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notesSlides/notesSlide3.xml" ContentType="application/vnd.openxmlformats-officedocument.presentationml.notesSlide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notesSlides/notesSlide4.xml" ContentType="application/vnd.openxmlformats-officedocument.presentationml.notesSlide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31" r:id="rId3"/>
    <p:sldId id="332" r:id="rId4"/>
    <p:sldId id="333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F8603-228B-B84B-9019-9D0D49979CD6}" v="322" dt="2024-01-28T20:00:34.565"/>
    <p1510:client id="{30F6CD24-A25F-0E40-94DE-3B5A761E19E7}" v="238" dt="2024-01-28T18:33:56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79884"/>
  </p:normalViewPr>
  <p:slideViewPr>
    <p:cSldViewPr snapToGrid="0" snapToObjects="1">
      <p:cViewPr varScale="1">
        <p:scale>
          <a:sx n="119" d="100"/>
          <a:sy n="119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094F8603-228B-B84B-9019-9D0D49979CD6}"/>
    <pc:docChg chg="undo redo custSel addSld modSld">
      <pc:chgData name="Kokchun Giang" userId="67e2125d-ec8c-4323-9653-9824a2ad815f" providerId="ADAL" clId="{094F8603-228B-B84B-9019-9D0D49979CD6}" dt="2024-01-28T20:00:34.565" v="1825"/>
      <pc:docMkLst>
        <pc:docMk/>
      </pc:docMkLst>
      <pc:sldChg chg="addSp delSp modSp mod">
        <pc:chgData name="Kokchun Giang" userId="67e2125d-ec8c-4323-9653-9824a2ad815f" providerId="ADAL" clId="{094F8603-228B-B84B-9019-9D0D49979CD6}" dt="2024-01-28T18:45:02.536" v="145" actId="1076"/>
        <pc:sldMkLst>
          <pc:docMk/>
          <pc:sldMk cId="2807130090" sldId="256"/>
        </pc:sldMkLst>
        <pc:spChg chg="mod">
          <ac:chgData name="Kokchun Giang" userId="67e2125d-ec8c-4323-9653-9824a2ad815f" providerId="ADAL" clId="{094F8603-228B-B84B-9019-9D0D49979CD6}" dt="2024-01-28T18:43:56.156" v="136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094F8603-228B-B84B-9019-9D0D49979CD6}" dt="2024-01-28T18:44:30.931" v="138" actId="478"/>
          <ac:picMkLst>
            <pc:docMk/>
            <pc:sldMk cId="2807130090" sldId="256"/>
            <ac:picMk id="2" creationId="{B5C42316-12FF-41A9-505B-474B4CD53374}"/>
          </ac:picMkLst>
        </pc:picChg>
        <pc:picChg chg="add mod">
          <ac:chgData name="Kokchun Giang" userId="67e2125d-ec8c-4323-9653-9824a2ad815f" providerId="ADAL" clId="{094F8603-228B-B84B-9019-9D0D49979CD6}" dt="2024-01-28T18:45:02.536" v="145" actId="1076"/>
          <ac:picMkLst>
            <pc:docMk/>
            <pc:sldMk cId="2807130090" sldId="256"/>
            <ac:picMk id="5" creationId="{C5F53A11-9FAC-1507-5145-24095E1AA288}"/>
          </ac:picMkLst>
        </pc:picChg>
        <pc:picChg chg="add del">
          <ac:chgData name="Kokchun Giang" userId="67e2125d-ec8c-4323-9653-9824a2ad815f" providerId="ADAL" clId="{094F8603-228B-B84B-9019-9D0D49979CD6}" dt="2024-01-28T18:44:30.931" v="138" actId="478"/>
          <ac:picMkLst>
            <pc:docMk/>
            <pc:sldMk cId="2807130090" sldId="256"/>
            <ac:picMk id="1026" creationId="{E09349A2-8B27-B144-2241-F1E684DA8631}"/>
          </ac:picMkLst>
        </pc:picChg>
      </pc:sldChg>
      <pc:sldChg chg="addSp delSp modSp mod delAnim modAnim">
        <pc:chgData name="Kokchun Giang" userId="67e2125d-ec8c-4323-9653-9824a2ad815f" providerId="ADAL" clId="{094F8603-228B-B84B-9019-9D0D49979CD6}" dt="2024-01-28T19:55:36.860" v="1802"/>
        <pc:sldMkLst>
          <pc:docMk/>
          <pc:sldMk cId="2303502608" sldId="331"/>
        </pc:sldMkLst>
        <pc:spChg chg="mod">
          <ac:chgData name="Kokchun Giang" userId="67e2125d-ec8c-4323-9653-9824a2ad815f" providerId="ADAL" clId="{094F8603-228B-B84B-9019-9D0D49979CD6}" dt="2024-01-28T18:52:17.939" v="188" actId="20577"/>
          <ac:spMkLst>
            <pc:docMk/>
            <pc:sldMk cId="2303502608" sldId="331"/>
            <ac:spMk id="28" creationId="{7E8C0D03-019A-279A-6AD5-A5E7BD2580DB}"/>
          </ac:spMkLst>
        </pc:spChg>
        <pc:spChg chg="del">
          <ac:chgData name="Kokchun Giang" userId="67e2125d-ec8c-4323-9653-9824a2ad815f" providerId="ADAL" clId="{094F8603-228B-B84B-9019-9D0D49979CD6}" dt="2024-01-28T18:45:35.794" v="148" actId="478"/>
          <ac:spMkLst>
            <pc:docMk/>
            <pc:sldMk cId="2303502608" sldId="331"/>
            <ac:spMk id="390" creationId="{CA102748-43BE-1918-09AD-CA075299E94C}"/>
          </ac:spMkLst>
        </pc:spChg>
        <pc:spChg chg="del">
          <ac:chgData name="Kokchun Giang" userId="67e2125d-ec8c-4323-9653-9824a2ad815f" providerId="ADAL" clId="{094F8603-228B-B84B-9019-9D0D49979CD6}" dt="2024-01-28T18:45:35.794" v="148" actId="478"/>
          <ac:spMkLst>
            <pc:docMk/>
            <pc:sldMk cId="2303502608" sldId="331"/>
            <ac:spMk id="391" creationId="{A37BC3B8-EB46-8A97-F763-C4B99CAEF226}"/>
          </ac:spMkLst>
        </pc:spChg>
        <pc:spChg chg="del">
          <ac:chgData name="Kokchun Giang" userId="67e2125d-ec8c-4323-9653-9824a2ad815f" providerId="ADAL" clId="{094F8603-228B-B84B-9019-9D0D49979CD6}" dt="2024-01-28T18:45:35.794" v="148" actId="478"/>
          <ac:spMkLst>
            <pc:docMk/>
            <pc:sldMk cId="2303502608" sldId="331"/>
            <ac:spMk id="393" creationId="{8586C92F-4A59-9A89-3AE2-5C840AD70760}"/>
          </ac:spMkLst>
        </pc:spChg>
        <pc:spChg chg="del">
          <ac:chgData name="Kokchun Giang" userId="67e2125d-ec8c-4323-9653-9824a2ad815f" providerId="ADAL" clId="{094F8603-228B-B84B-9019-9D0D49979CD6}" dt="2024-01-28T18:45:35.794" v="148" actId="478"/>
          <ac:spMkLst>
            <pc:docMk/>
            <pc:sldMk cId="2303502608" sldId="331"/>
            <ac:spMk id="394" creationId="{56F579B4-9B2F-F8C8-1614-0B9A16E72920}"/>
          </ac:spMkLst>
        </pc:spChg>
        <pc:grpChg chg="del">
          <ac:chgData name="Kokchun Giang" userId="67e2125d-ec8c-4323-9653-9824a2ad815f" providerId="ADAL" clId="{094F8603-228B-B84B-9019-9D0D49979CD6}" dt="2024-01-28T18:45:31.728" v="146" actId="478"/>
          <ac:grpSpMkLst>
            <pc:docMk/>
            <pc:sldMk cId="2303502608" sldId="331"/>
            <ac:grpSpMk id="23" creationId="{1EA01BA3-AA8F-AE53-3DBE-08A1BD762103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41" creationId="{57FD2199-BF36-7081-B10A-1DDB061AD74B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389" creationId="{86A2DD15-CA80-DB77-8F18-7946C5084605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432" creationId="{82711A9C-007D-2406-4204-9EBB1935B254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433" creationId="{EEAF3EF5-3493-E7A2-8AC1-F77DC8F7C0EE}"/>
          </ac:grpSpMkLst>
        </pc:grpChg>
        <pc:grpChg chg="del mod">
          <ac:chgData name="Kokchun Giang" userId="67e2125d-ec8c-4323-9653-9824a2ad815f" providerId="ADAL" clId="{094F8603-228B-B84B-9019-9D0D49979CD6}" dt="2024-01-28T18:53:11.502" v="238"/>
          <ac:grpSpMkLst>
            <pc:docMk/>
            <pc:sldMk cId="2303502608" sldId="331"/>
            <ac:grpSpMk id="1102" creationId="{5AFDCE52-F8F8-F88E-4357-E70DEEC714C9}"/>
          </ac:grpSpMkLst>
        </pc:grpChg>
        <pc:grpChg chg="del mod">
          <ac:chgData name="Kokchun Giang" userId="67e2125d-ec8c-4323-9653-9824a2ad815f" providerId="ADAL" clId="{094F8603-228B-B84B-9019-9D0D49979CD6}" dt="2024-01-28T18:53:14.354" v="243"/>
          <ac:grpSpMkLst>
            <pc:docMk/>
            <pc:sldMk cId="2303502608" sldId="331"/>
            <ac:grpSpMk id="1104" creationId="{168E2FC8-8B03-6D1B-1762-FC2512389198}"/>
          </ac:grpSpMkLst>
        </pc:grpChg>
        <pc:grpChg chg="mod">
          <ac:chgData name="Kokchun Giang" userId="67e2125d-ec8c-4323-9653-9824a2ad815f" providerId="ADAL" clId="{094F8603-228B-B84B-9019-9D0D49979CD6}" dt="2024-01-28T19:49:41.372" v="1754" actId="164"/>
          <ac:grpSpMkLst>
            <pc:docMk/>
            <pc:sldMk cId="2303502608" sldId="331"/>
            <ac:grpSpMk id="1143" creationId="{FA7B6762-E62F-544B-3D29-7B49C1B31D55}"/>
          </ac:grpSpMkLst>
        </pc:grpChg>
        <pc:grpChg chg="mod">
          <ac:chgData name="Kokchun Giang" userId="67e2125d-ec8c-4323-9653-9824a2ad815f" providerId="ADAL" clId="{094F8603-228B-B84B-9019-9D0D49979CD6}" dt="2024-01-28T19:49:41.372" v="1754" actId="164"/>
          <ac:grpSpMkLst>
            <pc:docMk/>
            <pc:sldMk cId="2303502608" sldId="331"/>
            <ac:grpSpMk id="1185" creationId="{B3017FB5-938D-17D3-4B82-C20C7F2905C2}"/>
          </ac:grpSpMkLst>
        </pc:grpChg>
        <pc:grpChg chg="mod">
          <ac:chgData name="Kokchun Giang" userId="67e2125d-ec8c-4323-9653-9824a2ad815f" providerId="ADAL" clId="{094F8603-228B-B84B-9019-9D0D49979CD6}" dt="2024-01-28T19:49:41.372" v="1754" actId="164"/>
          <ac:grpSpMkLst>
            <pc:docMk/>
            <pc:sldMk cId="2303502608" sldId="331"/>
            <ac:grpSpMk id="1188" creationId="{0C3A0000-90D6-40D2-C048-C889D9C0FBD5}"/>
          </ac:grpSpMkLst>
        </pc:grpChg>
        <pc:grpChg chg="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288" creationId="{96AE4953-9397-7F6D-A26C-D913D8BEF0F1}"/>
          </ac:grpSpMkLst>
        </pc:grpChg>
        <pc:grpChg chg="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291" creationId="{CAC0107C-0831-C3DC-5715-223628838E23}"/>
          </ac:grpSpMkLst>
        </pc:grpChg>
        <pc:grpChg chg="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292" creationId="{51E5F943-2299-0279-D7AA-023E9AEA1278}"/>
          </ac:grpSpMkLst>
        </pc:grpChg>
        <pc:grpChg chg="del mod">
          <ac:chgData name="Kokchun Giang" userId="67e2125d-ec8c-4323-9653-9824a2ad815f" providerId="ADAL" clId="{094F8603-228B-B84B-9019-9D0D49979CD6}" dt="2024-01-28T18:53:44.456" v="293"/>
          <ac:grpSpMkLst>
            <pc:docMk/>
            <pc:sldMk cId="2303502608" sldId="331"/>
            <ac:grpSpMk id="1302" creationId="{14EA50F7-AD26-1449-7DB7-B501D9228BB9}"/>
          </ac:grpSpMkLst>
        </pc:grpChg>
        <pc:grpChg chg="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303" creationId="{A8772C15-7D37-1FCA-6AE0-762170275E53}"/>
          </ac:grpSpMkLst>
        </pc:grpChg>
        <pc:grpChg chg="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304" creationId="{CABFEF9B-C137-E514-CBD2-0B8EDE66420D}"/>
          </ac:grpSpMkLst>
        </pc:grpChg>
        <pc:grpChg chg="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307" creationId="{D4A73941-41D4-0A98-6027-622444E84DDF}"/>
          </ac:grpSpMkLst>
        </pc:grpChg>
        <pc:grpChg chg="mod">
          <ac:chgData name="Kokchun Giang" userId="67e2125d-ec8c-4323-9653-9824a2ad815f" providerId="ADAL" clId="{094F8603-228B-B84B-9019-9D0D49979CD6}" dt="2024-01-28T19:50:07.320" v="1756" actId="164"/>
          <ac:grpSpMkLst>
            <pc:docMk/>
            <pc:sldMk cId="2303502608" sldId="331"/>
            <ac:grpSpMk id="1318" creationId="{AFBBADC4-84E6-6E6B-3771-75BBB64E0918}"/>
          </ac:grpSpMkLst>
        </pc:grpChg>
        <pc:grpChg chg="mod">
          <ac:chgData name="Kokchun Giang" userId="67e2125d-ec8c-4323-9653-9824a2ad815f" providerId="ADAL" clId="{094F8603-228B-B84B-9019-9D0D49979CD6}" dt="2024-01-28T19:50:07.320" v="1756" actId="164"/>
          <ac:grpSpMkLst>
            <pc:docMk/>
            <pc:sldMk cId="2303502608" sldId="331"/>
            <ac:grpSpMk id="1319" creationId="{A8A19AE1-9DAE-9EA4-A161-3AD5B2D876FC}"/>
          </ac:grpSpMkLst>
        </pc:grpChg>
        <pc:grpChg chg="del mod">
          <ac:chgData name="Kokchun Giang" userId="67e2125d-ec8c-4323-9653-9824a2ad815f" providerId="ADAL" clId="{094F8603-228B-B84B-9019-9D0D49979CD6}" dt="2024-01-28T18:54:54.194" v="379"/>
          <ac:grpSpMkLst>
            <pc:docMk/>
            <pc:sldMk cId="2303502608" sldId="331"/>
            <ac:grpSpMk id="1332" creationId="{5086E8F0-2617-9679-78CC-C7B98ABEF947}"/>
          </ac:grpSpMkLst>
        </pc:grpChg>
        <pc:grpChg chg="mod">
          <ac:chgData name="Kokchun Giang" userId="67e2125d-ec8c-4323-9653-9824a2ad815f" providerId="ADAL" clId="{094F8603-228B-B84B-9019-9D0D49979CD6}" dt="2024-01-28T19:50:27.413" v="1760" actId="164"/>
          <ac:grpSpMkLst>
            <pc:docMk/>
            <pc:sldMk cId="2303502608" sldId="331"/>
            <ac:grpSpMk id="1346" creationId="{31D42DD0-54E9-AFF7-04F2-39888428EA31}"/>
          </ac:grpSpMkLst>
        </pc:grpChg>
        <pc:grpChg chg="mod">
          <ac:chgData name="Kokchun Giang" userId="67e2125d-ec8c-4323-9653-9824a2ad815f" providerId="ADAL" clId="{094F8603-228B-B84B-9019-9D0D49979CD6}" dt="2024-01-28T19:50:27.413" v="1760" actId="164"/>
          <ac:grpSpMkLst>
            <pc:docMk/>
            <pc:sldMk cId="2303502608" sldId="331"/>
            <ac:grpSpMk id="1347" creationId="{D0DC39B6-68AD-F7C2-A0FE-AE623EA60EAC}"/>
          </ac:grpSpMkLst>
        </pc:grpChg>
        <pc:grpChg chg="mod">
          <ac:chgData name="Kokchun Giang" userId="67e2125d-ec8c-4323-9653-9824a2ad815f" providerId="ADAL" clId="{094F8603-228B-B84B-9019-9D0D49979CD6}" dt="2024-01-28T18:54:09.892" v="339"/>
          <ac:grpSpMkLst>
            <pc:docMk/>
            <pc:sldMk cId="2303502608" sldId="331"/>
            <ac:grpSpMk id="1353" creationId="{45BCD3DE-90F1-AE0E-3670-BB9D1F86F7ED}"/>
          </ac:grpSpMkLst>
        </pc:grpChg>
        <pc:grpChg chg="mod">
          <ac:chgData name="Kokchun Giang" userId="67e2125d-ec8c-4323-9653-9824a2ad815f" providerId="ADAL" clId="{094F8603-228B-B84B-9019-9D0D49979CD6}" dt="2024-01-28T19:50:27.413" v="1760" actId="164"/>
          <ac:grpSpMkLst>
            <pc:docMk/>
            <pc:sldMk cId="2303502608" sldId="331"/>
            <ac:grpSpMk id="1363" creationId="{0FF196F9-A3A9-7B61-504E-D34602782AFD}"/>
          </ac:grpSpMkLst>
        </pc:grpChg>
        <pc:grpChg chg="mod">
          <ac:chgData name="Kokchun Giang" userId="67e2125d-ec8c-4323-9653-9824a2ad815f" providerId="ADAL" clId="{094F8603-228B-B84B-9019-9D0D49979CD6}" dt="2024-01-28T18:54:15.957" v="349"/>
          <ac:grpSpMkLst>
            <pc:docMk/>
            <pc:sldMk cId="2303502608" sldId="331"/>
            <ac:grpSpMk id="1364" creationId="{6C7334D6-33DA-CF48-BAFF-2766369D4A7E}"/>
          </ac:grpSpMkLst>
        </pc:grpChg>
        <pc:grpChg chg="mod">
          <ac:chgData name="Kokchun Giang" userId="67e2125d-ec8c-4323-9653-9824a2ad815f" providerId="ADAL" clId="{094F8603-228B-B84B-9019-9D0D49979CD6}" dt="2024-01-28T19:50:27.413" v="1760" actId="164"/>
          <ac:grpSpMkLst>
            <pc:docMk/>
            <pc:sldMk cId="2303502608" sldId="331"/>
            <ac:grpSpMk id="1365" creationId="{7C052571-D6B9-CD6B-D142-FB61318A349F}"/>
          </ac:grpSpMkLst>
        </pc:grpChg>
        <pc:grpChg chg="del mod">
          <ac:chgData name="Kokchun Giang" userId="67e2125d-ec8c-4323-9653-9824a2ad815f" providerId="ADAL" clId="{094F8603-228B-B84B-9019-9D0D49979CD6}" dt="2024-01-28T18:54:42.838" v="377"/>
          <ac:grpSpMkLst>
            <pc:docMk/>
            <pc:sldMk cId="2303502608" sldId="331"/>
            <ac:grpSpMk id="1372" creationId="{990A5AC0-B157-B96C-3462-7C7AB7698040}"/>
          </ac:grpSpMkLst>
        </pc:grpChg>
        <pc:grpChg chg="del mod">
          <ac:chgData name="Kokchun Giang" userId="67e2125d-ec8c-4323-9653-9824a2ad815f" providerId="ADAL" clId="{094F8603-228B-B84B-9019-9D0D49979CD6}" dt="2024-01-28T18:54:42.838" v="377"/>
          <ac:grpSpMkLst>
            <pc:docMk/>
            <pc:sldMk cId="2303502608" sldId="331"/>
            <ac:grpSpMk id="1384" creationId="{527AC97E-244B-B955-DA00-F9E9FE46CF8C}"/>
          </ac:grpSpMkLst>
        </pc:grpChg>
        <pc:grpChg chg="del mod">
          <ac:chgData name="Kokchun Giang" userId="67e2125d-ec8c-4323-9653-9824a2ad815f" providerId="ADAL" clId="{094F8603-228B-B84B-9019-9D0D49979CD6}" dt="2024-01-28T18:54:42.838" v="377"/>
          <ac:grpSpMkLst>
            <pc:docMk/>
            <pc:sldMk cId="2303502608" sldId="331"/>
            <ac:grpSpMk id="1385" creationId="{0B8A6E74-0E89-2CD0-C24C-D228AB44FE25}"/>
          </ac:grpSpMkLst>
        </pc:grpChg>
        <pc:grpChg chg="del mod">
          <ac:chgData name="Kokchun Giang" userId="67e2125d-ec8c-4323-9653-9824a2ad815f" providerId="ADAL" clId="{094F8603-228B-B84B-9019-9D0D49979CD6}" dt="2024-01-28T18:54:42.838" v="377"/>
          <ac:grpSpMkLst>
            <pc:docMk/>
            <pc:sldMk cId="2303502608" sldId="331"/>
            <ac:grpSpMk id="1389" creationId="{DD275A1C-3827-9566-414C-C778C7D60F59}"/>
          </ac:grpSpMkLst>
        </pc:grpChg>
        <pc:grpChg chg="mod">
          <ac:chgData name="Kokchun Giang" userId="67e2125d-ec8c-4323-9653-9824a2ad815f" providerId="ADAL" clId="{094F8603-228B-B84B-9019-9D0D49979CD6}" dt="2024-01-28T19:50:33.348" v="1762" actId="1076"/>
          <ac:grpSpMkLst>
            <pc:docMk/>
            <pc:sldMk cId="2303502608" sldId="331"/>
            <ac:grpSpMk id="1398" creationId="{CDB4136A-D572-767B-45FD-45DA6E44C989}"/>
          </ac:grpSpMkLst>
        </pc:grpChg>
        <pc:grpChg chg="mod">
          <ac:chgData name="Kokchun Giang" userId="67e2125d-ec8c-4323-9653-9824a2ad815f" providerId="ADAL" clId="{094F8603-228B-B84B-9019-9D0D49979CD6}" dt="2024-01-28T19:50:10.312" v="1757" actId="164"/>
          <ac:grpSpMkLst>
            <pc:docMk/>
            <pc:sldMk cId="2303502608" sldId="331"/>
            <ac:grpSpMk id="1400" creationId="{40E5775C-0D35-5ACD-DB9C-2CB3D140F961}"/>
          </ac:grpSpMkLst>
        </pc:grpChg>
        <pc:grpChg chg="del mod">
          <ac:chgData name="Kokchun Giang" userId="67e2125d-ec8c-4323-9653-9824a2ad815f" providerId="ADAL" clId="{094F8603-228B-B84B-9019-9D0D49979CD6}" dt="2024-01-28T18:55:04.862" v="400"/>
          <ac:grpSpMkLst>
            <pc:docMk/>
            <pc:sldMk cId="2303502608" sldId="331"/>
            <ac:grpSpMk id="1420" creationId="{EADA0D91-5976-0012-DA64-BA5DE067C295}"/>
          </ac:grpSpMkLst>
        </pc:grpChg>
        <pc:grpChg chg="del mod">
          <ac:chgData name="Kokchun Giang" userId="67e2125d-ec8c-4323-9653-9824a2ad815f" providerId="ADAL" clId="{094F8603-228B-B84B-9019-9D0D49979CD6}" dt="2024-01-28T18:55:04.862" v="400"/>
          <ac:grpSpMkLst>
            <pc:docMk/>
            <pc:sldMk cId="2303502608" sldId="331"/>
            <ac:grpSpMk id="1421" creationId="{7F726DC4-3233-AC9D-32E4-FDCD7BE18DFE}"/>
          </ac:grpSpMkLst>
        </pc:grpChg>
        <pc:grpChg chg="mod">
          <ac:chgData name="Kokchun Giang" userId="67e2125d-ec8c-4323-9653-9824a2ad815f" providerId="ADAL" clId="{094F8603-228B-B84B-9019-9D0D49979CD6}" dt="2024-01-28T18:55:04.862" v="400"/>
          <ac:grpSpMkLst>
            <pc:docMk/>
            <pc:sldMk cId="2303502608" sldId="331"/>
            <ac:grpSpMk id="1423" creationId="{20A851AA-8D34-344C-E22A-EB317F68FB5A}"/>
          </ac:grpSpMkLst>
        </pc:grpChg>
        <pc:grpChg chg="mod">
          <ac:chgData name="Kokchun Giang" userId="67e2125d-ec8c-4323-9653-9824a2ad815f" providerId="ADAL" clId="{094F8603-228B-B84B-9019-9D0D49979CD6}" dt="2024-01-28T18:55:17.968" v="411"/>
          <ac:grpSpMkLst>
            <pc:docMk/>
            <pc:sldMk cId="2303502608" sldId="331"/>
            <ac:grpSpMk id="1434" creationId="{37118025-7C40-1F5D-0A5C-256BFA69361B}"/>
          </ac:grpSpMkLst>
        </pc:grpChg>
        <pc:grpChg chg="mod">
          <ac:chgData name="Kokchun Giang" userId="67e2125d-ec8c-4323-9653-9824a2ad815f" providerId="ADAL" clId="{094F8603-228B-B84B-9019-9D0D49979CD6}" dt="2024-01-28T19:50:48.604" v="1765" actId="164"/>
          <ac:grpSpMkLst>
            <pc:docMk/>
            <pc:sldMk cId="2303502608" sldId="331"/>
            <ac:grpSpMk id="1451" creationId="{D46E20E5-667D-0642-D5ED-80C10D3F2593}"/>
          </ac:grpSpMkLst>
        </pc:grpChg>
        <pc:grpChg chg="mod">
          <ac:chgData name="Kokchun Giang" userId="67e2125d-ec8c-4323-9653-9824a2ad815f" providerId="ADAL" clId="{094F8603-228B-B84B-9019-9D0D49979CD6}" dt="2024-01-28T19:50:48.604" v="1765" actId="164"/>
          <ac:grpSpMkLst>
            <pc:docMk/>
            <pc:sldMk cId="2303502608" sldId="331"/>
            <ac:grpSpMk id="1452" creationId="{639ADB7D-FD96-055D-48D9-303F0631E9A4}"/>
          </ac:grpSpMkLst>
        </pc:grpChg>
        <pc:grpChg chg="mod">
          <ac:chgData name="Kokchun Giang" userId="67e2125d-ec8c-4323-9653-9824a2ad815f" providerId="ADAL" clId="{094F8603-228B-B84B-9019-9D0D49979CD6}" dt="2024-01-28T19:50:48.604" v="1765" actId="164"/>
          <ac:grpSpMkLst>
            <pc:docMk/>
            <pc:sldMk cId="2303502608" sldId="331"/>
            <ac:grpSpMk id="1455" creationId="{C4AE2566-2ADD-A469-0E10-1233231B1DFB}"/>
          </ac:grpSpMkLst>
        </pc:grpChg>
        <pc:grpChg chg="mod">
          <ac:chgData name="Kokchun Giang" userId="67e2125d-ec8c-4323-9653-9824a2ad815f" providerId="ADAL" clId="{094F8603-228B-B84B-9019-9D0D49979CD6}" dt="2024-01-28T19:50:48.604" v="1765" actId="164"/>
          <ac:grpSpMkLst>
            <pc:docMk/>
            <pc:sldMk cId="2303502608" sldId="331"/>
            <ac:grpSpMk id="1458" creationId="{EAFB77BA-CD31-E495-8D41-BF906F06B47D}"/>
          </ac:grpSpMkLst>
        </pc:grpChg>
        <pc:grpChg chg="del mod">
          <ac:chgData name="Kokchun Giang" userId="67e2125d-ec8c-4323-9653-9824a2ad815f" providerId="ADAL" clId="{094F8603-228B-B84B-9019-9D0D49979CD6}" dt="2024-01-28T18:56:19.491" v="454"/>
          <ac:grpSpMkLst>
            <pc:docMk/>
            <pc:sldMk cId="2303502608" sldId="331"/>
            <ac:grpSpMk id="1465" creationId="{8DD1EE02-EECA-49B7-11C2-3D21AD110464}"/>
          </ac:grpSpMkLst>
        </pc:grpChg>
        <pc:grpChg chg="mod">
          <ac:chgData name="Kokchun Giang" userId="67e2125d-ec8c-4323-9653-9824a2ad815f" providerId="ADAL" clId="{094F8603-228B-B84B-9019-9D0D49979CD6}" dt="2024-01-28T18:56:19.491" v="454"/>
          <ac:grpSpMkLst>
            <pc:docMk/>
            <pc:sldMk cId="2303502608" sldId="331"/>
            <ac:grpSpMk id="1478" creationId="{C2E286B7-9B09-8922-7E1C-118E21307DA6}"/>
          </ac:grpSpMkLst>
        </pc:grpChg>
        <pc:grpChg chg="del mod">
          <ac:chgData name="Kokchun Giang" userId="67e2125d-ec8c-4323-9653-9824a2ad815f" providerId="ADAL" clId="{094F8603-228B-B84B-9019-9D0D49979CD6}" dt="2024-01-28T18:56:49.666" v="466"/>
          <ac:grpSpMkLst>
            <pc:docMk/>
            <pc:sldMk cId="2303502608" sldId="331"/>
            <ac:grpSpMk id="1484" creationId="{25E2EFF1-D8D0-66B0-2E01-CB182A535AB0}"/>
          </ac:grpSpMkLst>
        </pc:grpChg>
        <pc:grpChg chg="mod">
          <ac:chgData name="Kokchun Giang" userId="67e2125d-ec8c-4323-9653-9824a2ad815f" providerId="ADAL" clId="{094F8603-228B-B84B-9019-9D0D49979CD6}" dt="2024-01-28T18:56:49.666" v="466"/>
          <ac:grpSpMkLst>
            <pc:docMk/>
            <pc:sldMk cId="2303502608" sldId="331"/>
            <ac:grpSpMk id="1490" creationId="{E99C9E51-7B2A-4F36-2AB9-D5809AC39EBE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493" creationId="{0B8835BA-0DCA-6496-F088-B68D05FE7276}"/>
          </ac:grpSpMkLst>
        </pc:grpChg>
        <pc:grpChg chg="mod">
          <ac:chgData name="Kokchun Giang" userId="67e2125d-ec8c-4323-9653-9824a2ad815f" providerId="ADAL" clId="{094F8603-228B-B84B-9019-9D0D49979CD6}" dt="2024-01-28T18:57:06.114" v="481"/>
          <ac:grpSpMkLst>
            <pc:docMk/>
            <pc:sldMk cId="2303502608" sldId="331"/>
            <ac:grpSpMk id="1503" creationId="{F13CF946-322D-35B9-617C-159407185492}"/>
          </ac:grpSpMkLst>
        </pc:grpChg>
        <pc:grpChg chg="mod">
          <ac:chgData name="Kokchun Giang" userId="67e2125d-ec8c-4323-9653-9824a2ad815f" providerId="ADAL" clId="{094F8603-228B-B84B-9019-9D0D49979CD6}" dt="2024-01-28T18:57:06.114" v="481"/>
          <ac:grpSpMkLst>
            <pc:docMk/>
            <pc:sldMk cId="2303502608" sldId="331"/>
            <ac:grpSpMk id="1504" creationId="{3587740F-450C-B097-C2F0-2A6C846CFE21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12" creationId="{0C81A1BC-B349-53AB-4C36-4B426C1A89DF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16" creationId="{AA0A1536-C732-7EEC-6A26-39B83FB21165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25" creationId="{4801C40E-12E7-6784-4FC2-15C9C5281FDF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37" creationId="{BD1DD954-AF6B-C75C-902C-0E62B210CC1C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43" creationId="{993BA872-5455-8830-066A-612B7C6711E3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55" creationId="{8C8BE514-002A-E603-F907-05AECF2E33F6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56" creationId="{BCA0AB13-E6C0-8D21-571B-FCB04FFCAD86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63" creationId="{FFC81812-BA86-CB84-D4C4-BCE548097499}"/>
          </ac:grpSpMkLst>
        </pc:grpChg>
        <pc:grpChg chg="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569" creationId="{5FDA9599-CF15-CA38-43F6-AD18407CE750}"/>
          </ac:grpSpMkLst>
        </pc:grpChg>
        <pc:grpChg chg="del mod">
          <ac:chgData name="Kokchun Giang" userId="67e2125d-ec8c-4323-9653-9824a2ad815f" providerId="ADAL" clId="{094F8603-228B-B84B-9019-9D0D49979CD6}" dt="2024-01-28T18:57:45.552" v="546"/>
          <ac:grpSpMkLst>
            <pc:docMk/>
            <pc:sldMk cId="2303502608" sldId="331"/>
            <ac:grpSpMk id="1572" creationId="{AA5AF020-0623-B72F-EF85-AA4AD19759AC}"/>
          </ac:grpSpMkLst>
        </pc:grpChg>
        <pc:grpChg chg="del mod">
          <ac:chgData name="Kokchun Giang" userId="67e2125d-ec8c-4323-9653-9824a2ad815f" providerId="ADAL" clId="{094F8603-228B-B84B-9019-9D0D49979CD6}" dt="2024-01-28T18:57:46.445" v="548"/>
          <ac:grpSpMkLst>
            <pc:docMk/>
            <pc:sldMk cId="2303502608" sldId="331"/>
            <ac:grpSpMk id="1574" creationId="{E64F7A5A-6FA7-AD57-5C2A-3686F658E825}"/>
          </ac:grpSpMkLst>
        </pc:grpChg>
        <pc:grpChg chg="del mod">
          <ac:chgData name="Kokchun Giang" userId="67e2125d-ec8c-4323-9653-9824a2ad815f" providerId="ADAL" clId="{094F8603-228B-B84B-9019-9D0D49979CD6}" dt="2024-01-28T18:57:48.121" v="551"/>
          <ac:grpSpMkLst>
            <pc:docMk/>
            <pc:sldMk cId="2303502608" sldId="331"/>
            <ac:grpSpMk id="1576" creationId="{BE164840-295E-6B61-95E9-3C34DE23F040}"/>
          </ac:grpSpMkLst>
        </pc:grpChg>
        <pc:grpChg chg="del mod">
          <ac:chgData name="Kokchun Giang" userId="67e2125d-ec8c-4323-9653-9824a2ad815f" providerId="ADAL" clId="{094F8603-228B-B84B-9019-9D0D49979CD6}" dt="2024-01-28T18:57:52.966" v="559"/>
          <ac:grpSpMkLst>
            <pc:docMk/>
            <pc:sldMk cId="2303502608" sldId="331"/>
            <ac:grpSpMk id="1579" creationId="{D038A27B-1E7D-F7D5-2184-897951854966}"/>
          </ac:grpSpMkLst>
        </pc:grpChg>
        <pc:grpChg chg="del mod">
          <ac:chgData name="Kokchun Giang" userId="67e2125d-ec8c-4323-9653-9824a2ad815f" providerId="ADAL" clId="{094F8603-228B-B84B-9019-9D0D49979CD6}" dt="2024-01-28T18:58:15.474" v="574"/>
          <ac:grpSpMkLst>
            <pc:docMk/>
            <pc:sldMk cId="2303502608" sldId="331"/>
            <ac:grpSpMk id="1590" creationId="{3A71DABE-454B-5692-1946-BCF0FEA65F47}"/>
          </ac:grpSpMkLst>
        </pc:grpChg>
        <pc:grpChg chg="mod">
          <ac:chgData name="Kokchun Giang" userId="67e2125d-ec8c-4323-9653-9824a2ad815f" providerId="ADAL" clId="{094F8603-228B-B84B-9019-9D0D49979CD6}" dt="2024-01-28T19:51:05.056" v="1767" actId="164"/>
          <ac:grpSpMkLst>
            <pc:docMk/>
            <pc:sldMk cId="2303502608" sldId="331"/>
            <ac:grpSpMk id="1594" creationId="{E00596D6-3F48-8345-8D10-A490F9AB5ABD}"/>
          </ac:grpSpMkLst>
        </pc:grpChg>
        <pc:grpChg chg="del mod">
          <ac:chgData name="Kokchun Giang" userId="67e2125d-ec8c-4323-9653-9824a2ad815f" providerId="ADAL" clId="{094F8603-228B-B84B-9019-9D0D49979CD6}" dt="2024-01-28T18:58:15.474" v="574"/>
          <ac:grpSpMkLst>
            <pc:docMk/>
            <pc:sldMk cId="2303502608" sldId="331"/>
            <ac:grpSpMk id="1598" creationId="{1FF02FF6-6C0F-E60E-51D0-68179D08DF30}"/>
          </ac:grpSpMkLst>
        </pc:grpChg>
        <pc:grpChg chg="del mod">
          <ac:chgData name="Kokchun Giang" userId="67e2125d-ec8c-4323-9653-9824a2ad815f" providerId="ADAL" clId="{094F8603-228B-B84B-9019-9D0D49979CD6}" dt="2024-01-28T18:58:19.380" v="583"/>
          <ac:grpSpMkLst>
            <pc:docMk/>
            <pc:sldMk cId="2303502608" sldId="331"/>
            <ac:grpSpMk id="1600" creationId="{59F4C9C4-8F7C-D387-4FE5-0782E04F6F14}"/>
          </ac:grpSpMkLst>
        </pc:grpChg>
        <pc:grpChg chg="mod">
          <ac:chgData name="Kokchun Giang" userId="67e2125d-ec8c-4323-9653-9824a2ad815f" providerId="ADAL" clId="{094F8603-228B-B84B-9019-9D0D49979CD6}" dt="2024-01-28T18:58:19.380" v="583"/>
          <ac:grpSpMkLst>
            <pc:docMk/>
            <pc:sldMk cId="2303502608" sldId="331"/>
            <ac:grpSpMk id="1609" creationId="{EB5160B8-3768-DD7B-EEC4-07D2BF9BF23D}"/>
          </ac:grpSpMkLst>
        </pc:grpChg>
        <pc:grpChg chg="mod">
          <ac:chgData name="Kokchun Giang" userId="67e2125d-ec8c-4323-9653-9824a2ad815f" providerId="ADAL" clId="{094F8603-228B-B84B-9019-9D0D49979CD6}" dt="2024-01-28T18:58:22.754" v="592"/>
          <ac:grpSpMkLst>
            <pc:docMk/>
            <pc:sldMk cId="2303502608" sldId="331"/>
            <ac:grpSpMk id="1618" creationId="{F0C7DBDE-2FCB-FFEA-3495-30734BDF83B7}"/>
          </ac:grpSpMkLst>
        </pc:grpChg>
        <pc:grpChg chg="mod">
          <ac:chgData name="Kokchun Giang" userId="67e2125d-ec8c-4323-9653-9824a2ad815f" providerId="ADAL" clId="{094F8603-228B-B84B-9019-9D0D49979CD6}" dt="2024-01-28T19:51:11.437" v="1768" actId="164"/>
          <ac:grpSpMkLst>
            <pc:docMk/>
            <pc:sldMk cId="2303502608" sldId="331"/>
            <ac:grpSpMk id="1630" creationId="{7A281405-8A3F-0DA3-ADCE-4CB8B3E91E98}"/>
          </ac:grpSpMkLst>
        </pc:grpChg>
        <pc:grpChg chg="mod">
          <ac:chgData name="Kokchun Giang" userId="67e2125d-ec8c-4323-9653-9824a2ad815f" providerId="ADAL" clId="{094F8603-228B-B84B-9019-9D0D49979CD6}" dt="2024-01-28T19:51:11.437" v="1768" actId="164"/>
          <ac:grpSpMkLst>
            <pc:docMk/>
            <pc:sldMk cId="2303502608" sldId="331"/>
            <ac:grpSpMk id="1631" creationId="{0EAA38F0-F65F-B4BC-CB0F-A8BF438274BD}"/>
          </ac:grpSpMkLst>
        </pc:grpChg>
        <pc:grpChg chg="mod">
          <ac:chgData name="Kokchun Giang" userId="67e2125d-ec8c-4323-9653-9824a2ad815f" providerId="ADAL" clId="{094F8603-228B-B84B-9019-9D0D49979CD6}" dt="2024-01-28T18:58:39.181" v="615"/>
          <ac:grpSpMkLst>
            <pc:docMk/>
            <pc:sldMk cId="2303502608" sldId="331"/>
            <ac:grpSpMk id="1640" creationId="{AACB0683-69E4-E12F-CC45-35672E7C36D5}"/>
          </ac:grpSpMkLst>
        </pc:grpChg>
        <pc:grpChg chg="mod">
          <ac:chgData name="Kokchun Giang" userId="67e2125d-ec8c-4323-9653-9824a2ad815f" providerId="ADAL" clId="{094F8603-228B-B84B-9019-9D0D49979CD6}" dt="2024-01-28T19:51:11.437" v="1768" actId="164"/>
          <ac:grpSpMkLst>
            <pc:docMk/>
            <pc:sldMk cId="2303502608" sldId="331"/>
            <ac:grpSpMk id="1645" creationId="{06719837-63F2-4994-B7FE-803FEAC2BC6C}"/>
          </ac:grpSpMkLst>
        </pc:grpChg>
        <pc:grpChg chg="mod">
          <ac:chgData name="Kokchun Giang" userId="67e2125d-ec8c-4323-9653-9824a2ad815f" providerId="ADAL" clId="{094F8603-228B-B84B-9019-9D0D49979CD6}" dt="2024-01-28T19:51:16.417" v="1769" actId="164"/>
          <ac:grpSpMkLst>
            <pc:docMk/>
            <pc:sldMk cId="2303502608" sldId="331"/>
            <ac:grpSpMk id="1652" creationId="{953F94CC-4529-4AD2-41D2-53BCC3054958}"/>
          </ac:grpSpMkLst>
        </pc:grpChg>
        <pc:grpChg chg="mod">
          <ac:chgData name="Kokchun Giang" userId="67e2125d-ec8c-4323-9653-9824a2ad815f" providerId="ADAL" clId="{094F8603-228B-B84B-9019-9D0D49979CD6}" dt="2024-01-28T19:51:16.417" v="1769" actId="164"/>
          <ac:grpSpMkLst>
            <pc:docMk/>
            <pc:sldMk cId="2303502608" sldId="331"/>
            <ac:grpSpMk id="1653" creationId="{2B219A3C-5C68-88BB-DD94-8D7F525CFCB3}"/>
          </ac:grpSpMkLst>
        </pc:grpChg>
        <pc:grpChg chg="mod">
          <ac:chgData name="Kokchun Giang" userId="67e2125d-ec8c-4323-9653-9824a2ad815f" providerId="ADAL" clId="{094F8603-228B-B84B-9019-9D0D49979CD6}" dt="2024-01-28T19:51:16.417" v="1769" actId="164"/>
          <ac:grpSpMkLst>
            <pc:docMk/>
            <pc:sldMk cId="2303502608" sldId="331"/>
            <ac:grpSpMk id="1658" creationId="{9B19943B-87A0-C039-05CA-CEFFA0A00C01}"/>
          </ac:grpSpMkLst>
        </pc:grpChg>
        <pc:grpChg chg="mod">
          <ac:chgData name="Kokchun Giang" userId="67e2125d-ec8c-4323-9653-9824a2ad815f" providerId="ADAL" clId="{094F8603-228B-B84B-9019-9D0D49979CD6}" dt="2024-01-28T19:51:16.417" v="1769" actId="164"/>
          <ac:grpSpMkLst>
            <pc:docMk/>
            <pc:sldMk cId="2303502608" sldId="331"/>
            <ac:grpSpMk id="1718" creationId="{90FAF2EB-58FD-D528-3DCD-3F2CFFB6A668}"/>
          </ac:grpSpMkLst>
        </pc:grpChg>
        <pc:grpChg chg="mod">
          <ac:chgData name="Kokchun Giang" userId="67e2125d-ec8c-4323-9653-9824a2ad815f" providerId="ADAL" clId="{094F8603-228B-B84B-9019-9D0D49979CD6}" dt="2024-01-28T19:51:16.417" v="1769" actId="164"/>
          <ac:grpSpMkLst>
            <pc:docMk/>
            <pc:sldMk cId="2303502608" sldId="331"/>
            <ac:grpSpMk id="1786" creationId="{A6693C94-F14D-008E-DD70-3271FE31FB6A}"/>
          </ac:grpSpMkLst>
        </pc:grpChg>
        <pc:grpChg chg="add 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1789" creationId="{FA4424AB-F3DA-1852-EC4D-7FE3B51C8B18}"/>
          </ac:grpSpMkLst>
        </pc:grpChg>
        <pc:grpChg chg="add mod">
          <ac:chgData name="Kokchun Giang" userId="67e2125d-ec8c-4323-9653-9824a2ad815f" providerId="ADAL" clId="{094F8603-228B-B84B-9019-9D0D49979CD6}" dt="2024-01-28T19:49:41.372" v="1754" actId="164"/>
          <ac:grpSpMkLst>
            <pc:docMk/>
            <pc:sldMk cId="2303502608" sldId="331"/>
            <ac:grpSpMk id="1794" creationId="{4ED2ED0D-8F6F-7D23-86DE-1374D424ED99}"/>
          </ac:grpSpMkLst>
        </pc:grpChg>
        <pc:grpChg chg="add mod">
          <ac:chgData name="Kokchun Giang" userId="67e2125d-ec8c-4323-9653-9824a2ad815f" providerId="ADAL" clId="{094F8603-228B-B84B-9019-9D0D49979CD6}" dt="2024-01-28T19:50:05.313" v="1755" actId="164"/>
          <ac:grpSpMkLst>
            <pc:docMk/>
            <pc:sldMk cId="2303502608" sldId="331"/>
            <ac:grpSpMk id="1801" creationId="{211D4E79-B7B9-643D-9672-13AC18C900EF}"/>
          </ac:grpSpMkLst>
        </pc:grpChg>
        <pc:grpChg chg="add mod">
          <ac:chgData name="Kokchun Giang" userId="67e2125d-ec8c-4323-9653-9824a2ad815f" providerId="ADAL" clId="{094F8603-228B-B84B-9019-9D0D49979CD6}" dt="2024-01-28T19:50:07.320" v="1756" actId="164"/>
          <ac:grpSpMkLst>
            <pc:docMk/>
            <pc:sldMk cId="2303502608" sldId="331"/>
            <ac:grpSpMk id="1803" creationId="{06631EA9-A588-DDE5-31EC-04E4784CEA11}"/>
          </ac:grpSpMkLst>
        </pc:grpChg>
        <pc:grpChg chg="add mod">
          <ac:chgData name="Kokchun Giang" userId="67e2125d-ec8c-4323-9653-9824a2ad815f" providerId="ADAL" clId="{094F8603-228B-B84B-9019-9D0D49979CD6}" dt="2024-01-28T19:50:10.312" v="1757" actId="164"/>
          <ac:grpSpMkLst>
            <pc:docMk/>
            <pc:sldMk cId="2303502608" sldId="331"/>
            <ac:grpSpMk id="1807" creationId="{1A5059DD-52B0-9E7C-B438-CA7E27438CB6}"/>
          </ac:grpSpMkLst>
        </pc:grpChg>
        <pc:grpChg chg="add mod">
          <ac:chgData name="Kokchun Giang" userId="67e2125d-ec8c-4323-9653-9824a2ad815f" providerId="ADAL" clId="{094F8603-228B-B84B-9019-9D0D49979CD6}" dt="2024-01-28T19:50:27.413" v="1760" actId="164"/>
          <ac:grpSpMkLst>
            <pc:docMk/>
            <pc:sldMk cId="2303502608" sldId="331"/>
            <ac:grpSpMk id="1808" creationId="{C77E7D0B-DA81-7CFC-0E74-C9DF5715C422}"/>
          </ac:grpSpMkLst>
        </pc:grpChg>
        <pc:grpChg chg="add mod">
          <ac:chgData name="Kokchun Giang" userId="67e2125d-ec8c-4323-9653-9824a2ad815f" providerId="ADAL" clId="{094F8603-228B-B84B-9019-9D0D49979CD6}" dt="2024-01-28T19:50:48.604" v="1765" actId="164"/>
          <ac:grpSpMkLst>
            <pc:docMk/>
            <pc:sldMk cId="2303502608" sldId="331"/>
            <ac:grpSpMk id="1809" creationId="{11DFD9C3-2EDC-1C42-EAFF-D8A0ED1624E3}"/>
          </ac:grpSpMkLst>
        </pc:grpChg>
        <pc:grpChg chg="add mod">
          <ac:chgData name="Kokchun Giang" userId="67e2125d-ec8c-4323-9653-9824a2ad815f" providerId="ADAL" clId="{094F8603-228B-B84B-9019-9D0D49979CD6}" dt="2024-01-28T19:50:58.854" v="1766" actId="164"/>
          <ac:grpSpMkLst>
            <pc:docMk/>
            <pc:sldMk cId="2303502608" sldId="331"/>
            <ac:grpSpMk id="1810" creationId="{62B1B392-8DD4-5FA3-EE99-AF4F5DB9E2CF}"/>
          </ac:grpSpMkLst>
        </pc:grpChg>
        <pc:grpChg chg="add mod">
          <ac:chgData name="Kokchun Giang" userId="67e2125d-ec8c-4323-9653-9824a2ad815f" providerId="ADAL" clId="{094F8603-228B-B84B-9019-9D0D49979CD6}" dt="2024-01-28T19:51:05.056" v="1767" actId="164"/>
          <ac:grpSpMkLst>
            <pc:docMk/>
            <pc:sldMk cId="2303502608" sldId="331"/>
            <ac:grpSpMk id="1811" creationId="{540603EF-9762-D7E3-1354-F79C3543D479}"/>
          </ac:grpSpMkLst>
        </pc:grpChg>
        <pc:grpChg chg="add mod">
          <ac:chgData name="Kokchun Giang" userId="67e2125d-ec8c-4323-9653-9824a2ad815f" providerId="ADAL" clId="{094F8603-228B-B84B-9019-9D0D49979CD6}" dt="2024-01-28T19:51:11.437" v="1768" actId="164"/>
          <ac:grpSpMkLst>
            <pc:docMk/>
            <pc:sldMk cId="2303502608" sldId="331"/>
            <ac:grpSpMk id="1812" creationId="{04C510DD-C627-0EA3-505B-40E94A224CEB}"/>
          </ac:grpSpMkLst>
        </pc:grpChg>
        <pc:grpChg chg="add mod">
          <ac:chgData name="Kokchun Giang" userId="67e2125d-ec8c-4323-9653-9824a2ad815f" providerId="ADAL" clId="{094F8603-228B-B84B-9019-9D0D49979CD6}" dt="2024-01-28T19:51:16.417" v="1769" actId="164"/>
          <ac:grpSpMkLst>
            <pc:docMk/>
            <pc:sldMk cId="2303502608" sldId="331"/>
            <ac:grpSpMk id="1813" creationId="{55A4ADC2-647B-DF5D-EC0C-DE22AD703CD6}"/>
          </ac:grpSpMkLst>
        </pc:grpChg>
        <pc:grpChg chg="del">
          <ac:chgData name="Kokchun Giang" userId="67e2125d-ec8c-4323-9653-9824a2ad815f" providerId="ADAL" clId="{094F8603-228B-B84B-9019-9D0D49979CD6}" dt="2024-01-28T18:45:40.955" v="150" actId="478"/>
          <ac:grpSpMkLst>
            <pc:docMk/>
            <pc:sldMk cId="2303502608" sldId="331"/>
            <ac:grpSpMk id="1827" creationId="{D61A23E7-1FEC-403E-EA95-6A16F232CB8D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1975" creationId="{E0512E52-B5FB-B983-5776-8F6535B3C776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2001" creationId="{47A7A2D3-2D94-513A-B5E6-713D5963325E}"/>
          </ac:grpSpMkLst>
        </pc:grpChg>
        <pc:grpChg chg="del">
          <ac:chgData name="Kokchun Giang" userId="67e2125d-ec8c-4323-9653-9824a2ad815f" providerId="ADAL" clId="{094F8603-228B-B84B-9019-9D0D49979CD6}" dt="2024-01-28T18:45:31.728" v="146" actId="478"/>
          <ac:grpSpMkLst>
            <pc:docMk/>
            <pc:sldMk cId="2303502608" sldId="331"/>
            <ac:grpSpMk id="2002" creationId="{15C99247-CFE7-355E-8990-730544930A84}"/>
          </ac:grpSpMkLst>
        </pc:grpChg>
        <pc:grpChg chg="del">
          <ac:chgData name="Kokchun Giang" userId="67e2125d-ec8c-4323-9653-9824a2ad815f" providerId="ADAL" clId="{094F8603-228B-B84B-9019-9D0D49979CD6}" dt="2024-01-28T18:45:31.728" v="146" actId="478"/>
          <ac:grpSpMkLst>
            <pc:docMk/>
            <pc:sldMk cId="2303502608" sldId="331"/>
            <ac:grpSpMk id="2003" creationId="{6FE5609D-E11E-427A-712D-535EF5D8A32C}"/>
          </ac:grpSpMkLst>
        </pc:grpChg>
        <pc:grpChg chg="del">
          <ac:chgData name="Kokchun Giang" userId="67e2125d-ec8c-4323-9653-9824a2ad815f" providerId="ADAL" clId="{094F8603-228B-B84B-9019-9D0D49979CD6}" dt="2024-01-28T18:45:32.690" v="147" actId="478"/>
          <ac:grpSpMkLst>
            <pc:docMk/>
            <pc:sldMk cId="2303502608" sldId="331"/>
            <ac:grpSpMk id="2004" creationId="{0E68AC1F-B527-FEFD-5D00-850BF55EFCDF}"/>
          </ac:grpSpMkLst>
        </pc:grpChg>
        <pc:grpChg chg="del">
          <ac:chgData name="Kokchun Giang" userId="67e2125d-ec8c-4323-9653-9824a2ad815f" providerId="ADAL" clId="{094F8603-228B-B84B-9019-9D0D49979CD6}" dt="2024-01-28T18:45:31.728" v="146" actId="478"/>
          <ac:grpSpMkLst>
            <pc:docMk/>
            <pc:sldMk cId="2303502608" sldId="331"/>
            <ac:grpSpMk id="2005" creationId="{4EC83EE7-0955-BB37-9B69-C560BA64A6B5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2006" creationId="{93A5518A-229B-B0FA-2E90-4CB471887BEA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08" creationId="{808BD27B-5570-9EF6-C120-F6B180ED85AB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09" creationId="{3B0CE7EA-096B-3580-3906-395077791111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0" creationId="{F82A9593-951B-045B-FD94-E798559F4A87}"/>
          </ac:grpSpMkLst>
        </pc:grpChg>
        <pc:grpChg chg="del">
          <ac:chgData name="Kokchun Giang" userId="67e2125d-ec8c-4323-9653-9824a2ad815f" providerId="ADAL" clId="{094F8603-228B-B84B-9019-9D0D49979CD6}" dt="2024-01-28T18:45:37.446" v="149" actId="478"/>
          <ac:grpSpMkLst>
            <pc:docMk/>
            <pc:sldMk cId="2303502608" sldId="331"/>
            <ac:grpSpMk id="2011" creationId="{35A5F394-2878-4687-2559-0D4BC8274F0F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2" creationId="{38B49503-C0EA-10C1-4B85-D904CA349D27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3" creationId="{3344EF24-2222-4F1F-C58E-4A54BE5F6110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4" creationId="{5FCE0A38-DB74-9F54-0F93-E3A22B4C9DCE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5" creationId="{26A4929A-C04D-4E99-62DD-90C5D16A99CB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6" creationId="{15C450E2-AD5C-4F92-8350-0AD56DC162A4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7" creationId="{E849AFB5-2A89-E842-ED23-B50C6F947269}"/>
          </ac:grpSpMkLst>
        </pc:grpChg>
        <pc:grpChg chg="del">
          <ac:chgData name="Kokchun Giang" userId="67e2125d-ec8c-4323-9653-9824a2ad815f" providerId="ADAL" clId="{094F8603-228B-B84B-9019-9D0D49979CD6}" dt="2024-01-28T18:45:35.794" v="148" actId="478"/>
          <ac:grpSpMkLst>
            <pc:docMk/>
            <pc:sldMk cId="2303502608" sldId="331"/>
            <ac:grpSpMk id="2018" creationId="{03B94FFA-2AEA-9D20-25F7-82F0F12EFC6E}"/>
          </ac:grpSpMkLst>
        </pc:grpChg>
        <pc:grpChg chg="del">
          <ac:chgData name="Kokchun Giang" userId="67e2125d-ec8c-4323-9653-9824a2ad815f" providerId="ADAL" clId="{094F8603-228B-B84B-9019-9D0D49979CD6}" dt="2024-01-28T18:45:40.955" v="150" actId="478"/>
          <ac:grpSpMkLst>
            <pc:docMk/>
            <pc:sldMk cId="2303502608" sldId="331"/>
            <ac:grpSpMk id="2019" creationId="{C525EFEB-DA10-B027-D830-1F4CDBCB3D14}"/>
          </ac:grpSpMkLst>
        </pc:grpChg>
        <pc:grpChg chg="del">
          <ac:chgData name="Kokchun Giang" userId="67e2125d-ec8c-4323-9653-9824a2ad815f" providerId="ADAL" clId="{094F8603-228B-B84B-9019-9D0D49979CD6}" dt="2024-01-28T18:45:40.955" v="150" actId="478"/>
          <ac:grpSpMkLst>
            <pc:docMk/>
            <pc:sldMk cId="2303502608" sldId="331"/>
            <ac:grpSpMk id="2020" creationId="{A3D3E476-8396-049E-CA0D-553BCAC46AA2}"/>
          </ac:grpSpMkLst>
        </pc:grpChg>
        <pc:grpChg chg="del">
          <ac:chgData name="Kokchun Giang" userId="67e2125d-ec8c-4323-9653-9824a2ad815f" providerId="ADAL" clId="{094F8603-228B-B84B-9019-9D0D49979CD6}" dt="2024-01-28T18:45:40.955" v="150" actId="478"/>
          <ac:grpSpMkLst>
            <pc:docMk/>
            <pc:sldMk cId="2303502608" sldId="331"/>
            <ac:grpSpMk id="2021" creationId="{588286F8-4D39-686C-44CD-7D1F90435401}"/>
          </ac:grpSpMkLst>
        </pc:grpChg>
        <pc:grpChg chg="del">
          <ac:chgData name="Kokchun Giang" userId="67e2125d-ec8c-4323-9653-9824a2ad815f" providerId="ADAL" clId="{094F8603-228B-B84B-9019-9D0D49979CD6}" dt="2024-01-28T18:45:40.955" v="150" actId="478"/>
          <ac:grpSpMkLst>
            <pc:docMk/>
            <pc:sldMk cId="2303502608" sldId="331"/>
            <ac:grpSpMk id="2022" creationId="{A3970880-B82E-605E-145C-2F381EB6F1C0}"/>
          </ac:grpSpMkLst>
        </pc:grpChg>
        <pc:grpChg chg="del">
          <ac:chgData name="Kokchun Giang" userId="67e2125d-ec8c-4323-9653-9824a2ad815f" providerId="ADAL" clId="{094F8603-228B-B84B-9019-9D0D49979CD6}" dt="2024-01-28T18:45:42.664" v="151" actId="478"/>
          <ac:grpSpMkLst>
            <pc:docMk/>
            <pc:sldMk cId="2303502608" sldId="331"/>
            <ac:grpSpMk id="2023" creationId="{56898BC1-C669-8AFE-A9F3-8729F3AF3DF3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2029" creationId="{545E16C4-127D-D823-9F68-A5AC99186620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2038" creationId="{3E7D9BD2-EDC4-6D36-7D7F-92046BF8791E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2039" creationId="{CA79D366-C6DD-77FC-88A8-B6AC8D87DF4B}"/>
          </ac:grpSpMkLst>
        </pc:grpChg>
        <pc:grpChg chg="mod">
          <ac:chgData name="Kokchun Giang" userId="67e2125d-ec8c-4323-9653-9824a2ad815f" providerId="ADAL" clId="{094F8603-228B-B84B-9019-9D0D49979CD6}" dt="2024-01-28T19:49:35.465" v="1753" actId="164"/>
          <ac:grpSpMkLst>
            <pc:docMk/>
            <pc:sldMk cId="2303502608" sldId="331"/>
            <ac:grpSpMk id="2040" creationId="{8F54478D-39B7-7F30-F2A9-B8897064C7D6}"/>
          </ac:grpSpMkLst>
        </pc:grp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42" creationId="{7514463E-25D5-77AE-6EAB-809B91723633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385" creationId="{2F70674D-7604-564E-8EF6-826B5924136A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386" creationId="{7AD596C8-DE8A-1555-2589-D7CF178FDE59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387" creationId="{D3052C44-91C3-C141-3CF1-C374FBCF7074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388" creationId="{46F48A51-A4EB-5B8B-8313-44E54D4583DB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407" creationId="{975753E2-7892-9F7B-0532-B646ACEFD366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423" creationId="{62651F49-7DB1-AD79-1FC0-1F023D733530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428" creationId="{CE1020F1-D2D3-E1BC-BD65-0D9A69D4C8B4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429" creationId="{05F274EA-5FE9-4549-826D-69B0C730F36E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430" creationId="{857B9B80-B5E3-1105-2359-F64DCAD78CE9}"/>
          </ac:inkMkLst>
        </pc:inkChg>
        <pc:inkChg chg="add mod">
          <ac:chgData name="Kokchun Giang" userId="67e2125d-ec8c-4323-9653-9824a2ad815f" providerId="ADAL" clId="{094F8603-228B-B84B-9019-9D0D49979CD6}" dt="2024-01-28T18:53:14.354" v="243"/>
          <ac:inkMkLst>
            <pc:docMk/>
            <pc:sldMk cId="2303502608" sldId="331"/>
            <ac:inkMk id="440" creationId="{0ADC86CE-E535-724E-4B44-1513C6B9DCA2}"/>
          </ac:inkMkLst>
        </pc:inkChg>
        <pc:inkChg chg="add mod">
          <ac:chgData name="Kokchun Giang" userId="67e2125d-ec8c-4323-9653-9824a2ad815f" providerId="ADAL" clId="{094F8603-228B-B84B-9019-9D0D49979CD6}" dt="2024-01-28T18:53:14.354" v="243"/>
          <ac:inkMkLst>
            <pc:docMk/>
            <pc:sldMk cId="2303502608" sldId="331"/>
            <ac:inkMk id="1101" creationId="{397916D9-0270-35C2-1C60-104FD82625D6}"/>
          </ac:inkMkLst>
        </pc:inkChg>
        <pc:inkChg chg="add mod">
          <ac:chgData name="Kokchun Giang" userId="67e2125d-ec8c-4323-9653-9824a2ad815f" providerId="ADAL" clId="{094F8603-228B-B84B-9019-9D0D49979CD6}" dt="2024-01-28T18:53:14.354" v="243"/>
          <ac:inkMkLst>
            <pc:docMk/>
            <pc:sldMk cId="2303502608" sldId="331"/>
            <ac:inkMk id="1103" creationId="{EEE859B0-9CB0-8687-D764-4C7BA8FE83C1}"/>
          </ac:inkMkLst>
        </pc:inkChg>
        <pc:inkChg chg="add mod">
          <ac:chgData name="Kokchun Giang" userId="67e2125d-ec8c-4323-9653-9824a2ad815f" providerId="ADAL" clId="{094F8603-228B-B84B-9019-9D0D49979CD6}" dt="2024-01-28T18:53:14.354" v="243"/>
          <ac:inkMkLst>
            <pc:docMk/>
            <pc:sldMk cId="2303502608" sldId="331"/>
            <ac:inkMk id="1105" creationId="{0BE00E52-AE44-5C16-BD0A-A864FB41384F}"/>
          </ac:inkMkLst>
        </pc:inkChg>
        <pc:inkChg chg="add mod">
          <ac:chgData name="Kokchun Giang" userId="67e2125d-ec8c-4323-9653-9824a2ad815f" providerId="ADAL" clId="{094F8603-228B-B84B-9019-9D0D49979CD6}" dt="2024-01-28T18:53:14.354" v="243"/>
          <ac:inkMkLst>
            <pc:docMk/>
            <pc:sldMk cId="2303502608" sldId="331"/>
            <ac:inkMk id="1140" creationId="{00219FC7-83E7-AFA6-F85A-E321D191EE88}"/>
          </ac:inkMkLst>
        </pc:inkChg>
        <pc:inkChg chg="add mod">
          <ac:chgData name="Kokchun Giang" userId="67e2125d-ec8c-4323-9653-9824a2ad815f" providerId="ADAL" clId="{094F8603-228B-B84B-9019-9D0D49979CD6}" dt="2024-01-28T18:53:14.354" v="243"/>
          <ac:inkMkLst>
            <pc:docMk/>
            <pc:sldMk cId="2303502608" sldId="331"/>
            <ac:inkMk id="1141" creationId="{98BB3866-036C-023C-A037-B7F7E84F2644}"/>
          </ac:inkMkLst>
        </pc:inkChg>
        <pc:inkChg chg="add mod">
          <ac:chgData name="Kokchun Giang" userId="67e2125d-ec8c-4323-9653-9824a2ad815f" providerId="ADAL" clId="{094F8603-228B-B84B-9019-9D0D49979CD6}" dt="2024-01-28T19:49:41.372" v="1754" actId="164"/>
          <ac:inkMkLst>
            <pc:docMk/>
            <pc:sldMk cId="2303502608" sldId="331"/>
            <ac:inkMk id="1142" creationId="{DAAA8FCD-6DDA-B0B9-2DE7-DA4B4045DE35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44" creationId="{1F5617B0-EB94-F7FF-20FA-F1D241B678CE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45" creationId="{AA6D4DE0-5096-9091-1FAF-02C3608B8533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46" creationId="{5FC961CE-24E5-65D8-5EA0-C4CD07D12A5C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47" creationId="{E40BBBD9-BCDF-D349-84B8-84BD9F9DA9EB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48" creationId="{E10C0247-ACD0-7169-479A-4EA4F11E8BBD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49" creationId="{2738FF71-9749-1AB3-7CB4-1288A79D16C8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50" creationId="{23B3C37C-B17B-6694-D24E-A54A005D76F3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51" creationId="{1F727F77-D80B-04B8-2C75-680EA916F232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62" creationId="{0E677AE7-6A13-0DCB-7E18-BE55F7A4353B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65" creationId="{43B021F5-3E36-F37C-4BF7-96EBE22E7020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67" creationId="{A993E703-FA89-C037-8F82-7D63DC19A4A0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73" creationId="{D920043C-6AE7-87B0-B84C-7B977A35DBED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74" creationId="{7B4389AF-1A5E-2107-C993-99F4730C4F53}"/>
          </ac:inkMkLst>
        </pc:inkChg>
        <pc:inkChg chg="add mod">
          <ac:chgData name="Kokchun Giang" userId="67e2125d-ec8c-4323-9653-9824a2ad815f" providerId="ADAL" clId="{094F8603-228B-B84B-9019-9D0D49979CD6}" dt="2024-01-28T18:53:19.833" v="258"/>
          <ac:inkMkLst>
            <pc:docMk/>
            <pc:sldMk cId="2303502608" sldId="331"/>
            <ac:inkMk id="1175" creationId="{A322AD90-80A4-31EC-5ACE-8E60B67D7067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189" creationId="{FFD4F363-A7E5-7991-D3E6-9418B9836587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197" creationId="{893C4B0C-5F4D-036E-B08F-322A89CF80AE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04" creationId="{0C8B9A77-3D2A-8D32-AD62-8D6D02595C6F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07" creationId="{7E4181BE-466B-B8B4-0C9E-B9DE7DD4E6EE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13" creationId="{C8D52BE7-3A9C-2E58-43D9-D2F166BBD098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25" creationId="{FE568766-479B-9CE6-5673-431C6ED72ED8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27" creationId="{44013A51-E107-BE0A-BEB3-503A049C85FE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28" creationId="{1C7452C1-D8FA-25B9-F88A-65BE4816606F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32" creationId="{F5A6A5B8-3451-5075-787E-0C225E0F0FE7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39" creationId="{D87C757A-74E7-9F9F-E2E6-DF62976CB379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40" creationId="{AE816F73-C4D1-04FE-7CFC-286C17AB04AD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41" creationId="{FDEF5112-E3C5-C0E5-8927-8C4FEE8303B5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44" creationId="{5301CF65-5AA0-12E6-5EBF-DFA09F9F0FA0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50" creationId="{2EB57704-9DD3-C155-1A1A-C3D54A9EE18D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51" creationId="{571FDBBC-CB43-458C-1CCB-C960067A84C9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52" creationId="{849F5F5F-E247-E50C-4B32-5E91C83CFC7F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57" creationId="{41B1C59D-76B5-036E-D79F-8072FE704ADB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58" creationId="{8DABD86A-5E5B-D1B7-F93F-6688CB752E2F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59" creationId="{409D9092-BECA-BDF7-8D2A-9B7CFAF6E01D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86" creationId="{39C8E8DC-9D60-F175-6CB7-9A76E65686F5}"/>
          </ac:inkMkLst>
        </pc:inkChg>
        <pc:inkChg chg="add mod">
          <ac:chgData name="Kokchun Giang" userId="67e2125d-ec8c-4323-9653-9824a2ad815f" providerId="ADAL" clId="{094F8603-228B-B84B-9019-9D0D49979CD6}" dt="2024-01-28T18:53:34.540" v="280"/>
          <ac:inkMkLst>
            <pc:docMk/>
            <pc:sldMk cId="2303502608" sldId="331"/>
            <ac:inkMk id="1287" creationId="{3A521BBB-2486-2A74-266E-3BBA176A2BDE}"/>
          </ac:inkMkLst>
        </pc:inkChg>
        <pc:inkChg chg="add mod">
          <ac:chgData name="Kokchun Giang" userId="67e2125d-ec8c-4323-9653-9824a2ad815f" providerId="ADAL" clId="{094F8603-228B-B84B-9019-9D0D49979CD6}" dt="2024-01-28T19:50:05.313" v="1755" actId="164"/>
          <ac:inkMkLst>
            <pc:docMk/>
            <pc:sldMk cId="2303502608" sldId="331"/>
            <ac:inkMk id="1293" creationId="{2B96F795-B2C1-458D-BBD8-E13D06B9B2E9}"/>
          </ac:inkMkLst>
        </pc:inkChg>
        <pc:inkChg chg="add mod">
          <ac:chgData name="Kokchun Giang" userId="67e2125d-ec8c-4323-9653-9824a2ad815f" providerId="ADAL" clId="{094F8603-228B-B84B-9019-9D0D49979CD6}" dt="2024-01-28T18:53:41.600" v="290"/>
          <ac:inkMkLst>
            <pc:docMk/>
            <pc:sldMk cId="2303502608" sldId="331"/>
            <ac:inkMk id="1294" creationId="{C1885B0D-5E7A-E6DC-B727-097385511259}"/>
          </ac:inkMkLst>
        </pc:inkChg>
        <pc:inkChg chg="add mod">
          <ac:chgData name="Kokchun Giang" userId="67e2125d-ec8c-4323-9653-9824a2ad815f" providerId="ADAL" clId="{094F8603-228B-B84B-9019-9D0D49979CD6}" dt="2024-01-28T18:53:41.600" v="290"/>
          <ac:inkMkLst>
            <pc:docMk/>
            <pc:sldMk cId="2303502608" sldId="331"/>
            <ac:inkMk id="1295" creationId="{69BB5C1A-4DBB-2608-1488-1DA3FC79FD9F}"/>
          </ac:inkMkLst>
        </pc:inkChg>
        <pc:inkChg chg="add mod">
          <ac:chgData name="Kokchun Giang" userId="67e2125d-ec8c-4323-9653-9824a2ad815f" providerId="ADAL" clId="{094F8603-228B-B84B-9019-9D0D49979CD6}" dt="2024-01-28T18:53:41.600" v="290"/>
          <ac:inkMkLst>
            <pc:docMk/>
            <pc:sldMk cId="2303502608" sldId="331"/>
            <ac:inkMk id="1296" creationId="{E1ED14C4-DF1D-C172-673F-ACFEAE472FB8}"/>
          </ac:inkMkLst>
        </pc:inkChg>
        <pc:inkChg chg="add mod">
          <ac:chgData name="Kokchun Giang" userId="67e2125d-ec8c-4323-9653-9824a2ad815f" providerId="ADAL" clId="{094F8603-228B-B84B-9019-9D0D49979CD6}" dt="2024-01-28T18:53:41.600" v="290"/>
          <ac:inkMkLst>
            <pc:docMk/>
            <pc:sldMk cId="2303502608" sldId="331"/>
            <ac:inkMk id="1297" creationId="{2AFF4015-BBCE-3900-18A6-F7B1334DA118}"/>
          </ac:inkMkLst>
        </pc:inkChg>
        <pc:inkChg chg="add mod">
          <ac:chgData name="Kokchun Giang" userId="67e2125d-ec8c-4323-9653-9824a2ad815f" providerId="ADAL" clId="{094F8603-228B-B84B-9019-9D0D49979CD6}" dt="2024-01-28T18:53:41.600" v="290"/>
          <ac:inkMkLst>
            <pc:docMk/>
            <pc:sldMk cId="2303502608" sldId="331"/>
            <ac:inkMk id="1298" creationId="{E0D8A6F3-42D5-2C31-62EF-EC9E08C27622}"/>
          </ac:inkMkLst>
        </pc:inkChg>
        <pc:inkChg chg="add mod">
          <ac:chgData name="Kokchun Giang" userId="67e2125d-ec8c-4323-9653-9824a2ad815f" providerId="ADAL" clId="{094F8603-228B-B84B-9019-9D0D49979CD6}" dt="2024-01-28T18:53:44.456" v="293"/>
          <ac:inkMkLst>
            <pc:docMk/>
            <pc:sldMk cId="2303502608" sldId="331"/>
            <ac:inkMk id="1299" creationId="{F1CF5104-F2C6-BEED-B750-A95458BE6FB5}"/>
          </ac:inkMkLst>
        </pc:inkChg>
        <pc:inkChg chg="add mod">
          <ac:chgData name="Kokchun Giang" userId="67e2125d-ec8c-4323-9653-9824a2ad815f" providerId="ADAL" clId="{094F8603-228B-B84B-9019-9D0D49979CD6}" dt="2024-01-28T18:53:44.456" v="293"/>
          <ac:inkMkLst>
            <pc:docMk/>
            <pc:sldMk cId="2303502608" sldId="331"/>
            <ac:inkMk id="1300" creationId="{4C578E7F-AD42-75DC-E994-DB9A021B5F1A}"/>
          </ac:inkMkLst>
        </pc:inkChg>
        <pc:inkChg chg="add mod">
          <ac:chgData name="Kokchun Giang" userId="67e2125d-ec8c-4323-9653-9824a2ad815f" providerId="ADAL" clId="{094F8603-228B-B84B-9019-9D0D49979CD6}" dt="2024-01-28T18:53:44.456" v="293"/>
          <ac:inkMkLst>
            <pc:docMk/>
            <pc:sldMk cId="2303502608" sldId="331"/>
            <ac:inkMk id="1301" creationId="{72835E90-D95C-5BBD-A273-AF53898A3E91}"/>
          </ac:inkMkLst>
        </pc:inkChg>
        <pc:inkChg chg="add mod">
          <ac:chgData name="Kokchun Giang" userId="67e2125d-ec8c-4323-9653-9824a2ad815f" providerId="ADAL" clId="{094F8603-228B-B84B-9019-9D0D49979CD6}" dt="2024-01-28T18:53:44.456" v="293"/>
          <ac:inkMkLst>
            <pc:docMk/>
            <pc:sldMk cId="2303502608" sldId="331"/>
            <ac:inkMk id="1305" creationId="{34A62318-A942-A735-0649-DA4572D866C0}"/>
          </ac:inkMkLst>
        </pc:inkChg>
        <pc:inkChg chg="add mod">
          <ac:chgData name="Kokchun Giang" userId="67e2125d-ec8c-4323-9653-9824a2ad815f" providerId="ADAL" clId="{094F8603-228B-B84B-9019-9D0D49979CD6}" dt="2024-01-28T18:53:44.456" v="293"/>
          <ac:inkMkLst>
            <pc:docMk/>
            <pc:sldMk cId="2303502608" sldId="331"/>
            <ac:inkMk id="1306" creationId="{563EAE09-3D17-8C2C-DB27-C6B78A2333E5}"/>
          </ac:inkMkLst>
        </pc:inkChg>
        <pc:inkChg chg="add mod">
          <ac:chgData name="Kokchun Giang" userId="67e2125d-ec8c-4323-9653-9824a2ad815f" providerId="ADAL" clId="{094F8603-228B-B84B-9019-9D0D49979CD6}" dt="2024-01-28T19:50:07.320" v="1756" actId="164"/>
          <ac:inkMkLst>
            <pc:docMk/>
            <pc:sldMk cId="2303502608" sldId="331"/>
            <ac:inkMk id="1308" creationId="{91CE54A0-F836-564A-AD98-E688BBF65CD3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09" creationId="{8D613F8C-9006-FB3D-7E16-2C66EE818B78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0" creationId="{4B9B8D1A-9D11-5D8D-9555-700602F04F0A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1" creationId="{42F9E602-A3DE-280C-5345-C0636DCF3C91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2" creationId="{9E672C3D-E87B-E95E-24E8-3AEE7577E9F9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3" creationId="{BD2C760F-A893-6D5E-4959-BD8D955F2BBA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4" creationId="{5915C681-74A0-6062-E4D5-3DE9ABA15ADE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5" creationId="{AA54E64D-3266-6D13-C963-EC479CF17F40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6" creationId="{A0681ED4-FDB3-4BC3-D801-246FE911321A}"/>
          </ac:inkMkLst>
        </pc:inkChg>
        <pc:inkChg chg="add mod">
          <ac:chgData name="Kokchun Giang" userId="67e2125d-ec8c-4323-9653-9824a2ad815f" providerId="ADAL" clId="{094F8603-228B-B84B-9019-9D0D49979CD6}" dt="2024-01-28T18:53:51.437" v="304"/>
          <ac:inkMkLst>
            <pc:docMk/>
            <pc:sldMk cId="2303502608" sldId="331"/>
            <ac:inkMk id="1317" creationId="{079197D4-C039-A74F-442F-D6674D5E211B}"/>
          </ac:inkMkLst>
        </pc:inkChg>
        <pc:inkChg chg="add mod">
          <ac:chgData name="Kokchun Giang" userId="67e2125d-ec8c-4323-9653-9824a2ad815f" providerId="ADAL" clId="{094F8603-228B-B84B-9019-9D0D49979CD6}" dt="2024-01-28T18:54:54.194" v="379"/>
          <ac:inkMkLst>
            <pc:docMk/>
            <pc:sldMk cId="2303502608" sldId="331"/>
            <ac:inkMk id="1320" creationId="{6732F838-FF5E-FE70-C6D6-32A142823714}"/>
          </ac:inkMkLst>
        </pc:inkChg>
        <pc:inkChg chg="add mod">
          <ac:chgData name="Kokchun Giang" userId="67e2125d-ec8c-4323-9653-9824a2ad815f" providerId="ADAL" clId="{094F8603-228B-B84B-9019-9D0D49979CD6}" dt="2024-01-28T18:54:54.194" v="379"/>
          <ac:inkMkLst>
            <pc:docMk/>
            <pc:sldMk cId="2303502608" sldId="331"/>
            <ac:inkMk id="1321" creationId="{0EAB95C2-ECF6-6096-AA2C-FB42918D4089}"/>
          </ac:inkMkLst>
        </pc:inkChg>
        <pc:inkChg chg="add mod">
          <ac:chgData name="Kokchun Giang" userId="67e2125d-ec8c-4323-9653-9824a2ad815f" providerId="ADAL" clId="{094F8603-228B-B84B-9019-9D0D49979CD6}" dt="2024-01-28T18:54:54.194" v="379"/>
          <ac:inkMkLst>
            <pc:docMk/>
            <pc:sldMk cId="2303502608" sldId="331"/>
            <ac:inkMk id="1322" creationId="{9E0ECD34-547C-425D-C9FF-CE8ED0A2FE77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3" creationId="{0DF59178-6276-C95F-C732-14DCCB4C3E38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4" creationId="{9EE7AD33-80B1-C381-2991-6EA8BD55B265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5" creationId="{AA35BAF7-B10A-DAB2-A8A5-BD112D8F6386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6" creationId="{2AE9EE9D-8CC8-C2CB-038B-AA97521E5626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7" creationId="{5CC66F16-F8F0-CD3F-EABA-125762F3AFC8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8" creationId="{D747A791-3499-B15A-4EA4-67450FB2B00D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29" creationId="{10607776-0E5A-2977-E9AA-88521720444B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30" creationId="{C6A0CC1F-22E7-425E-0722-2A60A101F773}"/>
          </ac:inkMkLst>
        </pc:inkChg>
        <pc:inkChg chg="add mod">
          <ac:chgData name="Kokchun Giang" userId="67e2125d-ec8c-4323-9653-9824a2ad815f" providerId="ADAL" clId="{094F8603-228B-B84B-9019-9D0D49979CD6}" dt="2024-01-28T19:50:10.312" v="1757" actId="164"/>
          <ac:inkMkLst>
            <pc:docMk/>
            <pc:sldMk cId="2303502608" sldId="331"/>
            <ac:inkMk id="1331" creationId="{5057DEA8-1B32-D9E0-BF35-FDE89210EEE9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3" creationId="{381D853F-DC1F-B350-D0EA-47B908489D84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4" creationId="{3CD4BF25-9EDA-8F8F-382F-0E7A200D404D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5" creationId="{6958B65F-A0BB-5B76-0A48-78C32ECE5B6B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6" creationId="{2B6D0305-3551-928E-D89C-65FEE7292D21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7" creationId="{EB58CD76-E712-8863-A4DE-6BC9775FB59A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8" creationId="{B2548C71-B525-DC60-5ACE-FF3E0D716690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39" creationId="{3505E0B0-F11C-1DEB-F648-BDD05C96169D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40" creationId="{A213D7F3-2CBD-6ED9-C526-F85496DB1D47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41" creationId="{D9190C6D-38FD-59DF-7536-8F5CE8181DB2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42" creationId="{DF92FEFA-6E62-38E0-3CAC-451C53950EBF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43" creationId="{104454FC-D8E1-F652-2C1E-BF14B39B563C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44" creationId="{11DFC367-E956-C437-E844-29188ECB7B9B}"/>
          </ac:inkMkLst>
        </pc:inkChg>
        <pc:inkChg chg="add mod">
          <ac:chgData name="Kokchun Giang" userId="67e2125d-ec8c-4323-9653-9824a2ad815f" providerId="ADAL" clId="{094F8603-228B-B84B-9019-9D0D49979CD6}" dt="2024-01-28T18:54:06.116" v="331"/>
          <ac:inkMkLst>
            <pc:docMk/>
            <pc:sldMk cId="2303502608" sldId="331"/>
            <ac:inkMk id="1345" creationId="{C432C090-E1CF-E0B2-CEEF-E797199D40EC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48" creationId="{45582093-CCDE-5159-AADD-CBDB00E5FB5A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49" creationId="{63836109-F4BB-8010-4230-56DB3E0E4D2A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0" creationId="{E645A138-60C0-C0C5-2C65-1D2E22AE07F8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1" creationId="{E19D067A-27FF-6327-1F2D-9DAA18FEBF92}"/>
          </ac:inkMkLst>
        </pc:inkChg>
        <pc:inkChg chg="add del mod">
          <ac:chgData name="Kokchun Giang" userId="67e2125d-ec8c-4323-9653-9824a2ad815f" providerId="ADAL" clId="{094F8603-228B-B84B-9019-9D0D49979CD6}" dt="2024-01-28T18:54:09.892" v="339"/>
          <ac:inkMkLst>
            <pc:docMk/>
            <pc:sldMk cId="2303502608" sldId="331"/>
            <ac:inkMk id="1352" creationId="{88019E81-8DF0-4EF1-644A-B4D22B995F1E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4" creationId="{DEBEFEEC-A478-B38D-C9EA-C45FD1E74BB8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5" creationId="{398B1CEC-094F-62E5-4873-0840F692C5F7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6" creationId="{9856CE8C-4B85-872B-AD8E-F70E3755DA3B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7" creationId="{98F25BD9-DD74-A74E-FE7C-82635BD86C6A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8" creationId="{3D08489A-9402-B169-53D8-EEF18405AFDF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59" creationId="{103AB5E1-1886-B5DB-266C-419717A9AD05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60" creationId="{18E68522-64E6-2E80-0F34-0E0714EA2F23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61" creationId="{DDB875B4-EDA2-C737-F49C-8848893F6C85}"/>
          </ac:inkMkLst>
        </pc:inkChg>
        <pc:inkChg chg="add mod">
          <ac:chgData name="Kokchun Giang" userId="67e2125d-ec8c-4323-9653-9824a2ad815f" providerId="ADAL" clId="{094F8603-228B-B84B-9019-9D0D49979CD6}" dt="2024-01-28T18:54:15.957" v="349"/>
          <ac:inkMkLst>
            <pc:docMk/>
            <pc:sldMk cId="2303502608" sldId="331"/>
            <ac:inkMk id="1362" creationId="{B42310A1-A087-2DE0-5CF7-D11FAAE3CDA5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66" creationId="{CDE1BB41-CD78-999C-CE81-501D8BBE9D6B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67" creationId="{33550213-1507-AAD4-78C1-D576EEDEA90A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68" creationId="{DE540853-0861-CD97-8AC8-DF68A42905DC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69" creationId="{0DAE5B97-5C19-68C6-891E-8802BD7D0C13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0" creationId="{D8A80B65-B1D6-972E-BA37-5351DC3EB737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1" creationId="{339004C3-6A66-1CDE-D9C0-F4C95BD656A6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3" creationId="{AFFA928C-A1BF-17EB-D242-16DC7E9027D6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4" creationId="{5FE09D6A-637E-0BC1-2E12-C14C3DF610E2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5" creationId="{E6D437AA-F552-14B0-D8B4-8E4C87203FDD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6" creationId="{11D4D9BC-3285-31B1-4A93-8009C1AAF383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77" creationId="{2BBF531D-7AA6-DA32-E9C3-5026EEE2AC8F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81" creationId="{CA7C8404-F18F-0F49-78DF-0D0B652136F0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82" creationId="{089CA5B7-BEB3-5B2E-A4F3-10A8863487AC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83" creationId="{D5293A79-1C8B-70E1-54E0-21BB5F560A04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86" creationId="{3B2FB867-4AAA-3ABB-B95B-498ADA8ED7B8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87" creationId="{E51CC1C4-C848-A453-75C7-F60E5343CB3D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0" creationId="{94B20561-EA05-1D23-E162-1AD5734492A6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1" creationId="{06AE8BE6-AA1A-C844-580F-E35D6CB8B88B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2" creationId="{69AD2C20-F152-9FB0-5EC4-E0068B046370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3" creationId="{4BFE33D4-81EC-DEEB-B24F-2DDD963537D2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4" creationId="{4E1E4AEE-BC18-CE0F-A4F3-0AE284E0D3F8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5" creationId="{1BFB345E-8DF7-C843-1755-218602EC06B4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6" creationId="{AB92A456-2AE9-6C34-596D-147CAAA2B748}"/>
          </ac:inkMkLst>
        </pc:inkChg>
        <pc:inkChg chg="add mod">
          <ac:chgData name="Kokchun Giang" userId="67e2125d-ec8c-4323-9653-9824a2ad815f" providerId="ADAL" clId="{094F8603-228B-B84B-9019-9D0D49979CD6}" dt="2024-01-28T18:54:42.838" v="377"/>
          <ac:inkMkLst>
            <pc:docMk/>
            <pc:sldMk cId="2303502608" sldId="331"/>
            <ac:inkMk id="1397" creationId="{BC97BBF8-1AD7-4649-9D76-9841B4909A4D}"/>
          </ac:inkMkLst>
        </pc:inkChg>
        <pc:inkChg chg="add mod">
          <ac:chgData name="Kokchun Giang" userId="67e2125d-ec8c-4323-9653-9824a2ad815f" providerId="ADAL" clId="{094F8603-228B-B84B-9019-9D0D49979CD6}" dt="2024-01-28T18:54:54.194" v="379"/>
          <ac:inkMkLst>
            <pc:docMk/>
            <pc:sldMk cId="2303502608" sldId="331"/>
            <ac:inkMk id="1399" creationId="{FEF53C72-D11A-9D88-671A-5BA8F77DF62A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1" creationId="{6746BDD7-7C02-2A53-4C42-28020C0D71FA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2" creationId="{BC397209-F043-B513-AEC3-4A5C9C6874BC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3" creationId="{3429D0D9-4206-880C-2099-58B5893E8041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4" creationId="{E2ABB222-9EE9-C8A7-9838-7B903FF0555C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5" creationId="{84A242FB-38E2-EEDF-7CF3-FA33CE0C0BCD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6" creationId="{461B67C5-0EFA-8AAF-1861-354C717E2FEA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7" creationId="{F6F6599E-99A8-6225-3BF4-324465B1509F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8" creationId="{492F4F4F-3BEC-58DB-D66C-079860368425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09" creationId="{784F2797-1D09-9310-287E-BC7CFDEE5AEF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0" creationId="{7B3B913A-C670-AFF7-B981-C961656736DD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1" creationId="{2029AF47-B884-02D5-1E71-3F6261EFE2C5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2" creationId="{DE4E8A77-26AF-981D-C4AF-778BD95BCC5A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3" creationId="{777A1CCA-48B2-4D4A-81B1-3BF20CF9F7CD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4" creationId="{22036479-C460-5E3E-B196-CF916944BBF8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5" creationId="{1619B77D-BF41-8539-9528-0D90620F2053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6" creationId="{AB633CE7-3798-A56D-68AF-5929D1D9EBB7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8" creationId="{225C765B-99E7-D5F5-D70D-0685489DF702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19" creationId="{0CBD37A1-8C90-0A20-CFC9-FC12D6D6E3ED}"/>
          </ac:inkMkLst>
        </pc:inkChg>
        <pc:inkChg chg="add mod">
          <ac:chgData name="Kokchun Giang" userId="67e2125d-ec8c-4323-9653-9824a2ad815f" providerId="ADAL" clId="{094F8603-228B-B84B-9019-9D0D49979CD6}" dt="2024-01-28T18:55:04.862" v="400"/>
          <ac:inkMkLst>
            <pc:docMk/>
            <pc:sldMk cId="2303502608" sldId="331"/>
            <ac:inkMk id="1422" creationId="{42A789A8-6DD4-D56E-6F7C-422D8E8A638C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24" creationId="{47335047-1E33-0629-0ED8-9330AE204D87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25" creationId="{0F89A9F6-442E-E00E-3646-E62B2919A20D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26" creationId="{AB12F187-1A17-50F6-ABF6-4F4987401137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27" creationId="{DEB10F7D-96C4-04EF-EC2B-2D94EBF3C44D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28" creationId="{F538C463-2595-1086-609C-6E5BF30F4AE1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29" creationId="{A04924AB-F40D-FD85-3668-3A6BB0CAF147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30" creationId="{ACE8366F-A890-CFA1-CD9D-FB37E705A5A2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31" creationId="{6F024108-B001-11D8-6650-8D9C4B1FDC07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32" creationId="{B5EDF2D5-E88D-1276-41BD-08CC32E438B4}"/>
          </ac:inkMkLst>
        </pc:inkChg>
        <pc:inkChg chg="add mod">
          <ac:chgData name="Kokchun Giang" userId="67e2125d-ec8c-4323-9653-9824a2ad815f" providerId="ADAL" clId="{094F8603-228B-B84B-9019-9D0D49979CD6}" dt="2024-01-28T18:55:17.968" v="411"/>
          <ac:inkMkLst>
            <pc:docMk/>
            <pc:sldMk cId="2303502608" sldId="331"/>
            <ac:inkMk id="1433" creationId="{3CE0C351-5B37-00B9-2B3F-82D8869D2D66}"/>
          </ac:inkMkLst>
        </pc:inkChg>
        <pc:inkChg chg="add mod">
          <ac:chgData name="Kokchun Giang" userId="67e2125d-ec8c-4323-9653-9824a2ad815f" providerId="ADAL" clId="{094F8603-228B-B84B-9019-9D0D49979CD6}" dt="2024-01-28T18:55:26.457" v="428"/>
          <ac:inkMkLst>
            <pc:docMk/>
            <pc:sldMk cId="2303502608" sldId="331"/>
            <ac:inkMk id="1435" creationId="{1890695A-2E09-7A84-41A0-8B3987C10B98}"/>
          </ac:inkMkLst>
        </pc:inkChg>
        <pc:inkChg chg="add mod">
          <ac:chgData name="Kokchun Giang" userId="67e2125d-ec8c-4323-9653-9824a2ad815f" providerId="ADAL" clId="{094F8603-228B-B84B-9019-9D0D49979CD6}" dt="2024-01-28T18:55:26.457" v="428"/>
          <ac:inkMkLst>
            <pc:docMk/>
            <pc:sldMk cId="2303502608" sldId="331"/>
            <ac:inkMk id="1436" creationId="{397926BB-83E4-1A76-C683-C7F34E9AB682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37" creationId="{0D965807-CE47-7452-B7E2-4DA7CF1972FA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38" creationId="{1EB88DE0-A3E4-F317-8193-0C17231F69C3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39" creationId="{9DA9729C-31D1-559C-1711-E157057D426B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0" creationId="{70D375E6-BC63-998A-F6C2-7149B4D23129}"/>
          </ac:inkMkLst>
        </pc:inkChg>
        <pc:inkChg chg="add mod">
          <ac:chgData name="Kokchun Giang" userId="67e2125d-ec8c-4323-9653-9824a2ad815f" providerId="ADAL" clId="{094F8603-228B-B84B-9019-9D0D49979CD6}" dt="2024-01-28T18:55:26.457" v="428"/>
          <ac:inkMkLst>
            <pc:docMk/>
            <pc:sldMk cId="2303502608" sldId="331"/>
            <ac:inkMk id="1441" creationId="{56791EDC-649C-DB8B-9BAF-6C118AD9F926}"/>
          </ac:inkMkLst>
        </pc:inkChg>
        <pc:inkChg chg="add mod">
          <ac:chgData name="Kokchun Giang" userId="67e2125d-ec8c-4323-9653-9824a2ad815f" providerId="ADAL" clId="{094F8603-228B-B84B-9019-9D0D49979CD6}" dt="2024-01-28T18:55:26.457" v="428"/>
          <ac:inkMkLst>
            <pc:docMk/>
            <pc:sldMk cId="2303502608" sldId="331"/>
            <ac:inkMk id="1442" creationId="{04067C50-4601-7FCD-71BA-FCF17AF28B46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3" creationId="{F0D6FF8A-9C6E-1AE6-C49A-F32250B04741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4" creationId="{5389DBC7-90A3-85B4-1B35-55EB2060227D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5" creationId="{6270415A-1983-1227-30E2-B8C52E2D6DC3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6" creationId="{20DE8863-7A5D-FBAD-1FB7-63C97136601D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7" creationId="{9A651725-E9D7-5373-361B-E103C19D6980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8" creationId="{46F54FFE-9F64-8E39-0D38-661FA8AAE13B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49" creationId="{497A88E2-95F5-6ECA-54CC-805BB568262C}"/>
          </ac:inkMkLst>
        </pc:inkChg>
        <pc:inkChg chg="add mod">
          <ac:chgData name="Kokchun Giang" userId="67e2125d-ec8c-4323-9653-9824a2ad815f" providerId="ADAL" clId="{094F8603-228B-B84B-9019-9D0D49979CD6}" dt="2024-01-28T19:50:48.604" v="1765" actId="164"/>
          <ac:inkMkLst>
            <pc:docMk/>
            <pc:sldMk cId="2303502608" sldId="331"/>
            <ac:inkMk id="1450" creationId="{985B2A4D-FBD2-A79A-1D38-C8D99C631E55}"/>
          </ac:inkMkLst>
        </pc:inkChg>
        <pc:inkChg chg="add mod">
          <ac:chgData name="Kokchun Giang" userId="67e2125d-ec8c-4323-9653-9824a2ad815f" providerId="ADAL" clId="{094F8603-228B-B84B-9019-9D0D49979CD6}" dt="2024-01-28T18:55:35.151" v="431"/>
          <ac:inkMkLst>
            <pc:docMk/>
            <pc:sldMk cId="2303502608" sldId="331"/>
            <ac:inkMk id="1453" creationId="{F7EEFE6A-4B8D-D350-ACE8-4BDD50B2A544}"/>
          </ac:inkMkLst>
        </pc:inkChg>
        <pc:inkChg chg="add mod">
          <ac:chgData name="Kokchun Giang" userId="67e2125d-ec8c-4323-9653-9824a2ad815f" providerId="ADAL" clId="{094F8603-228B-B84B-9019-9D0D49979CD6}" dt="2024-01-28T18:55:35.151" v="431"/>
          <ac:inkMkLst>
            <pc:docMk/>
            <pc:sldMk cId="2303502608" sldId="331"/>
            <ac:inkMk id="1454" creationId="{83825244-080E-D9F5-09CF-91D536D59C9E}"/>
          </ac:inkMkLst>
        </pc:inkChg>
        <pc:inkChg chg="add mod">
          <ac:chgData name="Kokchun Giang" userId="67e2125d-ec8c-4323-9653-9824a2ad815f" providerId="ADAL" clId="{094F8603-228B-B84B-9019-9D0D49979CD6}" dt="2024-01-28T18:55:40.955" v="434"/>
          <ac:inkMkLst>
            <pc:docMk/>
            <pc:sldMk cId="2303502608" sldId="331"/>
            <ac:inkMk id="1456" creationId="{F0AD4764-51C2-1A1D-BC53-4437CF95DAF4}"/>
          </ac:inkMkLst>
        </pc:inkChg>
        <pc:inkChg chg="add mod">
          <ac:chgData name="Kokchun Giang" userId="67e2125d-ec8c-4323-9653-9824a2ad815f" providerId="ADAL" clId="{094F8603-228B-B84B-9019-9D0D49979CD6}" dt="2024-01-28T18:55:40.955" v="434"/>
          <ac:inkMkLst>
            <pc:docMk/>
            <pc:sldMk cId="2303502608" sldId="331"/>
            <ac:inkMk id="1457" creationId="{49369255-7B61-30DE-7839-07F8971483DD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59" creationId="{457CC291-F085-876B-DE0B-681784C6E8BC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0" creationId="{353738C5-D3F5-7926-0E60-18FA5F997770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1" creationId="{40AEA435-2969-51E6-471F-3451D10AC5FD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2" creationId="{A551FB7B-1137-C2FF-95A9-652AFA5F6EBC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3" creationId="{C872A441-E22F-21F8-2862-3AFC4CC51202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4" creationId="{03E3B8C2-A07E-0ED1-0B08-627C00E96E1A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6" creationId="{AA528FE1-E937-3EAC-0DAF-A5509E65F456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7" creationId="{71915CF0-389B-FA2B-EB35-1952D5E44176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8" creationId="{CBECF45D-1F56-F83A-4754-168A6D7336DE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69" creationId="{F3DE96E3-BA33-9738-C183-13B5962C9426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0" creationId="{30A4C6F1-D743-02D8-23BC-2C522BF8AE9A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1" creationId="{640764D8-A306-0EB5-C281-5A42E7C89C9A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2" creationId="{7379ED19-53F0-DD86-D7C0-BC0B4F3B29CB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3" creationId="{EEF8D69B-2E92-8190-49BA-1357FCCB581D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4" creationId="{6F70AEA0-D83F-1636-FCC9-3BC15CCBC345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5" creationId="{E100DBEF-922E-B92B-4DF7-4A9FF0ECB248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6" creationId="{9C9C06ED-B9E9-1116-020A-3A7FCC827CF7}"/>
          </ac:inkMkLst>
        </pc:inkChg>
        <pc:inkChg chg="add mod">
          <ac:chgData name="Kokchun Giang" userId="67e2125d-ec8c-4323-9653-9824a2ad815f" providerId="ADAL" clId="{094F8603-228B-B84B-9019-9D0D49979CD6}" dt="2024-01-28T18:56:19.491" v="454"/>
          <ac:inkMkLst>
            <pc:docMk/>
            <pc:sldMk cId="2303502608" sldId="331"/>
            <ac:inkMk id="1477" creationId="{AADDC1A3-4E0D-3E22-4D02-568ACD7EA9E6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79" creationId="{E5DC8C15-0C5E-56D7-0169-C6211DA6C802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0" creationId="{8820BD63-74E9-D8F4-5D6F-C2CD5BCAB08B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1" creationId="{07ED8B9B-C8CE-5E43-C219-DA9337B805BB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2" creationId="{E85F6643-6224-9542-6E1F-BA989018BA35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3" creationId="{C5BCA7FE-9207-738D-BDD8-5C19E2DE9567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5" creationId="{C984BACB-DA4E-B13A-E363-C64A28853655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6" creationId="{871AB4AC-80A5-4D80-CA2A-DD806854DD24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7" creationId="{F0611F44-23B5-4F5E-98FB-5A0625347F13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8" creationId="{F6129B5C-0125-1FB5-FB38-5E552518715C}"/>
          </ac:inkMkLst>
        </pc:inkChg>
        <pc:inkChg chg="add mod">
          <ac:chgData name="Kokchun Giang" userId="67e2125d-ec8c-4323-9653-9824a2ad815f" providerId="ADAL" clId="{094F8603-228B-B84B-9019-9D0D49979CD6}" dt="2024-01-28T18:56:49.666" v="466"/>
          <ac:inkMkLst>
            <pc:docMk/>
            <pc:sldMk cId="2303502608" sldId="331"/>
            <ac:inkMk id="1489" creationId="{A72EB39A-A127-3B3D-0627-F30DEC5B6A70}"/>
          </ac:inkMkLst>
        </pc:inkChg>
        <pc:inkChg chg="add mod">
          <ac:chgData name="Kokchun Giang" userId="67e2125d-ec8c-4323-9653-9824a2ad815f" providerId="ADAL" clId="{094F8603-228B-B84B-9019-9D0D49979CD6}" dt="2024-01-28T18:56:58.987" v="469"/>
          <ac:inkMkLst>
            <pc:docMk/>
            <pc:sldMk cId="2303502608" sldId="331"/>
            <ac:inkMk id="1491" creationId="{71B2BE2F-815B-D212-865C-A6B641506F14}"/>
          </ac:inkMkLst>
        </pc:inkChg>
        <pc:inkChg chg="add mod">
          <ac:chgData name="Kokchun Giang" userId="67e2125d-ec8c-4323-9653-9824a2ad815f" providerId="ADAL" clId="{094F8603-228B-B84B-9019-9D0D49979CD6}" dt="2024-01-28T18:56:58.987" v="469"/>
          <ac:inkMkLst>
            <pc:docMk/>
            <pc:sldMk cId="2303502608" sldId="331"/>
            <ac:inkMk id="1492" creationId="{99F3B77E-84B7-333A-922B-C8D9EF556B4D}"/>
          </ac:inkMkLst>
        </pc:inkChg>
        <pc:inkChg chg="add mod">
          <ac:chgData name="Kokchun Giang" userId="67e2125d-ec8c-4323-9653-9824a2ad815f" providerId="ADAL" clId="{094F8603-228B-B84B-9019-9D0D49979CD6}" dt="2024-01-28T19:50:58.854" v="1766" actId="164"/>
          <ac:inkMkLst>
            <pc:docMk/>
            <pc:sldMk cId="2303502608" sldId="331"/>
            <ac:inkMk id="1494" creationId="{3D56297F-6FDB-2AFD-E7C1-17E0DA8F2005}"/>
          </ac:inkMkLst>
        </pc:inkChg>
        <pc:inkChg chg="add mod">
          <ac:chgData name="Kokchun Giang" userId="67e2125d-ec8c-4323-9653-9824a2ad815f" providerId="ADAL" clId="{094F8603-228B-B84B-9019-9D0D49979CD6}" dt="2024-01-28T19:50:58.854" v="1766" actId="164"/>
          <ac:inkMkLst>
            <pc:docMk/>
            <pc:sldMk cId="2303502608" sldId="331"/>
            <ac:inkMk id="1495" creationId="{0B79AA48-EB4F-BBC1-2316-C1A10DCE5153}"/>
          </ac:inkMkLst>
        </pc:inkChg>
        <pc:inkChg chg="add del mod">
          <ac:chgData name="Kokchun Giang" userId="67e2125d-ec8c-4323-9653-9824a2ad815f" providerId="ADAL" clId="{094F8603-228B-B84B-9019-9D0D49979CD6}" dt="2024-01-28T18:57:08.385" v="487" actId="9405"/>
          <ac:inkMkLst>
            <pc:docMk/>
            <pc:sldMk cId="2303502608" sldId="331"/>
            <ac:inkMk id="1496" creationId="{855B9F46-BC15-7A53-9700-609FCB29C8EC}"/>
          </ac:inkMkLst>
        </pc:inkChg>
        <pc:inkChg chg="add del mod">
          <ac:chgData name="Kokchun Giang" userId="67e2125d-ec8c-4323-9653-9824a2ad815f" providerId="ADAL" clId="{094F8603-228B-B84B-9019-9D0D49979CD6}" dt="2024-01-28T18:57:07.918" v="486" actId="9405"/>
          <ac:inkMkLst>
            <pc:docMk/>
            <pc:sldMk cId="2303502608" sldId="331"/>
            <ac:inkMk id="1497" creationId="{3165EEED-FDAF-5B85-DB3B-AAAE11A7EA70}"/>
          </ac:inkMkLst>
        </pc:inkChg>
        <pc:inkChg chg="add del mod">
          <ac:chgData name="Kokchun Giang" userId="67e2125d-ec8c-4323-9653-9824a2ad815f" providerId="ADAL" clId="{094F8603-228B-B84B-9019-9D0D49979CD6}" dt="2024-01-28T18:57:07.558" v="485" actId="9405"/>
          <ac:inkMkLst>
            <pc:docMk/>
            <pc:sldMk cId="2303502608" sldId="331"/>
            <ac:inkMk id="1498" creationId="{A8EB3E0F-A372-3925-9764-8884DC58B821}"/>
          </ac:inkMkLst>
        </pc:inkChg>
        <pc:inkChg chg="add del mod">
          <ac:chgData name="Kokchun Giang" userId="67e2125d-ec8c-4323-9653-9824a2ad815f" providerId="ADAL" clId="{094F8603-228B-B84B-9019-9D0D49979CD6}" dt="2024-01-28T18:57:07.222" v="484" actId="9405"/>
          <ac:inkMkLst>
            <pc:docMk/>
            <pc:sldMk cId="2303502608" sldId="331"/>
            <ac:inkMk id="1499" creationId="{337A6DFB-2A2A-7233-904B-E43805BEC085}"/>
          </ac:inkMkLst>
        </pc:inkChg>
        <pc:inkChg chg="add del mod">
          <ac:chgData name="Kokchun Giang" userId="67e2125d-ec8c-4323-9653-9824a2ad815f" providerId="ADAL" clId="{094F8603-228B-B84B-9019-9D0D49979CD6}" dt="2024-01-28T18:57:06.862" v="483" actId="9405"/>
          <ac:inkMkLst>
            <pc:docMk/>
            <pc:sldMk cId="2303502608" sldId="331"/>
            <ac:inkMk id="1500" creationId="{77EB2722-19F8-4726-C04B-33069FF4E574}"/>
          </ac:inkMkLst>
        </pc:inkChg>
        <pc:inkChg chg="add del mod">
          <ac:chgData name="Kokchun Giang" userId="67e2125d-ec8c-4323-9653-9824a2ad815f" providerId="ADAL" clId="{094F8603-228B-B84B-9019-9D0D49979CD6}" dt="2024-01-28T18:57:06.401" v="482" actId="9405"/>
          <ac:inkMkLst>
            <pc:docMk/>
            <pc:sldMk cId="2303502608" sldId="331"/>
            <ac:inkMk id="1501" creationId="{0604D06E-53FE-4EFC-3BA0-8657D44153BF}"/>
          </ac:inkMkLst>
        </pc:inkChg>
        <pc:inkChg chg="add del mod">
          <ac:chgData name="Kokchun Giang" userId="67e2125d-ec8c-4323-9653-9824a2ad815f" providerId="ADAL" clId="{094F8603-228B-B84B-9019-9D0D49979CD6}" dt="2024-01-28T18:57:06.114" v="481"/>
          <ac:inkMkLst>
            <pc:docMk/>
            <pc:sldMk cId="2303502608" sldId="331"/>
            <ac:inkMk id="1502" creationId="{3EED5BE0-8F37-A01F-42DC-55CFAB7DFF4D}"/>
          </ac:inkMkLst>
        </pc:inkChg>
        <pc:inkChg chg="add mod">
          <ac:chgData name="Kokchun Giang" userId="67e2125d-ec8c-4323-9653-9824a2ad815f" providerId="ADAL" clId="{094F8603-228B-B84B-9019-9D0D49979CD6}" dt="2024-01-28T18:57:12.085" v="494"/>
          <ac:inkMkLst>
            <pc:docMk/>
            <pc:sldMk cId="2303502608" sldId="331"/>
            <ac:inkMk id="1505" creationId="{6BDF041D-E3AC-B0DF-94E5-380C46CBAC2A}"/>
          </ac:inkMkLst>
        </pc:inkChg>
        <pc:inkChg chg="add mod">
          <ac:chgData name="Kokchun Giang" userId="67e2125d-ec8c-4323-9653-9824a2ad815f" providerId="ADAL" clId="{094F8603-228B-B84B-9019-9D0D49979CD6}" dt="2024-01-28T18:57:12.085" v="494"/>
          <ac:inkMkLst>
            <pc:docMk/>
            <pc:sldMk cId="2303502608" sldId="331"/>
            <ac:inkMk id="1507" creationId="{ED0A5F19-F860-381D-D17F-8EB5D53A97A9}"/>
          </ac:inkMkLst>
        </pc:inkChg>
        <pc:inkChg chg="add mod">
          <ac:chgData name="Kokchun Giang" userId="67e2125d-ec8c-4323-9653-9824a2ad815f" providerId="ADAL" clId="{094F8603-228B-B84B-9019-9D0D49979CD6}" dt="2024-01-28T18:57:12.085" v="494"/>
          <ac:inkMkLst>
            <pc:docMk/>
            <pc:sldMk cId="2303502608" sldId="331"/>
            <ac:inkMk id="1508" creationId="{5AB120A9-12DB-FEE5-3C5A-0843A6295302}"/>
          </ac:inkMkLst>
        </pc:inkChg>
        <pc:inkChg chg="add mod">
          <ac:chgData name="Kokchun Giang" userId="67e2125d-ec8c-4323-9653-9824a2ad815f" providerId="ADAL" clId="{094F8603-228B-B84B-9019-9D0D49979CD6}" dt="2024-01-28T18:57:12.085" v="494"/>
          <ac:inkMkLst>
            <pc:docMk/>
            <pc:sldMk cId="2303502608" sldId="331"/>
            <ac:inkMk id="1509" creationId="{36A7CECA-C7BD-241B-550F-D77EAEB01BBB}"/>
          </ac:inkMkLst>
        </pc:inkChg>
        <pc:inkChg chg="add mod">
          <ac:chgData name="Kokchun Giang" userId="67e2125d-ec8c-4323-9653-9824a2ad815f" providerId="ADAL" clId="{094F8603-228B-B84B-9019-9D0D49979CD6}" dt="2024-01-28T18:57:12.085" v="494"/>
          <ac:inkMkLst>
            <pc:docMk/>
            <pc:sldMk cId="2303502608" sldId="331"/>
            <ac:inkMk id="1510" creationId="{7A3F9473-7196-5271-3F41-40633FBBFAC2}"/>
          </ac:inkMkLst>
        </pc:inkChg>
        <pc:inkChg chg="add mod">
          <ac:chgData name="Kokchun Giang" userId="67e2125d-ec8c-4323-9653-9824a2ad815f" providerId="ADAL" clId="{094F8603-228B-B84B-9019-9D0D49979CD6}" dt="2024-01-28T18:57:12.085" v="494"/>
          <ac:inkMkLst>
            <pc:docMk/>
            <pc:sldMk cId="2303502608" sldId="331"/>
            <ac:inkMk id="1511" creationId="{A04C2E3E-5498-6AE5-1490-5C4A02EEB265}"/>
          </ac:inkMkLst>
        </pc:inkChg>
        <pc:inkChg chg="add mod">
          <ac:chgData name="Kokchun Giang" userId="67e2125d-ec8c-4323-9653-9824a2ad815f" providerId="ADAL" clId="{094F8603-228B-B84B-9019-9D0D49979CD6}" dt="2024-01-28T18:57:15.258" v="498"/>
          <ac:inkMkLst>
            <pc:docMk/>
            <pc:sldMk cId="2303502608" sldId="331"/>
            <ac:inkMk id="1513" creationId="{C20FCC17-DCA6-19A1-1A01-508CA6E80486}"/>
          </ac:inkMkLst>
        </pc:inkChg>
        <pc:inkChg chg="add mod">
          <ac:chgData name="Kokchun Giang" userId="67e2125d-ec8c-4323-9653-9824a2ad815f" providerId="ADAL" clId="{094F8603-228B-B84B-9019-9D0D49979CD6}" dt="2024-01-28T18:57:15.258" v="498"/>
          <ac:inkMkLst>
            <pc:docMk/>
            <pc:sldMk cId="2303502608" sldId="331"/>
            <ac:inkMk id="1514" creationId="{D61413E0-F6F9-968A-9B0D-5F88810C08D9}"/>
          </ac:inkMkLst>
        </pc:inkChg>
        <pc:inkChg chg="add mod">
          <ac:chgData name="Kokchun Giang" userId="67e2125d-ec8c-4323-9653-9824a2ad815f" providerId="ADAL" clId="{094F8603-228B-B84B-9019-9D0D49979CD6}" dt="2024-01-28T18:57:15.258" v="498"/>
          <ac:inkMkLst>
            <pc:docMk/>
            <pc:sldMk cId="2303502608" sldId="331"/>
            <ac:inkMk id="1515" creationId="{FB4EA270-CBDF-6863-450E-2609EEDCDE23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17" creationId="{1979358C-924C-673F-5A2B-837299C3F476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18" creationId="{C206844E-A480-676D-67EA-43E7824D8842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19" creationId="{B5ABE804-50AC-6C64-8EB7-B3B1A185526E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20" creationId="{D7DD86D6-8D85-7F44-7CEE-0D7CFDEF8C7F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21" creationId="{1E1D1B05-E71E-460D-63C4-70C14F90DFD8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22" creationId="{A8346F7C-BAF5-C7C1-E7BF-B4B22A971B4E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23" creationId="{4E4BF628-77A0-408C-D8AD-2804CE6C5DE2}"/>
          </ac:inkMkLst>
        </pc:inkChg>
        <pc:inkChg chg="add mod">
          <ac:chgData name="Kokchun Giang" userId="67e2125d-ec8c-4323-9653-9824a2ad815f" providerId="ADAL" clId="{094F8603-228B-B84B-9019-9D0D49979CD6}" dt="2024-01-28T18:57:19.307" v="507"/>
          <ac:inkMkLst>
            <pc:docMk/>
            <pc:sldMk cId="2303502608" sldId="331"/>
            <ac:inkMk id="1524" creationId="{121668BD-FD63-3FE1-5A06-59D54F35D5EB}"/>
          </ac:inkMkLst>
        </pc:inkChg>
        <pc:inkChg chg="add mod">
          <ac:chgData name="Kokchun Giang" userId="67e2125d-ec8c-4323-9653-9824a2ad815f" providerId="ADAL" clId="{094F8603-228B-B84B-9019-9D0D49979CD6}" dt="2024-01-28T18:57:22.049" v="510"/>
          <ac:inkMkLst>
            <pc:docMk/>
            <pc:sldMk cId="2303502608" sldId="331"/>
            <ac:inkMk id="1535" creationId="{73325307-C986-1299-09BB-FECAEC88B7C9}"/>
          </ac:inkMkLst>
        </pc:inkChg>
        <pc:inkChg chg="add mod">
          <ac:chgData name="Kokchun Giang" userId="67e2125d-ec8c-4323-9653-9824a2ad815f" providerId="ADAL" clId="{094F8603-228B-B84B-9019-9D0D49979CD6}" dt="2024-01-28T18:57:22.049" v="510"/>
          <ac:inkMkLst>
            <pc:docMk/>
            <pc:sldMk cId="2303502608" sldId="331"/>
            <ac:inkMk id="1536" creationId="{B015C76B-62CD-F38E-CB77-C572A5DD93E1}"/>
          </ac:inkMkLst>
        </pc:inkChg>
        <pc:inkChg chg="add mod">
          <ac:chgData name="Kokchun Giang" userId="67e2125d-ec8c-4323-9653-9824a2ad815f" providerId="ADAL" clId="{094F8603-228B-B84B-9019-9D0D49979CD6}" dt="2024-01-28T18:57:25.272" v="516"/>
          <ac:inkMkLst>
            <pc:docMk/>
            <pc:sldMk cId="2303502608" sldId="331"/>
            <ac:inkMk id="1538" creationId="{19BD1CCA-5159-D5C9-25B8-D405785E4EBD}"/>
          </ac:inkMkLst>
        </pc:inkChg>
        <pc:inkChg chg="add mod">
          <ac:chgData name="Kokchun Giang" userId="67e2125d-ec8c-4323-9653-9824a2ad815f" providerId="ADAL" clId="{094F8603-228B-B84B-9019-9D0D49979CD6}" dt="2024-01-28T18:57:25.272" v="516"/>
          <ac:inkMkLst>
            <pc:docMk/>
            <pc:sldMk cId="2303502608" sldId="331"/>
            <ac:inkMk id="1539" creationId="{82C08306-7100-8426-972F-2BD3C4972B3A}"/>
          </ac:inkMkLst>
        </pc:inkChg>
        <pc:inkChg chg="add mod">
          <ac:chgData name="Kokchun Giang" userId="67e2125d-ec8c-4323-9653-9824a2ad815f" providerId="ADAL" clId="{094F8603-228B-B84B-9019-9D0D49979CD6}" dt="2024-01-28T18:57:25.272" v="516"/>
          <ac:inkMkLst>
            <pc:docMk/>
            <pc:sldMk cId="2303502608" sldId="331"/>
            <ac:inkMk id="1540" creationId="{2BC2AE9A-297D-7250-F483-C46A832B76DA}"/>
          </ac:inkMkLst>
        </pc:inkChg>
        <pc:inkChg chg="add mod">
          <ac:chgData name="Kokchun Giang" userId="67e2125d-ec8c-4323-9653-9824a2ad815f" providerId="ADAL" clId="{094F8603-228B-B84B-9019-9D0D49979CD6}" dt="2024-01-28T18:57:25.272" v="516"/>
          <ac:inkMkLst>
            <pc:docMk/>
            <pc:sldMk cId="2303502608" sldId="331"/>
            <ac:inkMk id="1541" creationId="{62FEFA99-DF97-DFAE-0DDF-18AC738DB92F}"/>
          </ac:inkMkLst>
        </pc:inkChg>
        <pc:inkChg chg="add mod">
          <ac:chgData name="Kokchun Giang" userId="67e2125d-ec8c-4323-9653-9824a2ad815f" providerId="ADAL" clId="{094F8603-228B-B84B-9019-9D0D49979CD6}" dt="2024-01-28T18:57:25.272" v="516"/>
          <ac:inkMkLst>
            <pc:docMk/>
            <pc:sldMk cId="2303502608" sldId="331"/>
            <ac:inkMk id="1542" creationId="{10A50C3C-68AB-2251-F27C-AA6A19A81350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44" creationId="{3893D242-82FD-AF72-4EC3-21B0C5C9AC35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45" creationId="{0461015A-8961-1BD8-36EF-440B004317D5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46" creationId="{D7D49B16-015E-6872-0DE5-D15004A84A0C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47" creationId="{BE7CFA13-2122-C0A5-D9C7-64D9212BDD6E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48" creationId="{12AE3937-42AB-D296-C06A-DB894F2D2C82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49" creationId="{5052E9C8-8AE3-053E-3BF4-B2804D3CC633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50" creationId="{A5613F3C-7D05-972F-F7A4-B27A91741281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51" creationId="{AC22ECB9-8691-7B70-1AF6-D7731B69DF82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52" creationId="{C4A86660-17A4-3870-C3CB-37739093603F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53" creationId="{F1A6F8B3-7E28-9FEF-8875-230AEAAD810C}"/>
          </ac:inkMkLst>
        </pc:inkChg>
        <pc:inkChg chg="add mod">
          <ac:chgData name="Kokchun Giang" userId="67e2125d-ec8c-4323-9653-9824a2ad815f" providerId="ADAL" clId="{094F8603-228B-B84B-9019-9D0D49979CD6}" dt="2024-01-28T18:57:31.802" v="528"/>
          <ac:inkMkLst>
            <pc:docMk/>
            <pc:sldMk cId="2303502608" sldId="331"/>
            <ac:inkMk id="1554" creationId="{35444F19-9706-0BB1-C9A0-043EBFC6CA4C}"/>
          </ac:inkMkLst>
        </pc:inkChg>
        <pc:inkChg chg="add mod">
          <ac:chgData name="Kokchun Giang" userId="67e2125d-ec8c-4323-9653-9824a2ad815f" providerId="ADAL" clId="{094F8603-228B-B84B-9019-9D0D49979CD6}" dt="2024-01-28T18:57:35.740" v="535"/>
          <ac:inkMkLst>
            <pc:docMk/>
            <pc:sldMk cId="2303502608" sldId="331"/>
            <ac:inkMk id="1557" creationId="{C4167AF4-625A-9B29-38FC-67C4FEFB5FE4}"/>
          </ac:inkMkLst>
        </pc:inkChg>
        <pc:inkChg chg="add mod">
          <ac:chgData name="Kokchun Giang" userId="67e2125d-ec8c-4323-9653-9824a2ad815f" providerId="ADAL" clId="{094F8603-228B-B84B-9019-9D0D49979CD6}" dt="2024-01-28T18:57:35.740" v="535"/>
          <ac:inkMkLst>
            <pc:docMk/>
            <pc:sldMk cId="2303502608" sldId="331"/>
            <ac:inkMk id="1558" creationId="{B9392B14-9027-A020-5562-704686E16659}"/>
          </ac:inkMkLst>
        </pc:inkChg>
        <pc:inkChg chg="add mod">
          <ac:chgData name="Kokchun Giang" userId="67e2125d-ec8c-4323-9653-9824a2ad815f" providerId="ADAL" clId="{094F8603-228B-B84B-9019-9D0D49979CD6}" dt="2024-01-28T18:57:35.740" v="535"/>
          <ac:inkMkLst>
            <pc:docMk/>
            <pc:sldMk cId="2303502608" sldId="331"/>
            <ac:inkMk id="1559" creationId="{FE988A18-C58F-639F-85F2-43FC9F8E5F75}"/>
          </ac:inkMkLst>
        </pc:inkChg>
        <pc:inkChg chg="add mod">
          <ac:chgData name="Kokchun Giang" userId="67e2125d-ec8c-4323-9653-9824a2ad815f" providerId="ADAL" clId="{094F8603-228B-B84B-9019-9D0D49979CD6}" dt="2024-01-28T18:57:35.740" v="535"/>
          <ac:inkMkLst>
            <pc:docMk/>
            <pc:sldMk cId="2303502608" sldId="331"/>
            <ac:inkMk id="1560" creationId="{F9D81255-160B-614D-69AF-286124E281D9}"/>
          </ac:inkMkLst>
        </pc:inkChg>
        <pc:inkChg chg="add mod">
          <ac:chgData name="Kokchun Giang" userId="67e2125d-ec8c-4323-9653-9824a2ad815f" providerId="ADAL" clId="{094F8603-228B-B84B-9019-9D0D49979CD6}" dt="2024-01-28T18:57:35.740" v="535"/>
          <ac:inkMkLst>
            <pc:docMk/>
            <pc:sldMk cId="2303502608" sldId="331"/>
            <ac:inkMk id="1561" creationId="{8F927B21-FF33-B870-DC6A-13F3B7AB9653}"/>
          </ac:inkMkLst>
        </pc:inkChg>
        <pc:inkChg chg="add mod">
          <ac:chgData name="Kokchun Giang" userId="67e2125d-ec8c-4323-9653-9824a2ad815f" providerId="ADAL" clId="{094F8603-228B-B84B-9019-9D0D49979CD6}" dt="2024-01-28T18:57:35.740" v="535"/>
          <ac:inkMkLst>
            <pc:docMk/>
            <pc:sldMk cId="2303502608" sldId="331"/>
            <ac:inkMk id="1562" creationId="{A4C0F51D-1042-0355-66E9-75B99A1D4E12}"/>
          </ac:inkMkLst>
        </pc:inkChg>
        <pc:inkChg chg="add mod">
          <ac:chgData name="Kokchun Giang" userId="67e2125d-ec8c-4323-9653-9824a2ad815f" providerId="ADAL" clId="{094F8603-228B-B84B-9019-9D0D49979CD6}" dt="2024-01-28T18:57:38.443" v="541"/>
          <ac:inkMkLst>
            <pc:docMk/>
            <pc:sldMk cId="2303502608" sldId="331"/>
            <ac:inkMk id="1564" creationId="{83849B83-9C8E-DDFF-1924-62EA47C0FABC}"/>
          </ac:inkMkLst>
        </pc:inkChg>
        <pc:inkChg chg="add mod">
          <ac:chgData name="Kokchun Giang" userId="67e2125d-ec8c-4323-9653-9824a2ad815f" providerId="ADAL" clId="{094F8603-228B-B84B-9019-9D0D49979CD6}" dt="2024-01-28T18:57:38.443" v="541"/>
          <ac:inkMkLst>
            <pc:docMk/>
            <pc:sldMk cId="2303502608" sldId="331"/>
            <ac:inkMk id="1565" creationId="{0883FD71-96F5-5810-C86C-21B29661F2FA}"/>
          </ac:inkMkLst>
        </pc:inkChg>
        <pc:inkChg chg="add mod">
          <ac:chgData name="Kokchun Giang" userId="67e2125d-ec8c-4323-9653-9824a2ad815f" providerId="ADAL" clId="{094F8603-228B-B84B-9019-9D0D49979CD6}" dt="2024-01-28T18:57:38.443" v="541"/>
          <ac:inkMkLst>
            <pc:docMk/>
            <pc:sldMk cId="2303502608" sldId="331"/>
            <ac:inkMk id="1566" creationId="{134228F9-A079-1818-B18C-EB814E77D0EB}"/>
          </ac:inkMkLst>
        </pc:inkChg>
        <pc:inkChg chg="add mod">
          <ac:chgData name="Kokchun Giang" userId="67e2125d-ec8c-4323-9653-9824a2ad815f" providerId="ADAL" clId="{094F8603-228B-B84B-9019-9D0D49979CD6}" dt="2024-01-28T18:57:38.443" v="541"/>
          <ac:inkMkLst>
            <pc:docMk/>
            <pc:sldMk cId="2303502608" sldId="331"/>
            <ac:inkMk id="1567" creationId="{8EDC23E1-2B75-B544-AC1C-C5D3975987D2}"/>
          </ac:inkMkLst>
        </pc:inkChg>
        <pc:inkChg chg="add mod">
          <ac:chgData name="Kokchun Giang" userId="67e2125d-ec8c-4323-9653-9824a2ad815f" providerId="ADAL" clId="{094F8603-228B-B84B-9019-9D0D49979CD6}" dt="2024-01-28T18:57:38.443" v="541"/>
          <ac:inkMkLst>
            <pc:docMk/>
            <pc:sldMk cId="2303502608" sldId="331"/>
            <ac:inkMk id="1568" creationId="{D683D2E5-68C7-96FF-66D3-64DC9E897D13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70" creationId="{F1690B8B-8B20-232B-7AB7-5D75D58841E7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71" creationId="{B59D2ECC-5F43-75D0-5617-B89C3E22E154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73" creationId="{E9CB2614-1FC6-3961-9519-03CD99AC0AD1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75" creationId="{1C8B99A4-26DC-439E-845C-4F15AB3202FF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77" creationId="{C3DFBA17-B9B3-9A90-8544-885AB794DF1B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78" creationId="{1AD4CF0B-EB1B-15AB-156D-D9433593687E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0" creationId="{942D4C5A-8006-72D0-7F17-AACE4E160E8E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1" creationId="{4870193C-3209-474D-651F-A83EF304C759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2" creationId="{0CE686F8-6E58-5FCD-7286-F0DDB9CD7AA6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5" creationId="{26ED8278-BC01-A81B-E844-DE92B71A07FE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7" creationId="{D0AC5ECC-C68A-D1FA-B7C6-93AE5A768815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8" creationId="{B751EB5D-7130-3DBE-119A-B3F6DCE04E7F}"/>
          </ac:inkMkLst>
        </pc:inkChg>
        <pc:inkChg chg="add mod">
          <ac:chgData name="Kokchun Giang" userId="67e2125d-ec8c-4323-9653-9824a2ad815f" providerId="ADAL" clId="{094F8603-228B-B84B-9019-9D0D49979CD6}" dt="2024-01-28T19:51:05.056" v="1767" actId="164"/>
          <ac:inkMkLst>
            <pc:docMk/>
            <pc:sldMk cId="2303502608" sldId="331"/>
            <ac:inkMk id="1589" creationId="{95C6E26F-F0D8-A2BA-9ED7-2B5173CE65A5}"/>
          </ac:inkMkLst>
        </pc:inkChg>
        <pc:inkChg chg="add mod">
          <ac:chgData name="Kokchun Giang" userId="67e2125d-ec8c-4323-9653-9824a2ad815f" providerId="ADAL" clId="{094F8603-228B-B84B-9019-9D0D49979CD6}" dt="2024-01-28T18:58:08.158" v="569"/>
          <ac:inkMkLst>
            <pc:docMk/>
            <pc:sldMk cId="2303502608" sldId="331"/>
            <ac:inkMk id="1591" creationId="{1135247E-C804-F528-07D9-C978FA525C01}"/>
          </ac:inkMkLst>
        </pc:inkChg>
        <pc:inkChg chg="add mod">
          <ac:chgData name="Kokchun Giang" userId="67e2125d-ec8c-4323-9653-9824a2ad815f" providerId="ADAL" clId="{094F8603-228B-B84B-9019-9D0D49979CD6}" dt="2024-01-28T18:58:08.158" v="569"/>
          <ac:inkMkLst>
            <pc:docMk/>
            <pc:sldMk cId="2303502608" sldId="331"/>
            <ac:inkMk id="1592" creationId="{2B504128-5C74-FC75-8488-3E9C463E65BA}"/>
          </ac:inkMkLst>
        </pc:inkChg>
        <pc:inkChg chg="add del mod">
          <ac:chgData name="Kokchun Giang" userId="67e2125d-ec8c-4323-9653-9824a2ad815f" providerId="ADAL" clId="{094F8603-228B-B84B-9019-9D0D49979CD6}" dt="2024-01-28T18:58:08.158" v="569"/>
          <ac:inkMkLst>
            <pc:docMk/>
            <pc:sldMk cId="2303502608" sldId="331"/>
            <ac:inkMk id="1593" creationId="{986D00CE-6B35-3476-4874-AB9976EB8EEB}"/>
          </ac:inkMkLst>
        </pc:inkChg>
        <pc:inkChg chg="add del">
          <ac:chgData name="Kokchun Giang" userId="67e2125d-ec8c-4323-9653-9824a2ad815f" providerId="ADAL" clId="{094F8603-228B-B84B-9019-9D0D49979CD6}" dt="2024-01-28T18:58:06.875" v="565" actId="9405"/>
          <ac:inkMkLst>
            <pc:docMk/>
            <pc:sldMk cId="2303502608" sldId="331"/>
            <ac:inkMk id="1595" creationId="{A1C22AEF-3692-4ECD-ACA3-22448A816C79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596" creationId="{9F609EA7-AA7D-F287-1C74-96BDE3DA1BC9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597" creationId="{A9A468BE-3383-8051-BB86-F20339990C81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599" creationId="{3931A301-6105-6F42-8885-11663BF26B4C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1" creationId="{950B29E4-E9C3-D975-3072-04AE86FE268F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2" creationId="{5BD2ECCD-8EA1-736A-0490-59C277857F54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3" creationId="{EEB2E93E-50FE-72B5-0182-AFBE0C76117C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4" creationId="{51D93B1B-E464-0A7E-F020-961162C1D12B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5" creationId="{2B8F8F97-5FC0-F509-86E2-59EF0C488ECA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6" creationId="{B6956FE8-298E-5143-4D0F-0D9F9113E670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7" creationId="{DFA4035C-B625-3E27-CE66-DABEC81E2D34}"/>
          </ac:inkMkLst>
        </pc:inkChg>
        <pc:inkChg chg="add mod">
          <ac:chgData name="Kokchun Giang" userId="67e2125d-ec8c-4323-9653-9824a2ad815f" providerId="ADAL" clId="{094F8603-228B-B84B-9019-9D0D49979CD6}" dt="2024-01-28T18:58:19.380" v="583"/>
          <ac:inkMkLst>
            <pc:docMk/>
            <pc:sldMk cId="2303502608" sldId="331"/>
            <ac:inkMk id="1608" creationId="{30F2E886-C23B-B52A-220A-8FD263E66EEB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0" creationId="{387E10E1-96B0-9CD2-CE76-D0B089ADD88C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1" creationId="{CAB9DE82-7F9A-3B43-9827-F22449E82DB0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2" creationId="{DC0E2AFE-4ACA-F7CD-C3AF-A49EDDB2F38C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3" creationId="{8BAB70CB-FFED-8DC8-F907-A7F17A0FD859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4" creationId="{76F6B7EA-2F39-8B7A-10B3-614A86391B66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5" creationId="{AE484D30-AE55-55DF-2D60-5C5B4F0C2D99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6" creationId="{9D186EEC-7662-28B8-53A4-AD6DCCC4BC3E}"/>
          </ac:inkMkLst>
        </pc:inkChg>
        <pc:inkChg chg="add mod">
          <ac:chgData name="Kokchun Giang" userId="67e2125d-ec8c-4323-9653-9824a2ad815f" providerId="ADAL" clId="{094F8603-228B-B84B-9019-9D0D49979CD6}" dt="2024-01-28T18:58:22.754" v="592"/>
          <ac:inkMkLst>
            <pc:docMk/>
            <pc:sldMk cId="2303502608" sldId="331"/>
            <ac:inkMk id="1617" creationId="{047F8720-B3A9-FCBD-8DC7-81FE02340BB1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19" creationId="{83BAFBA4-69DF-5776-DE75-2BB0EBA4A877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0" creationId="{95067CD2-5640-4FE4-2A1A-B7942D35BAA0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1" creationId="{C98BB08F-D7A5-4876-5BF5-1D411BBA88A6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2" creationId="{85612227-6A57-777C-CBF5-D367195021E4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3" creationId="{411FFD7D-44B7-3846-1094-2C6A5EAA49C3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4" creationId="{9AB4E918-7ECB-6BFE-BAE3-2FF17B274E9F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5" creationId="{80426CC8-9138-A843-758E-056C2420BB0D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6" creationId="{5BBA27AC-B742-4B42-5321-E0B99F38E584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7" creationId="{C70C876B-E3B2-C9A5-EB4C-1FC1D5FEB70C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8" creationId="{E4886C15-AB56-BF3A-E2EE-4EDF69C8EC4C}"/>
          </ac:inkMkLst>
        </pc:inkChg>
        <pc:inkChg chg="add mod">
          <ac:chgData name="Kokchun Giang" userId="67e2125d-ec8c-4323-9653-9824a2ad815f" providerId="ADAL" clId="{094F8603-228B-B84B-9019-9D0D49979CD6}" dt="2024-01-28T18:58:32.009" v="604"/>
          <ac:inkMkLst>
            <pc:docMk/>
            <pc:sldMk cId="2303502608" sldId="331"/>
            <ac:inkMk id="1629" creationId="{B10BFBA5-1D61-40ED-BF90-B712C9BA1286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2" creationId="{F29F37E9-DCE4-2DF1-510F-295D5D62E530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3" creationId="{C221F44F-2CFC-7534-4113-16635BBC24AD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4" creationId="{DF08BBED-97CF-5690-78B5-F20973F9EF3B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5" creationId="{7069AF5A-B8CF-FF06-2306-583FD6E33DA3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6" creationId="{32ADE8EA-ABF6-2246-5FE7-C41442E6117C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7" creationId="{20D357B3-CC9B-1EA7-ACBF-5E1B2A2DF895}"/>
          </ac:inkMkLst>
        </pc:inkChg>
        <pc:inkChg chg="add mod">
          <ac:chgData name="Kokchun Giang" userId="67e2125d-ec8c-4323-9653-9824a2ad815f" providerId="ADAL" clId="{094F8603-228B-B84B-9019-9D0D49979CD6}" dt="2024-01-28T19:51:11.437" v="1768" actId="164"/>
          <ac:inkMkLst>
            <pc:docMk/>
            <pc:sldMk cId="2303502608" sldId="331"/>
            <ac:inkMk id="1638" creationId="{78677E7F-3762-282C-7C9E-42F7AE6FF193}"/>
          </ac:inkMkLst>
        </pc:inkChg>
        <pc:inkChg chg="add del mod">
          <ac:chgData name="Kokchun Giang" userId="67e2125d-ec8c-4323-9653-9824a2ad815f" providerId="ADAL" clId="{094F8603-228B-B84B-9019-9D0D49979CD6}" dt="2024-01-28T18:58:39.181" v="615"/>
          <ac:inkMkLst>
            <pc:docMk/>
            <pc:sldMk cId="2303502608" sldId="331"/>
            <ac:inkMk id="1639" creationId="{287CBF31-9236-43F6-7418-9BE28195A484}"/>
          </ac:inkMkLst>
        </pc:inkChg>
        <pc:inkChg chg="add mod">
          <ac:chgData name="Kokchun Giang" userId="67e2125d-ec8c-4323-9653-9824a2ad815f" providerId="ADAL" clId="{094F8603-228B-B84B-9019-9D0D49979CD6}" dt="2024-01-28T18:58:42.564" v="620"/>
          <ac:inkMkLst>
            <pc:docMk/>
            <pc:sldMk cId="2303502608" sldId="331"/>
            <ac:inkMk id="1641" creationId="{AC019FF8-540F-2518-E2C3-1DDED8B98769}"/>
          </ac:inkMkLst>
        </pc:inkChg>
        <pc:inkChg chg="add mod">
          <ac:chgData name="Kokchun Giang" userId="67e2125d-ec8c-4323-9653-9824a2ad815f" providerId="ADAL" clId="{094F8603-228B-B84B-9019-9D0D49979CD6}" dt="2024-01-28T18:58:42.564" v="620"/>
          <ac:inkMkLst>
            <pc:docMk/>
            <pc:sldMk cId="2303502608" sldId="331"/>
            <ac:inkMk id="1642" creationId="{DC315239-5BF0-8294-4AFB-8558D82EA53A}"/>
          </ac:inkMkLst>
        </pc:inkChg>
        <pc:inkChg chg="add mod">
          <ac:chgData name="Kokchun Giang" userId="67e2125d-ec8c-4323-9653-9824a2ad815f" providerId="ADAL" clId="{094F8603-228B-B84B-9019-9D0D49979CD6}" dt="2024-01-28T18:58:42.564" v="620"/>
          <ac:inkMkLst>
            <pc:docMk/>
            <pc:sldMk cId="2303502608" sldId="331"/>
            <ac:inkMk id="1643" creationId="{9C62583B-068E-349B-303E-57D7D461675D}"/>
          </ac:inkMkLst>
        </pc:inkChg>
        <pc:inkChg chg="add mod">
          <ac:chgData name="Kokchun Giang" userId="67e2125d-ec8c-4323-9653-9824a2ad815f" providerId="ADAL" clId="{094F8603-228B-B84B-9019-9D0D49979CD6}" dt="2024-01-28T18:58:42.564" v="620"/>
          <ac:inkMkLst>
            <pc:docMk/>
            <pc:sldMk cId="2303502608" sldId="331"/>
            <ac:inkMk id="1644" creationId="{D18954AA-A309-993F-E53B-AB432E3E15D3}"/>
          </ac:inkMkLst>
        </pc:inkChg>
        <pc:inkChg chg="add mod">
          <ac:chgData name="Kokchun Giang" userId="67e2125d-ec8c-4323-9653-9824a2ad815f" providerId="ADAL" clId="{094F8603-228B-B84B-9019-9D0D49979CD6}" dt="2024-01-28T18:58:53.396" v="627"/>
          <ac:inkMkLst>
            <pc:docMk/>
            <pc:sldMk cId="2303502608" sldId="331"/>
            <ac:inkMk id="1646" creationId="{C7CF61F9-CA92-78DA-B3D7-C36049579E83}"/>
          </ac:inkMkLst>
        </pc:inkChg>
        <pc:inkChg chg="add mod">
          <ac:chgData name="Kokchun Giang" userId="67e2125d-ec8c-4323-9653-9824a2ad815f" providerId="ADAL" clId="{094F8603-228B-B84B-9019-9D0D49979CD6}" dt="2024-01-28T18:58:53.396" v="627"/>
          <ac:inkMkLst>
            <pc:docMk/>
            <pc:sldMk cId="2303502608" sldId="331"/>
            <ac:inkMk id="1647" creationId="{1D712249-19C8-6A3F-98B1-F52E5B7F8A91}"/>
          </ac:inkMkLst>
        </pc:inkChg>
        <pc:inkChg chg="add mod">
          <ac:chgData name="Kokchun Giang" userId="67e2125d-ec8c-4323-9653-9824a2ad815f" providerId="ADAL" clId="{094F8603-228B-B84B-9019-9D0D49979CD6}" dt="2024-01-28T18:58:53.396" v="627"/>
          <ac:inkMkLst>
            <pc:docMk/>
            <pc:sldMk cId="2303502608" sldId="331"/>
            <ac:inkMk id="1648" creationId="{CF9002DC-422C-8C6D-FF6D-B7D3F457CEAF}"/>
          </ac:inkMkLst>
        </pc:inkChg>
        <pc:inkChg chg="add mod">
          <ac:chgData name="Kokchun Giang" userId="67e2125d-ec8c-4323-9653-9824a2ad815f" providerId="ADAL" clId="{094F8603-228B-B84B-9019-9D0D49979CD6}" dt="2024-01-28T18:58:53.396" v="627"/>
          <ac:inkMkLst>
            <pc:docMk/>
            <pc:sldMk cId="2303502608" sldId="331"/>
            <ac:inkMk id="1649" creationId="{C241975A-154A-06A0-D650-3925E741AEAF}"/>
          </ac:inkMkLst>
        </pc:inkChg>
        <pc:inkChg chg="add mod">
          <ac:chgData name="Kokchun Giang" userId="67e2125d-ec8c-4323-9653-9824a2ad815f" providerId="ADAL" clId="{094F8603-228B-B84B-9019-9D0D49979CD6}" dt="2024-01-28T18:58:53.396" v="627"/>
          <ac:inkMkLst>
            <pc:docMk/>
            <pc:sldMk cId="2303502608" sldId="331"/>
            <ac:inkMk id="1650" creationId="{7C91D5AE-B2FD-6269-D803-E3D27740319A}"/>
          </ac:inkMkLst>
        </pc:inkChg>
        <pc:inkChg chg="add mod">
          <ac:chgData name="Kokchun Giang" userId="67e2125d-ec8c-4323-9653-9824a2ad815f" providerId="ADAL" clId="{094F8603-228B-B84B-9019-9D0D49979CD6}" dt="2024-01-28T18:58:53.396" v="627"/>
          <ac:inkMkLst>
            <pc:docMk/>
            <pc:sldMk cId="2303502608" sldId="331"/>
            <ac:inkMk id="1651" creationId="{DEF15017-95E5-EC3D-9FA9-0A923E75A127}"/>
          </ac:inkMkLst>
        </pc:inkChg>
        <pc:inkChg chg="add mod">
          <ac:chgData name="Kokchun Giang" userId="67e2125d-ec8c-4323-9653-9824a2ad815f" providerId="ADAL" clId="{094F8603-228B-B84B-9019-9D0D49979CD6}" dt="2024-01-28T18:58:57.804" v="632"/>
          <ac:inkMkLst>
            <pc:docMk/>
            <pc:sldMk cId="2303502608" sldId="331"/>
            <ac:inkMk id="1654" creationId="{E1309147-098F-35F6-F27F-A9B1A267D6B8}"/>
          </ac:inkMkLst>
        </pc:inkChg>
        <pc:inkChg chg="add mod">
          <ac:chgData name="Kokchun Giang" userId="67e2125d-ec8c-4323-9653-9824a2ad815f" providerId="ADAL" clId="{094F8603-228B-B84B-9019-9D0D49979CD6}" dt="2024-01-28T18:58:57.804" v="632"/>
          <ac:inkMkLst>
            <pc:docMk/>
            <pc:sldMk cId="2303502608" sldId="331"/>
            <ac:inkMk id="1655" creationId="{0B114154-F7C9-33C5-4358-FEFAA31B2BE1}"/>
          </ac:inkMkLst>
        </pc:inkChg>
        <pc:inkChg chg="add mod">
          <ac:chgData name="Kokchun Giang" userId="67e2125d-ec8c-4323-9653-9824a2ad815f" providerId="ADAL" clId="{094F8603-228B-B84B-9019-9D0D49979CD6}" dt="2024-01-28T18:58:57.804" v="632"/>
          <ac:inkMkLst>
            <pc:docMk/>
            <pc:sldMk cId="2303502608" sldId="331"/>
            <ac:inkMk id="1656" creationId="{C21C183E-8347-1F1E-1445-2E20CEC5E3BF}"/>
          </ac:inkMkLst>
        </pc:inkChg>
        <pc:inkChg chg="add mod">
          <ac:chgData name="Kokchun Giang" userId="67e2125d-ec8c-4323-9653-9824a2ad815f" providerId="ADAL" clId="{094F8603-228B-B84B-9019-9D0D49979CD6}" dt="2024-01-28T18:58:57.804" v="632"/>
          <ac:inkMkLst>
            <pc:docMk/>
            <pc:sldMk cId="2303502608" sldId="331"/>
            <ac:inkMk id="1657" creationId="{0BA1C360-DDDC-B5FA-F33D-F27161FDCE38}"/>
          </ac:inkMkLst>
        </pc:inkChg>
        <pc:inkChg chg="add mod">
          <ac:chgData name="Kokchun Giang" userId="67e2125d-ec8c-4323-9653-9824a2ad815f" providerId="ADAL" clId="{094F8603-228B-B84B-9019-9D0D49979CD6}" dt="2024-01-28T18:59:01.042" v="639"/>
          <ac:inkMkLst>
            <pc:docMk/>
            <pc:sldMk cId="2303502608" sldId="331"/>
            <ac:inkMk id="1659" creationId="{273397CB-F3F8-027E-2AC4-B1CD41D53ED0}"/>
          </ac:inkMkLst>
        </pc:inkChg>
        <pc:inkChg chg="add mod">
          <ac:chgData name="Kokchun Giang" userId="67e2125d-ec8c-4323-9653-9824a2ad815f" providerId="ADAL" clId="{094F8603-228B-B84B-9019-9D0D49979CD6}" dt="2024-01-28T18:59:01.042" v="639"/>
          <ac:inkMkLst>
            <pc:docMk/>
            <pc:sldMk cId="2303502608" sldId="331"/>
            <ac:inkMk id="1660" creationId="{72AB511E-06BF-BAD1-BD30-9DFAAA0204A2}"/>
          </ac:inkMkLst>
        </pc:inkChg>
        <pc:inkChg chg="add mod">
          <ac:chgData name="Kokchun Giang" userId="67e2125d-ec8c-4323-9653-9824a2ad815f" providerId="ADAL" clId="{094F8603-228B-B84B-9019-9D0D49979CD6}" dt="2024-01-28T18:59:01.042" v="639"/>
          <ac:inkMkLst>
            <pc:docMk/>
            <pc:sldMk cId="2303502608" sldId="331"/>
            <ac:inkMk id="1661" creationId="{66225734-8EC7-443D-0F91-35CC241804BF}"/>
          </ac:inkMkLst>
        </pc:inkChg>
        <pc:inkChg chg="add mod">
          <ac:chgData name="Kokchun Giang" userId="67e2125d-ec8c-4323-9653-9824a2ad815f" providerId="ADAL" clId="{094F8603-228B-B84B-9019-9D0D49979CD6}" dt="2024-01-28T18:59:01.042" v="639"/>
          <ac:inkMkLst>
            <pc:docMk/>
            <pc:sldMk cId="2303502608" sldId="331"/>
            <ac:inkMk id="1681" creationId="{156297FF-1BF9-5DFD-1D13-9B6835CE013F}"/>
          </ac:inkMkLst>
        </pc:inkChg>
        <pc:inkChg chg="add mod">
          <ac:chgData name="Kokchun Giang" userId="67e2125d-ec8c-4323-9653-9824a2ad815f" providerId="ADAL" clId="{094F8603-228B-B84B-9019-9D0D49979CD6}" dt="2024-01-28T18:59:01.042" v="639"/>
          <ac:inkMkLst>
            <pc:docMk/>
            <pc:sldMk cId="2303502608" sldId="331"/>
            <ac:inkMk id="1714" creationId="{C97608D6-F11E-4BE9-9DEE-A2496CF16C39}"/>
          </ac:inkMkLst>
        </pc:inkChg>
        <pc:inkChg chg="add mod">
          <ac:chgData name="Kokchun Giang" userId="67e2125d-ec8c-4323-9653-9824a2ad815f" providerId="ADAL" clId="{094F8603-228B-B84B-9019-9D0D49979CD6}" dt="2024-01-28T18:59:01.042" v="639"/>
          <ac:inkMkLst>
            <pc:docMk/>
            <pc:sldMk cId="2303502608" sldId="331"/>
            <ac:inkMk id="1716" creationId="{FAAE9849-D4C8-70E2-0E0E-4FFE63158EA7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22" creationId="{542A79F7-3FCB-EB77-0C19-718298B23597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24" creationId="{F9E05B21-4E52-6D42-AEED-D4A095E59245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26" creationId="{0C8E1D9B-780A-5A18-2B88-78ECFB984EA3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28" creationId="{FAC77B5C-DE9E-BFFB-C732-8BBFB831EF15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30" creationId="{A7F344B7-C972-0E78-1A74-81EBBC39EB69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77" creationId="{FCB6C307-EA0F-43D8-F6B5-94C0264A2946}"/>
          </ac:inkMkLst>
        </pc:inkChg>
        <pc:inkChg chg="add mod">
          <ac:chgData name="Kokchun Giang" userId="67e2125d-ec8c-4323-9653-9824a2ad815f" providerId="ADAL" clId="{094F8603-228B-B84B-9019-9D0D49979CD6}" dt="2024-01-28T18:59:08.183" v="647"/>
          <ac:inkMkLst>
            <pc:docMk/>
            <pc:sldMk cId="2303502608" sldId="331"/>
            <ac:inkMk id="1779" creationId="{303CF9E0-E492-DFFA-2A9C-71B83BAB7076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871" creationId="{04D8F8F9-8469-0A2C-B96A-36FD09E95B31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882" creationId="{4E72E841-0292-EA2F-2427-338F0CA23366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892" creationId="{D20B3BD5-AAFB-B6B3-38FE-377E535D2ABF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67" creationId="{3A123A7A-22B9-6589-B0E0-C7FB5AA9BF50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68" creationId="{F0A38E10-3E00-810E-58FC-2DD160CAA653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69" creationId="{101BD38E-D668-3A85-686C-F0BFBDCAAA6F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70" creationId="{323BC76B-A024-FDFF-0004-E4D2FF3B1553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71" creationId="{B0328B53-7C9E-6546-0311-E94726CD6BDE}"/>
          </ac:inkMkLst>
        </pc:inkChg>
        <pc:inkChg chg="add mod">
          <ac:chgData name="Kokchun Giang" userId="67e2125d-ec8c-4323-9653-9824a2ad815f" providerId="ADAL" clId="{094F8603-228B-B84B-9019-9D0D49979CD6}" dt="2024-01-28T19:49:35.465" v="1753" actId="164"/>
          <ac:inkMkLst>
            <pc:docMk/>
            <pc:sldMk cId="2303502608" sldId="331"/>
            <ac:inkMk id="1972" creationId="{E07631D3-4B6D-9ACE-BB00-5E88A9AB64E5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73" creationId="{D39096FB-AFAD-3B3C-BB9A-2AE41CA7E28E}"/>
          </ac:inkMkLst>
        </pc:inkChg>
        <pc:inkChg chg="add mod">
          <ac:chgData name="Kokchun Giang" userId="67e2125d-ec8c-4323-9653-9824a2ad815f" providerId="ADAL" clId="{094F8603-228B-B84B-9019-9D0D49979CD6}" dt="2024-01-28T18:52:48.691" v="201"/>
          <ac:inkMkLst>
            <pc:docMk/>
            <pc:sldMk cId="2303502608" sldId="331"/>
            <ac:inkMk id="1974" creationId="{E2EA1D46-3443-1425-3D8D-4296759304DF}"/>
          </ac:inkMkLst>
        </pc:inkChg>
        <pc:inkChg chg="add mod">
          <ac:chgData name="Kokchun Giang" userId="67e2125d-ec8c-4323-9653-9824a2ad815f" providerId="ADAL" clId="{094F8603-228B-B84B-9019-9D0D49979CD6}" dt="2024-01-28T18:52:51.806" v="207"/>
          <ac:inkMkLst>
            <pc:docMk/>
            <pc:sldMk cId="2303502608" sldId="331"/>
            <ac:inkMk id="2024" creationId="{951BB4DF-C60D-348B-5435-68594873A50C}"/>
          </ac:inkMkLst>
        </pc:inkChg>
        <pc:inkChg chg="add mod">
          <ac:chgData name="Kokchun Giang" userId="67e2125d-ec8c-4323-9653-9824a2ad815f" providerId="ADAL" clId="{094F8603-228B-B84B-9019-9D0D49979CD6}" dt="2024-01-28T18:52:51.806" v="207"/>
          <ac:inkMkLst>
            <pc:docMk/>
            <pc:sldMk cId="2303502608" sldId="331"/>
            <ac:inkMk id="2025" creationId="{4C8E003E-A23C-567F-595C-4C22F5571B70}"/>
          </ac:inkMkLst>
        </pc:inkChg>
        <pc:inkChg chg="add mod">
          <ac:chgData name="Kokchun Giang" userId="67e2125d-ec8c-4323-9653-9824a2ad815f" providerId="ADAL" clId="{094F8603-228B-B84B-9019-9D0D49979CD6}" dt="2024-01-28T18:52:51.806" v="207"/>
          <ac:inkMkLst>
            <pc:docMk/>
            <pc:sldMk cId="2303502608" sldId="331"/>
            <ac:inkMk id="2026" creationId="{B1148691-56BB-1692-AE38-52B93CE8A6E7}"/>
          </ac:inkMkLst>
        </pc:inkChg>
        <pc:inkChg chg="add mod">
          <ac:chgData name="Kokchun Giang" userId="67e2125d-ec8c-4323-9653-9824a2ad815f" providerId="ADAL" clId="{094F8603-228B-B84B-9019-9D0D49979CD6}" dt="2024-01-28T18:52:51.806" v="207"/>
          <ac:inkMkLst>
            <pc:docMk/>
            <pc:sldMk cId="2303502608" sldId="331"/>
            <ac:inkMk id="2027" creationId="{37046B1D-31B2-04B7-7E66-9F6CD6206360}"/>
          </ac:inkMkLst>
        </pc:inkChg>
        <pc:inkChg chg="add mod">
          <ac:chgData name="Kokchun Giang" userId="67e2125d-ec8c-4323-9653-9824a2ad815f" providerId="ADAL" clId="{094F8603-228B-B84B-9019-9D0D49979CD6}" dt="2024-01-28T18:52:51.806" v="207"/>
          <ac:inkMkLst>
            <pc:docMk/>
            <pc:sldMk cId="2303502608" sldId="331"/>
            <ac:inkMk id="2028" creationId="{C80BB2A0-EE53-B910-FB14-AE7517E81656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0" creationId="{A9E45560-2392-6981-1FF5-73085640FA07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1" creationId="{BF3654AC-5234-AE93-A041-77DD3912DC76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2" creationId="{8EDE644D-4272-5B65-C447-5DFE112A84D0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3" creationId="{60AE32E5-4308-13C9-D21D-7B6EC45D0D3C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4" creationId="{76351EBC-B269-80DB-D638-1B176868FBD7}"/>
          </ac:inkMkLst>
        </pc:inkChg>
        <pc:inkChg chg="add mod">
          <ac:chgData name="Kokchun Giang" userId="67e2125d-ec8c-4323-9653-9824a2ad815f" providerId="ADAL" clId="{094F8603-228B-B84B-9019-9D0D49979CD6}" dt="2024-01-28T19:49:35.465" v="1753" actId="164"/>
          <ac:inkMkLst>
            <pc:docMk/>
            <pc:sldMk cId="2303502608" sldId="331"/>
            <ac:inkMk id="2035" creationId="{1299A53E-3FDC-720D-5723-CB7E2F24A009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6" creationId="{1B955ACA-CB27-23BB-13A4-B2F9CF3796AB}"/>
          </ac:inkMkLst>
        </pc:inkChg>
        <pc:inkChg chg="add mod">
          <ac:chgData name="Kokchun Giang" userId="67e2125d-ec8c-4323-9653-9824a2ad815f" providerId="ADAL" clId="{094F8603-228B-B84B-9019-9D0D49979CD6}" dt="2024-01-28T18:52:56.555" v="216"/>
          <ac:inkMkLst>
            <pc:docMk/>
            <pc:sldMk cId="2303502608" sldId="331"/>
            <ac:inkMk id="2037" creationId="{C2D03ED9-F4AA-9A2F-B7C5-F749C6393060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1" creationId="{9772408D-44BC-878F-3F92-0D41A69F28F9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2" creationId="{8975D0C1-1583-5A67-F215-BCB2FF543622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3" creationId="{C500E114-B9C6-EBD8-4A3A-D10E74700982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4" creationId="{E828D98C-31D2-3624-4E32-42B1544E2B16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5" creationId="{00D8D7E5-5B53-1383-A74F-F23F426A5526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6" creationId="{0EDEA40F-AA9E-318A-7E69-1A4C34E422B6}"/>
          </ac:inkMkLst>
        </pc:inkChg>
        <pc:inkChg chg="add mod">
          <ac:chgData name="Kokchun Giang" userId="67e2125d-ec8c-4323-9653-9824a2ad815f" providerId="ADAL" clId="{094F8603-228B-B84B-9019-9D0D49979CD6}" dt="2024-01-28T18:53:07.426" v="233"/>
          <ac:inkMkLst>
            <pc:docMk/>
            <pc:sldMk cId="2303502608" sldId="331"/>
            <ac:inkMk id="2047" creationId="{06F70462-7B09-6150-160C-2A75FEBB5592}"/>
          </ac:inkMkLst>
        </pc:inkChg>
        <pc:cxnChg chg="mod">
          <ac:chgData name="Kokchun Giang" userId="67e2125d-ec8c-4323-9653-9824a2ad815f" providerId="ADAL" clId="{094F8603-228B-B84B-9019-9D0D49979CD6}" dt="2024-01-28T19:50:42.880" v="1764" actId="1076"/>
          <ac:cxnSpMkLst>
            <pc:docMk/>
            <pc:sldMk cId="2303502608" sldId="331"/>
            <ac:cxnSpMk id="392" creationId="{B2E2E143-5B8D-F970-4683-CE044061BD33}"/>
          </ac:cxnSpMkLst>
        </pc:cxnChg>
      </pc:sldChg>
      <pc:sldChg chg="addSp delSp modSp add mod modAnim">
        <pc:chgData name="Kokchun Giang" userId="67e2125d-ec8c-4323-9653-9824a2ad815f" providerId="ADAL" clId="{094F8603-228B-B84B-9019-9D0D49979CD6}" dt="2024-01-28T19:57:08.167" v="1811" actId="1076"/>
        <pc:sldMkLst>
          <pc:docMk/>
          <pc:sldMk cId="2672353080" sldId="332"/>
        </pc:sldMkLst>
        <pc:spChg chg="add del mod">
          <ac:chgData name="Kokchun Giang" userId="67e2125d-ec8c-4323-9653-9824a2ad815f" providerId="ADAL" clId="{094F8603-228B-B84B-9019-9D0D49979CD6}" dt="2024-01-28T18:59:31.339" v="651"/>
          <ac:spMkLst>
            <pc:docMk/>
            <pc:sldMk cId="2672353080" sldId="332"/>
            <ac:spMk id="3" creationId="{9AB327D5-BA8D-1B34-6971-940D6D522B4C}"/>
          </ac:spMkLst>
        </pc:spChg>
        <pc:spChg chg="mod">
          <ac:chgData name="Kokchun Giang" userId="67e2125d-ec8c-4323-9653-9824a2ad815f" providerId="ADAL" clId="{094F8603-228B-B84B-9019-9D0D49979CD6}" dt="2024-01-28T19:00:44.918" v="694" actId="20577"/>
          <ac:spMkLst>
            <pc:docMk/>
            <pc:sldMk cId="2672353080" sldId="332"/>
            <ac:spMk id="28" creationId="{C2949430-B983-7C68-9E12-4402460DF96F}"/>
          </ac:spMkLst>
        </pc:spChg>
        <pc:grpChg chg="mod">
          <ac:chgData name="Kokchun Giang" userId="67e2125d-ec8c-4323-9653-9824a2ad815f" providerId="ADAL" clId="{094F8603-228B-B84B-9019-9D0D49979CD6}" dt="2024-01-28T19:51:36.313" v="1770" actId="164"/>
          <ac:grpSpMkLst>
            <pc:docMk/>
            <pc:sldMk cId="2672353080" sldId="332"/>
            <ac:grpSpMk id="10" creationId="{FC5FE3E4-4175-74E8-191C-04480F83F1C4}"/>
          </ac:grpSpMkLst>
        </pc:grpChg>
        <pc:grpChg chg="mod">
          <ac:chgData name="Kokchun Giang" userId="67e2125d-ec8c-4323-9653-9824a2ad815f" providerId="ADAL" clId="{094F8603-228B-B84B-9019-9D0D49979CD6}" dt="2024-01-28T19:51:36.313" v="1770" actId="164"/>
          <ac:grpSpMkLst>
            <pc:docMk/>
            <pc:sldMk cId="2672353080" sldId="332"/>
            <ac:grpSpMk id="11" creationId="{8D004C66-431B-580D-CD9E-70F2B9C6502D}"/>
          </ac:grpSpMkLst>
        </pc:grpChg>
        <pc:grpChg chg="mod">
          <ac:chgData name="Kokchun Giang" userId="67e2125d-ec8c-4323-9653-9824a2ad815f" providerId="ADAL" clId="{094F8603-228B-B84B-9019-9D0D49979CD6}" dt="2024-01-28T19:51:36.313" v="1770" actId="164"/>
          <ac:grpSpMkLst>
            <pc:docMk/>
            <pc:sldMk cId="2672353080" sldId="332"/>
            <ac:grpSpMk id="17" creationId="{4DCFD27E-9DC2-519F-716D-C625FD060A51}"/>
          </ac:grpSpMkLst>
        </pc:grpChg>
        <pc:grpChg chg="mod">
          <ac:chgData name="Kokchun Giang" userId="67e2125d-ec8c-4323-9653-9824a2ad815f" providerId="ADAL" clId="{094F8603-228B-B84B-9019-9D0D49979CD6}" dt="2024-01-28T19:51:36.313" v="1770" actId="164"/>
          <ac:grpSpMkLst>
            <pc:docMk/>
            <pc:sldMk cId="2672353080" sldId="332"/>
            <ac:grpSpMk id="21" creationId="{2932E8D0-5216-A4BE-14C8-18266A2E2244}"/>
          </ac:grpSpMkLst>
        </pc:grpChg>
        <pc:grpChg chg="mod">
          <ac:chgData name="Kokchun Giang" userId="67e2125d-ec8c-4323-9653-9824a2ad815f" providerId="ADAL" clId="{094F8603-228B-B84B-9019-9D0D49979CD6}" dt="2024-01-28T19:51:36.313" v="1770" actId="164"/>
          <ac:grpSpMkLst>
            <pc:docMk/>
            <pc:sldMk cId="2672353080" sldId="332"/>
            <ac:grpSpMk id="30" creationId="{B80C5E61-0403-F8D8-52FB-52E7535BBAC9}"/>
          </ac:grpSpMkLst>
        </pc:grpChg>
        <pc:grpChg chg="mod">
          <ac:chgData name="Kokchun Giang" userId="67e2125d-ec8c-4323-9653-9824a2ad815f" providerId="ADAL" clId="{094F8603-228B-B84B-9019-9D0D49979CD6}" dt="2024-01-28T19:02:35.467" v="742"/>
          <ac:grpSpMkLst>
            <pc:docMk/>
            <pc:sldMk cId="2672353080" sldId="332"/>
            <ac:grpSpMk id="41" creationId="{16E8C218-612E-8B5E-216E-2E969E6A0FD2}"/>
          </ac:grpSpMkLst>
        </pc:grpChg>
        <pc:grpChg chg="mod">
          <ac:chgData name="Kokchun Giang" userId="67e2125d-ec8c-4323-9653-9824a2ad815f" providerId="ADAL" clId="{094F8603-228B-B84B-9019-9D0D49979CD6}" dt="2024-01-28T19:02:35.467" v="742"/>
          <ac:grpSpMkLst>
            <pc:docMk/>
            <pc:sldMk cId="2672353080" sldId="332"/>
            <ac:grpSpMk id="43" creationId="{48340CA3-66E7-BA8D-1E52-FD959834F70C}"/>
          </ac:grpSpMkLst>
        </pc:grpChg>
        <pc:grpChg chg="mod">
          <ac:chgData name="Kokchun Giang" userId="67e2125d-ec8c-4323-9653-9824a2ad815f" providerId="ADAL" clId="{094F8603-228B-B84B-9019-9D0D49979CD6}" dt="2024-01-28T19:02:32.852" v="736"/>
          <ac:grpSpMkLst>
            <pc:docMk/>
            <pc:sldMk cId="2672353080" sldId="332"/>
            <ac:grpSpMk id="47" creationId="{CE8EC49A-BC40-6B80-7CF2-D94E4836EC39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389" creationId="{31D75A6C-2064-3225-4B0A-5C70B7730650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394" creationId="{B15633D5-3F91-1405-5EA0-C6E4805E9E78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397" creationId="{413FA7B8-466E-7D45-E9B8-894DB059CC88}"/>
          </ac:grpSpMkLst>
        </pc:grpChg>
        <pc:grpChg chg="del mod">
          <ac:chgData name="Kokchun Giang" userId="67e2125d-ec8c-4323-9653-9824a2ad815f" providerId="ADAL" clId="{094F8603-228B-B84B-9019-9D0D49979CD6}" dt="2024-01-28T19:07:57.974" v="957"/>
          <ac:grpSpMkLst>
            <pc:docMk/>
            <pc:sldMk cId="2672353080" sldId="332"/>
            <ac:grpSpMk id="401" creationId="{8E977596-ECB8-90DE-24E2-8184DA382219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403" creationId="{DEC58F12-9C7C-0147-7D56-BA01B1F4A1C5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406" creationId="{F1982523-1608-F2C8-D5BF-147C72002F00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410" creationId="{DD306462-F76F-11DD-6B89-AE8E20C00A79}"/>
          </ac:grpSpMkLst>
        </pc:grpChg>
        <pc:grpChg chg="del mod">
          <ac:chgData name="Kokchun Giang" userId="67e2125d-ec8c-4323-9653-9824a2ad815f" providerId="ADAL" clId="{094F8603-228B-B84B-9019-9D0D49979CD6}" dt="2024-01-28T19:08:46.921" v="981"/>
          <ac:grpSpMkLst>
            <pc:docMk/>
            <pc:sldMk cId="2672353080" sldId="332"/>
            <ac:grpSpMk id="418" creationId="{D8DF195E-759A-1A52-E1D5-FDE6BDC59B9E}"/>
          </ac:grpSpMkLst>
        </pc:grpChg>
        <pc:grpChg chg="del mod">
          <ac:chgData name="Kokchun Giang" userId="67e2125d-ec8c-4323-9653-9824a2ad815f" providerId="ADAL" clId="{094F8603-228B-B84B-9019-9D0D49979CD6}" dt="2024-01-28T19:08:46.921" v="981"/>
          <ac:grpSpMkLst>
            <pc:docMk/>
            <pc:sldMk cId="2672353080" sldId="332"/>
            <ac:grpSpMk id="427" creationId="{1FF7E26C-7A7F-61FC-3851-C9C6A6D08AAF}"/>
          </ac:grpSpMkLst>
        </pc:grpChg>
        <pc:grpChg chg="del mod">
          <ac:chgData name="Kokchun Giang" userId="67e2125d-ec8c-4323-9653-9824a2ad815f" providerId="ADAL" clId="{094F8603-228B-B84B-9019-9D0D49979CD6}" dt="2024-01-28T19:08:46.921" v="981"/>
          <ac:grpSpMkLst>
            <pc:docMk/>
            <pc:sldMk cId="2672353080" sldId="332"/>
            <ac:grpSpMk id="431" creationId="{E287F0D1-0F99-268E-4C96-DE7D5A581EAA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432" creationId="{6E8C7AC2-9630-B5F0-D12F-457A573F629E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433" creationId="{C3ACC840-689F-6BEA-513F-DA09C1C952BE}"/>
          </ac:grpSpMkLst>
        </pc:grpChg>
        <pc:grpChg chg="del mod">
          <ac:chgData name="Kokchun Giang" userId="67e2125d-ec8c-4323-9653-9824a2ad815f" providerId="ADAL" clId="{094F8603-228B-B84B-9019-9D0D49979CD6}" dt="2024-01-28T19:08:49.229" v="985"/>
          <ac:grpSpMkLst>
            <pc:docMk/>
            <pc:sldMk cId="2672353080" sldId="332"/>
            <ac:grpSpMk id="435" creationId="{E7EB40C9-1DC4-826B-201F-9714DE0849CE}"/>
          </ac:grpSpMkLst>
        </pc:grpChg>
        <pc:grpChg chg="del mod">
          <ac:chgData name="Kokchun Giang" userId="67e2125d-ec8c-4323-9653-9824a2ad815f" providerId="ADAL" clId="{094F8603-228B-B84B-9019-9D0D49979CD6}" dt="2024-01-28T19:08:50.711" v="988"/>
          <ac:grpSpMkLst>
            <pc:docMk/>
            <pc:sldMk cId="2672353080" sldId="332"/>
            <ac:grpSpMk id="439" creationId="{1AF37806-FA1E-36AB-FD82-49A8E7DDA068}"/>
          </ac:grpSpMkLst>
        </pc:grpChg>
        <pc:grpChg chg="del mod">
          <ac:chgData name="Kokchun Giang" userId="67e2125d-ec8c-4323-9653-9824a2ad815f" providerId="ADAL" clId="{094F8603-228B-B84B-9019-9D0D49979CD6}" dt="2024-01-28T19:08:55.499" v="992"/>
          <ac:grpSpMkLst>
            <pc:docMk/>
            <pc:sldMk cId="2672353080" sldId="332"/>
            <ac:grpSpMk id="443" creationId="{7BE4F64F-D05A-4E66-3C43-5524216E4C49}"/>
          </ac:grpSpMkLst>
        </pc:grpChg>
        <pc:grpChg chg="del mod">
          <ac:chgData name="Kokchun Giang" userId="67e2125d-ec8c-4323-9653-9824a2ad815f" providerId="ADAL" clId="{094F8603-228B-B84B-9019-9D0D49979CD6}" dt="2024-01-28T19:08:58.944" v="995"/>
          <ac:grpSpMkLst>
            <pc:docMk/>
            <pc:sldMk cId="2672353080" sldId="332"/>
            <ac:grpSpMk id="447" creationId="{30482D99-0060-9505-936D-11EEE6E7D1CE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1090" creationId="{06AE4FD6-9AA3-7460-2730-1A70BB51089A}"/>
          </ac:grpSpMkLst>
        </pc:grpChg>
        <pc:grpChg chg="mod">
          <ac:chgData name="Kokchun Giang" userId="67e2125d-ec8c-4323-9653-9824a2ad815f" providerId="ADAL" clId="{094F8603-228B-B84B-9019-9D0D49979CD6}" dt="2024-01-28T19:09:06.388" v="1004"/>
          <ac:grpSpMkLst>
            <pc:docMk/>
            <pc:sldMk cId="2672353080" sldId="332"/>
            <ac:grpSpMk id="1099" creationId="{3194F8A5-E1B4-8FA5-86F0-85A801038C1F}"/>
          </ac:grpSpMkLst>
        </pc:grpChg>
        <pc:grpChg chg="mod">
          <ac:chgData name="Kokchun Giang" userId="67e2125d-ec8c-4323-9653-9824a2ad815f" providerId="ADAL" clId="{094F8603-228B-B84B-9019-9D0D49979CD6}" dt="2024-01-28T19:52:19.112" v="1775" actId="164"/>
          <ac:grpSpMkLst>
            <pc:docMk/>
            <pc:sldMk cId="2672353080" sldId="332"/>
            <ac:grpSpMk id="1130" creationId="{F6A368E0-9F6B-B807-1D4A-CDCB254BFB72}"/>
          </ac:grpSpMkLst>
        </pc:grpChg>
        <pc:grpChg chg="mod">
          <ac:chgData name="Kokchun Giang" userId="67e2125d-ec8c-4323-9653-9824a2ad815f" providerId="ADAL" clId="{094F8603-228B-B84B-9019-9D0D49979CD6}" dt="2024-01-28T19:52:19.112" v="1775" actId="164"/>
          <ac:grpSpMkLst>
            <pc:docMk/>
            <pc:sldMk cId="2672353080" sldId="332"/>
            <ac:grpSpMk id="1131" creationId="{F9B1F131-DE5E-810F-8B4F-1C89259E31F6}"/>
          </ac:grpSpMkLst>
        </pc:grpChg>
        <pc:grpChg chg="mod">
          <ac:chgData name="Kokchun Giang" userId="67e2125d-ec8c-4323-9653-9824a2ad815f" providerId="ADAL" clId="{094F8603-228B-B84B-9019-9D0D49979CD6}" dt="2024-01-28T19:52:19.112" v="1775" actId="164"/>
          <ac:grpSpMkLst>
            <pc:docMk/>
            <pc:sldMk cId="2672353080" sldId="332"/>
            <ac:grpSpMk id="1132" creationId="{FC8EFBF8-02AF-0134-EAF8-82C534B31A42}"/>
          </ac:grpSpMkLst>
        </pc:grpChg>
        <pc:grpChg chg="del mod">
          <ac:chgData name="Kokchun Giang" userId="67e2125d-ec8c-4323-9653-9824a2ad815f" providerId="ADAL" clId="{094F8603-228B-B84B-9019-9D0D49979CD6}" dt="2024-01-28T19:10:38.466" v="1115"/>
          <ac:grpSpMkLst>
            <pc:docMk/>
            <pc:sldMk cId="2672353080" sldId="332"/>
            <ac:grpSpMk id="1133" creationId="{A654B506-820F-862A-FE0A-C9E14B8CFA82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143" creationId="{26765310-EA2F-B7C9-AEA2-FDB698ED6F45}"/>
          </ac:grpSpMkLst>
        </pc:grpChg>
        <pc:grpChg chg="mod">
          <ac:chgData name="Kokchun Giang" userId="67e2125d-ec8c-4323-9653-9824a2ad815f" providerId="ADAL" clId="{094F8603-228B-B84B-9019-9D0D49979CD6}" dt="2024-01-28T19:52:19.112" v="1775" actId="164"/>
          <ac:grpSpMkLst>
            <pc:docMk/>
            <pc:sldMk cId="2672353080" sldId="332"/>
            <ac:grpSpMk id="1159" creationId="{42F32224-2029-F708-7FC7-46713DC6D08B}"/>
          </ac:grpSpMkLst>
        </pc:grpChg>
        <pc:grpChg chg="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163" creationId="{0942F128-5E9E-1BC5-4046-13FF9D1C1E36}"/>
          </ac:grpSpMkLst>
        </pc:grpChg>
        <pc:grpChg chg="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169" creationId="{4063C177-3767-DEBB-DACF-E9F2E5253F95}"/>
          </ac:grpSpMkLst>
        </pc:grpChg>
        <pc:grpChg chg="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180" creationId="{8BB9C84D-9B86-2A2C-C501-B0834B3C76F1}"/>
          </ac:grpSpMkLst>
        </pc:grpChg>
        <pc:grpChg chg="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181" creationId="{D55BB50A-99CB-254D-B0FC-CFEA8C810FC0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185" creationId="{EDA51377-2FB4-4244-8703-5D376C260D0F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188" creationId="{383D4C31-7533-9F5F-0F96-E15FB72D27C1}"/>
          </ac:grpSpMkLst>
        </pc:grpChg>
        <pc:grpChg chg="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200" creationId="{2A92D4AA-2E69-0300-0BE6-22DDEEB876B4}"/>
          </ac:grpSpMkLst>
        </pc:grpChg>
        <pc:grpChg chg="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212" creationId="{96F182AE-53C3-2AD3-229A-D3A12983B0EB}"/>
          </ac:grpSpMkLst>
        </pc:grpChg>
        <pc:grpChg chg="del mod">
          <ac:chgData name="Kokchun Giang" userId="67e2125d-ec8c-4323-9653-9824a2ad815f" providerId="ADAL" clId="{094F8603-228B-B84B-9019-9D0D49979CD6}" dt="2024-01-28T19:10:29.767" v="1113"/>
          <ac:grpSpMkLst>
            <pc:docMk/>
            <pc:sldMk cId="2672353080" sldId="332"/>
            <ac:grpSpMk id="1248" creationId="{D8024359-B061-8AEF-9125-862743316D3F}"/>
          </ac:grpSpMkLst>
        </pc:grpChg>
        <pc:grpChg chg="del mod">
          <ac:chgData name="Kokchun Giang" userId="67e2125d-ec8c-4323-9653-9824a2ad815f" providerId="ADAL" clId="{094F8603-228B-B84B-9019-9D0D49979CD6}" dt="2024-01-28T19:10:29.767" v="1113"/>
          <ac:grpSpMkLst>
            <pc:docMk/>
            <pc:sldMk cId="2672353080" sldId="332"/>
            <ac:grpSpMk id="1249" creationId="{934A27FE-C5AD-9C0A-916B-DFC4F42F224F}"/>
          </ac:grpSpMkLst>
        </pc:grpChg>
        <pc:grpChg chg="mod">
          <ac:chgData name="Kokchun Giang" userId="67e2125d-ec8c-4323-9653-9824a2ad815f" providerId="ADAL" clId="{094F8603-228B-B84B-9019-9D0D49979CD6}" dt="2024-01-28T19:57:08.167" v="1811" actId="1076"/>
          <ac:grpSpMkLst>
            <pc:docMk/>
            <pc:sldMk cId="2672353080" sldId="332"/>
            <ac:grpSpMk id="1253" creationId="{1ECEFD90-AA41-8006-824C-B5D7F07BAF3D}"/>
          </ac:grpSpMkLst>
        </pc:grpChg>
        <pc:grpChg chg="mod">
          <ac:chgData name="Kokchun Giang" userId="67e2125d-ec8c-4323-9653-9824a2ad815f" providerId="ADAL" clId="{094F8603-228B-B84B-9019-9D0D49979CD6}" dt="2024-01-28T19:52:19.112" v="1775" actId="164"/>
          <ac:grpSpMkLst>
            <pc:docMk/>
            <pc:sldMk cId="2672353080" sldId="332"/>
            <ac:grpSpMk id="1255" creationId="{1EBDF9B0-10C4-A4E6-F8B4-3BEA8C72C464}"/>
          </ac:grpSpMkLst>
        </pc:grpChg>
        <pc:grpChg chg="add mod">
          <ac:chgData name="Kokchun Giang" userId="67e2125d-ec8c-4323-9653-9824a2ad815f" providerId="ADAL" clId="{094F8603-228B-B84B-9019-9D0D49979CD6}" dt="2024-01-28T19:51:36.313" v="1770" actId="164"/>
          <ac:grpSpMkLst>
            <pc:docMk/>
            <pc:sldMk cId="2672353080" sldId="332"/>
            <ac:grpSpMk id="1256" creationId="{E28D4EC1-50CE-76D5-BEF4-555D9907E955}"/>
          </ac:grpSpMkLst>
        </pc:grpChg>
        <pc:grpChg chg="add mod">
          <ac:chgData name="Kokchun Giang" userId="67e2125d-ec8c-4323-9653-9824a2ad815f" providerId="ADAL" clId="{094F8603-228B-B84B-9019-9D0D49979CD6}" dt="2024-01-28T19:51:39.379" v="1771" actId="164"/>
          <ac:grpSpMkLst>
            <pc:docMk/>
            <pc:sldMk cId="2672353080" sldId="332"/>
            <ac:grpSpMk id="1260" creationId="{946D169D-85E9-724C-77BA-5665A485803E}"/>
          </ac:grpSpMkLst>
        </pc:grpChg>
        <pc:grpChg chg="add 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261" creationId="{0E9D9D62-0A1D-81AA-85BB-9BEBC2EA2E73}"/>
          </ac:grpSpMkLst>
        </pc:grpChg>
        <pc:grpChg chg="add mod">
          <ac:chgData name="Kokchun Giang" userId="67e2125d-ec8c-4323-9653-9824a2ad815f" providerId="ADAL" clId="{094F8603-228B-B84B-9019-9D0D49979CD6}" dt="2024-01-28T19:51:53.792" v="1773" actId="164"/>
          <ac:grpSpMkLst>
            <pc:docMk/>
            <pc:sldMk cId="2672353080" sldId="332"/>
            <ac:grpSpMk id="1262" creationId="{70E45CE6-5400-685B-75DF-7DE257226DDB}"/>
          </ac:grpSpMkLst>
        </pc:grpChg>
        <pc:grpChg chg="add 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1263" creationId="{F52D921A-0D8A-26CC-BB10-DFC6FEB77CC5}"/>
          </ac:grpSpMkLst>
        </pc:grpChg>
        <pc:grpChg chg="add mod">
          <ac:chgData name="Kokchun Giang" userId="67e2125d-ec8c-4323-9653-9824a2ad815f" providerId="ADAL" clId="{094F8603-228B-B84B-9019-9D0D49979CD6}" dt="2024-01-28T19:52:19.112" v="1775" actId="164"/>
          <ac:grpSpMkLst>
            <pc:docMk/>
            <pc:sldMk cId="2672353080" sldId="332"/>
            <ac:grpSpMk id="1264" creationId="{2E860C28-018B-DD68-5242-ECB304A13ADE}"/>
          </ac:grpSpMkLst>
        </pc:grpChg>
        <pc:grpChg chg="add mod">
          <ac:chgData name="Kokchun Giang" userId="67e2125d-ec8c-4323-9653-9824a2ad815f" providerId="ADAL" clId="{094F8603-228B-B84B-9019-9D0D49979CD6}" dt="2024-01-28T19:52:23.461" v="1776" actId="164"/>
          <ac:grpSpMkLst>
            <pc:docMk/>
            <pc:sldMk cId="2672353080" sldId="332"/>
            <ac:grpSpMk id="1265" creationId="{9A2D90D1-6337-A53E-84BD-5C90F61F694E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288" creationId="{7B8FC7F9-8EF9-8419-5250-64529E5E3ACA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291" creationId="{3BADE12B-A2C6-E204-3F1C-699715EE7DD2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292" creationId="{2B04DC37-25CA-5E85-6BC3-AB30FAABBBF3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303" creationId="{908C39D3-FFC6-0F4C-0960-83595BDC0EE7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304" creationId="{6712910A-553A-063E-7AF9-D3A8999279D4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307" creationId="{9282DA7C-CD0F-4F38-3BFA-F65B3E798AE0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318" creationId="{B96C8E4F-4582-3245-656C-4489B9C554AF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1319" creationId="{A927002C-9926-6076-420F-880A1E00515A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346" creationId="{86314CAC-8DFA-9F68-35C1-AA05866EEEC7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347" creationId="{F0B834F4-43B8-0370-1952-1A260EA5BA6F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363" creationId="{F97B56FE-FEA3-B362-8EBA-5216FD77D24A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364" creationId="{85EDDB78-97EB-88B3-61A2-C4DA09C6F6FD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365" creationId="{819EB4D4-C5A4-D843-6CB7-042F4A7079CB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398" creationId="{5020F16D-EEFD-ABE5-F5E1-E92939019F74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00" creationId="{100D94B2-DD82-160E-306F-2909C3D3FD10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23" creationId="{4BBA7C0A-3C7B-DF22-172D-13B794870AF1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34" creationId="{936DC620-F970-C174-C8C4-04FAA0EA5866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51" creationId="{3F03915C-231D-3D9F-70B9-DEC6205824A2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52" creationId="{5CFA2276-4C1C-DBB1-08F6-B2A8999599F3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55" creationId="{EDDB87D3-1C25-CE8C-BEDB-5516296AF13C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58" creationId="{015D5040-2062-4AE4-7D67-321AF84A02F7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78" creationId="{66C7404E-E0E4-8FCC-1C79-9CEFA1BBE0F4}"/>
          </ac:grpSpMkLst>
        </pc:grpChg>
        <pc:grpChg chg="del">
          <ac:chgData name="Kokchun Giang" userId="67e2125d-ec8c-4323-9653-9824a2ad815f" providerId="ADAL" clId="{094F8603-228B-B84B-9019-9D0D49979CD6}" dt="2024-01-28T18:59:40.996" v="655" actId="478"/>
          <ac:grpSpMkLst>
            <pc:docMk/>
            <pc:sldMk cId="2672353080" sldId="332"/>
            <ac:grpSpMk id="1490" creationId="{AD2E5DE2-0940-AF62-DF28-3EF7F063B8B4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493" creationId="{6D63D1EF-0064-2FD0-B8EC-E23660C6CC09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12" creationId="{CADBF6FA-5E21-DCDB-8493-B5871EDC5D38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16" creationId="{37F6CFD4-9FF8-5960-ABD7-63208E775072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25" creationId="{AFB28ACD-CA83-0B98-7AD2-ED4640DF8DFA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37" creationId="{0C3C6440-B38F-559F-744B-16684C9D9A41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43" creationId="{C7CDA984-9113-3AB7-11DF-522D5F969382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55" creationId="{B897387E-C6FA-AAF4-A3A2-20611C52EF8D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56" creationId="{F2FDF138-7939-883E-2FFA-6434F881F56C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63" creationId="{7F641A76-47F0-846E-C32E-0DCB17D26D7B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69" creationId="{A282832F-DB69-4EA6-DECA-5E72163488F4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594" creationId="{9D5A780C-3A9F-9655-B17E-63BE88756C37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09" creationId="{CB0D90C8-4CBC-B360-1ADB-19A4CD41FDCB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18" creationId="{6E6F8C90-1D1E-E717-A00C-C17CE3315171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30" creationId="{1F412E36-3B25-6A0C-7CD1-AE9B33169151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31" creationId="{FF8094E9-B637-E822-4CBC-E48C21CB11D6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45" creationId="{F706D98C-5080-91DA-0AD3-0674C7A88DD3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52" creationId="{AA195C78-64BB-37C2-3E4C-7DCFF1B7FA6D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53" creationId="{7EB824FE-E7DD-F240-0742-6A8FB7AF3A86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658" creationId="{0CA8F710-07F3-4BBB-F881-2BA349F90272}"/>
          </ac:grpSpMkLst>
        </pc:grpChg>
        <pc:grpChg chg="del">
          <ac:chgData name="Kokchun Giang" userId="67e2125d-ec8c-4323-9653-9824a2ad815f" providerId="ADAL" clId="{094F8603-228B-B84B-9019-9D0D49979CD6}" dt="2024-01-28T18:59:44.490" v="657" actId="478"/>
          <ac:grpSpMkLst>
            <pc:docMk/>
            <pc:sldMk cId="2672353080" sldId="332"/>
            <ac:grpSpMk id="1718" creationId="{8BF28264-12B1-3CFF-584F-B6316C4618B1}"/>
          </ac:grpSpMkLst>
        </pc:grpChg>
        <pc:grpChg chg="del">
          <ac:chgData name="Kokchun Giang" userId="67e2125d-ec8c-4323-9653-9824a2ad815f" providerId="ADAL" clId="{094F8603-228B-B84B-9019-9D0D49979CD6}" dt="2024-01-28T18:59:43.204" v="656" actId="478"/>
          <ac:grpSpMkLst>
            <pc:docMk/>
            <pc:sldMk cId="2672353080" sldId="332"/>
            <ac:grpSpMk id="1786" creationId="{2788F083-7761-3801-B568-F9F857313E95}"/>
          </ac:grpSpMkLst>
        </pc:grpChg>
        <pc:grpChg chg="mod">
          <ac:chgData name="Kokchun Giang" userId="67e2125d-ec8c-4323-9653-9824a2ad815f" providerId="ADAL" clId="{094F8603-228B-B84B-9019-9D0D49979CD6}" dt="2024-01-28T19:02:51.832" v="779"/>
          <ac:grpSpMkLst>
            <pc:docMk/>
            <pc:sldMk cId="2672353080" sldId="332"/>
            <ac:grpSpMk id="1860" creationId="{6B5C9F51-44EB-1F98-015B-271E8BF9E616}"/>
          </ac:grpSpMkLst>
        </pc:grpChg>
        <pc:grpChg chg="mod">
          <ac:chgData name="Kokchun Giang" userId="67e2125d-ec8c-4323-9653-9824a2ad815f" providerId="ADAL" clId="{094F8603-228B-B84B-9019-9D0D49979CD6}" dt="2024-01-28T19:02:51.832" v="779"/>
          <ac:grpSpMkLst>
            <pc:docMk/>
            <pc:sldMk cId="2672353080" sldId="332"/>
            <ac:grpSpMk id="1861" creationId="{24003A38-F409-4C33-FD36-8A0FA982D878}"/>
          </ac:grpSpMkLst>
        </pc:grpChg>
        <pc:grpChg chg="mod">
          <ac:chgData name="Kokchun Giang" userId="67e2125d-ec8c-4323-9653-9824a2ad815f" providerId="ADAL" clId="{094F8603-228B-B84B-9019-9D0D49979CD6}" dt="2024-01-28T19:02:51.832" v="779"/>
          <ac:grpSpMkLst>
            <pc:docMk/>
            <pc:sldMk cId="2672353080" sldId="332"/>
            <ac:grpSpMk id="1862" creationId="{EE4D9116-7E36-2B6F-6645-BAD6993E74D0}"/>
          </ac:grpSpMkLst>
        </pc:grpChg>
        <pc:grpChg chg="mod">
          <ac:chgData name="Kokchun Giang" userId="67e2125d-ec8c-4323-9653-9824a2ad815f" providerId="ADAL" clId="{094F8603-228B-B84B-9019-9D0D49979CD6}" dt="2024-01-28T19:02:50.778" v="775"/>
          <ac:grpSpMkLst>
            <pc:docMk/>
            <pc:sldMk cId="2672353080" sldId="332"/>
            <ac:grpSpMk id="1866" creationId="{3BB74CF8-09CC-9B6B-5EFC-E8C1F14F727D}"/>
          </ac:grpSpMkLst>
        </pc:grpChg>
        <pc:grpChg chg="mod">
          <ac:chgData name="Kokchun Giang" userId="67e2125d-ec8c-4323-9653-9824a2ad815f" providerId="ADAL" clId="{094F8603-228B-B84B-9019-9D0D49979CD6}" dt="2024-01-28T19:51:39.379" v="1771" actId="164"/>
          <ac:grpSpMkLst>
            <pc:docMk/>
            <pc:sldMk cId="2672353080" sldId="332"/>
            <ac:grpSpMk id="1878" creationId="{FC16F1A4-159B-111A-D0BF-1CA4547E958C}"/>
          </ac:grpSpMkLst>
        </pc:grpChg>
        <pc:grpChg chg="mod">
          <ac:chgData name="Kokchun Giang" userId="67e2125d-ec8c-4323-9653-9824a2ad815f" providerId="ADAL" clId="{094F8603-228B-B84B-9019-9D0D49979CD6}" dt="2024-01-28T19:51:39.379" v="1771" actId="164"/>
          <ac:grpSpMkLst>
            <pc:docMk/>
            <pc:sldMk cId="2672353080" sldId="332"/>
            <ac:grpSpMk id="1888" creationId="{9AE70D24-8475-E37E-C4FE-9A51EDA362CC}"/>
          </ac:grpSpMkLst>
        </pc:grpChg>
        <pc:grpChg chg="mod">
          <ac:chgData name="Kokchun Giang" userId="67e2125d-ec8c-4323-9653-9824a2ad815f" providerId="ADAL" clId="{094F8603-228B-B84B-9019-9D0D49979CD6}" dt="2024-01-28T19:51:39.379" v="1771" actId="164"/>
          <ac:grpSpMkLst>
            <pc:docMk/>
            <pc:sldMk cId="2672353080" sldId="332"/>
            <ac:grpSpMk id="1893" creationId="{06CE2108-99CD-0B3F-DE49-F4A1260F3BC8}"/>
          </ac:grpSpMkLst>
        </pc:grpChg>
        <pc:grpChg chg="mod">
          <ac:chgData name="Kokchun Giang" userId="67e2125d-ec8c-4323-9653-9824a2ad815f" providerId="ADAL" clId="{094F8603-228B-B84B-9019-9D0D49979CD6}" dt="2024-01-28T19:51:39.379" v="1771" actId="164"/>
          <ac:grpSpMkLst>
            <pc:docMk/>
            <pc:sldMk cId="2672353080" sldId="332"/>
            <ac:grpSpMk id="1901" creationId="{C443F31C-49A3-A1B2-A9DB-0A46ECA9DFB1}"/>
          </ac:grpSpMkLst>
        </pc:grpChg>
        <pc:grpChg chg="mod">
          <ac:chgData name="Kokchun Giang" userId="67e2125d-ec8c-4323-9653-9824a2ad815f" providerId="ADAL" clId="{094F8603-228B-B84B-9019-9D0D49979CD6}" dt="2024-01-28T19:51:39.379" v="1771" actId="164"/>
          <ac:grpSpMkLst>
            <pc:docMk/>
            <pc:sldMk cId="2672353080" sldId="332"/>
            <ac:grpSpMk id="1902" creationId="{25983DFF-5098-24BD-7835-042774D6D65E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05" creationId="{B0A97295-EAE9-5E5B-8994-7E73E7E1021C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16" creationId="{A034464A-60E4-36EA-5650-3C33B34CD721}"/>
          </ac:grpSpMkLst>
        </pc:grpChg>
        <pc:grpChg chg="del mod">
          <ac:chgData name="Kokchun Giang" userId="67e2125d-ec8c-4323-9653-9824a2ad815f" providerId="ADAL" clId="{094F8603-228B-B84B-9019-9D0D49979CD6}" dt="2024-01-28T19:03:29.406" v="847"/>
          <ac:grpSpMkLst>
            <pc:docMk/>
            <pc:sldMk cId="2672353080" sldId="332"/>
            <ac:grpSpMk id="1928" creationId="{AEEE520E-72B1-A996-8906-9609D936DB53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36" creationId="{AB5C3444-EB08-C802-2CCD-5DECE9F1CC1F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37" creationId="{15BDF173-4D83-26B9-67CC-C3617F3A6F2E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38" creationId="{55B23EE3-2E4E-5398-45D8-F3815CD736F8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51" creationId="{0FF84983-B1A1-A5A2-7EC3-F45090D0FEC7}"/>
          </ac:grpSpMkLst>
        </pc:grpChg>
        <pc:grpChg chg="mod">
          <ac:chgData name="Kokchun Giang" userId="67e2125d-ec8c-4323-9653-9824a2ad815f" providerId="ADAL" clId="{094F8603-228B-B84B-9019-9D0D49979CD6}" dt="2024-01-28T19:51:43.625" v="1772" actId="164"/>
          <ac:grpSpMkLst>
            <pc:docMk/>
            <pc:sldMk cId="2672353080" sldId="332"/>
            <ac:grpSpMk id="1958" creationId="{F5A107F3-C8B2-CA99-E361-0A67C978193C}"/>
          </ac:grpSpMkLst>
        </pc:grpChg>
        <pc:grpChg chg="del mod">
          <ac:chgData name="Kokchun Giang" userId="67e2125d-ec8c-4323-9653-9824a2ad815f" providerId="ADAL" clId="{094F8603-228B-B84B-9019-9D0D49979CD6}" dt="2024-01-28T19:04:29.215" v="873"/>
          <ac:grpSpMkLst>
            <pc:docMk/>
            <pc:sldMk cId="2672353080" sldId="332"/>
            <ac:grpSpMk id="1961" creationId="{8A4AE399-66B8-11BF-06D2-B29033531F07}"/>
          </ac:grpSpMkLst>
        </pc:grpChg>
        <pc:grpChg chg="del mod">
          <ac:chgData name="Kokchun Giang" userId="67e2125d-ec8c-4323-9653-9824a2ad815f" providerId="ADAL" clId="{094F8603-228B-B84B-9019-9D0D49979CD6}" dt="2024-01-28T19:04:32.773" v="876"/>
          <ac:grpSpMkLst>
            <pc:docMk/>
            <pc:sldMk cId="2672353080" sldId="332"/>
            <ac:grpSpMk id="1964" creationId="{4ED9A048-E005-8855-FC5F-5022A5D84597}"/>
          </ac:grpSpMkLst>
        </pc:grpChg>
        <pc:grpChg chg="del">
          <ac:chgData name="Kokchun Giang" userId="67e2125d-ec8c-4323-9653-9824a2ad815f" providerId="ADAL" clId="{094F8603-228B-B84B-9019-9D0D49979CD6}" dt="2024-01-28T18:59:38.961" v="654" actId="478"/>
          <ac:grpSpMkLst>
            <pc:docMk/>
            <pc:sldMk cId="2672353080" sldId="332"/>
            <ac:grpSpMk id="1975" creationId="{F894EDD4-812F-BA5D-24BC-A36388FF11D4}"/>
          </ac:grpSpMkLst>
        </pc:grpChg>
        <pc:grpChg chg="del mod">
          <ac:chgData name="Kokchun Giang" userId="67e2125d-ec8c-4323-9653-9824a2ad815f" providerId="ADAL" clId="{094F8603-228B-B84B-9019-9D0D49979CD6}" dt="2024-01-28T19:04:37.209" v="878"/>
          <ac:grpSpMkLst>
            <pc:docMk/>
            <pc:sldMk cId="2672353080" sldId="332"/>
            <ac:grpSpMk id="1976" creationId="{1D8D5DA0-779A-3111-D18F-27B139BC036B}"/>
          </ac:grpSpMkLst>
        </pc:grpChg>
        <pc:grpChg chg="mod">
          <ac:chgData name="Kokchun Giang" userId="67e2125d-ec8c-4323-9653-9824a2ad815f" providerId="ADAL" clId="{094F8603-228B-B84B-9019-9D0D49979CD6}" dt="2024-01-28T19:51:53.792" v="1773" actId="164"/>
          <ac:grpSpMkLst>
            <pc:docMk/>
            <pc:sldMk cId="2672353080" sldId="332"/>
            <ac:grpSpMk id="1978" creationId="{9D1A10F2-D72B-EF63-6139-9AF664F248A1}"/>
          </ac:grpSpMkLst>
        </pc:grpChg>
        <pc:grpChg chg="del mod">
          <ac:chgData name="Kokchun Giang" userId="67e2125d-ec8c-4323-9653-9824a2ad815f" providerId="ADAL" clId="{094F8603-228B-B84B-9019-9D0D49979CD6}" dt="2024-01-28T19:05:01.604" v="884"/>
          <ac:grpSpMkLst>
            <pc:docMk/>
            <pc:sldMk cId="2672353080" sldId="332"/>
            <ac:grpSpMk id="1982" creationId="{1ED2409F-FCDA-8A65-C1BC-433F0156C109}"/>
          </ac:grpSpMkLst>
        </pc:grpChg>
        <pc:grpChg chg="del mod">
          <ac:chgData name="Kokchun Giang" userId="67e2125d-ec8c-4323-9653-9824a2ad815f" providerId="ADAL" clId="{094F8603-228B-B84B-9019-9D0D49979CD6}" dt="2024-01-28T19:05:05.614" v="886"/>
          <ac:grpSpMkLst>
            <pc:docMk/>
            <pc:sldMk cId="2672353080" sldId="332"/>
            <ac:grpSpMk id="1984" creationId="{7F78ED2A-91F7-5389-C5FF-83962D2533BC}"/>
          </ac:grpSpMkLst>
        </pc:grpChg>
        <pc:grpChg chg="mod">
          <ac:chgData name="Kokchun Giang" userId="67e2125d-ec8c-4323-9653-9824a2ad815f" providerId="ADAL" clId="{094F8603-228B-B84B-9019-9D0D49979CD6}" dt="2024-01-28T19:51:53.792" v="1773" actId="164"/>
          <ac:grpSpMkLst>
            <pc:docMk/>
            <pc:sldMk cId="2672353080" sldId="332"/>
            <ac:grpSpMk id="1986" creationId="{405DE4EE-8493-1D61-7775-B29B5C7591DE}"/>
          </ac:grpSpMkLst>
        </pc:grpChg>
        <pc:grpChg chg="del mod">
          <ac:chgData name="Kokchun Giang" userId="67e2125d-ec8c-4323-9653-9824a2ad815f" providerId="ADAL" clId="{094F8603-228B-B84B-9019-9D0D49979CD6}" dt="2024-01-28T19:05:24.783" v="895"/>
          <ac:grpSpMkLst>
            <pc:docMk/>
            <pc:sldMk cId="2672353080" sldId="332"/>
            <ac:grpSpMk id="1991" creationId="{97A73814-B7CA-F0B0-993B-3C73A5E760E0}"/>
          </ac:grpSpMkLst>
        </pc:grpChg>
        <pc:grpChg chg="add del mod">
          <ac:chgData name="Kokchun Giang" userId="67e2125d-ec8c-4323-9653-9824a2ad815f" providerId="ADAL" clId="{094F8603-228B-B84B-9019-9D0D49979CD6}" dt="2024-01-28T19:51:53.792" v="1773" actId="164"/>
          <ac:grpSpMkLst>
            <pc:docMk/>
            <pc:sldMk cId="2672353080" sldId="332"/>
            <ac:grpSpMk id="1994" creationId="{79C2943F-09D6-73C1-150A-B9E461A8C089}"/>
          </ac:grpSpMkLst>
        </pc:grpChg>
        <pc:grpChg chg="mod">
          <ac:chgData name="Kokchun Giang" userId="67e2125d-ec8c-4323-9653-9824a2ad815f" providerId="ADAL" clId="{094F8603-228B-B84B-9019-9D0D49979CD6}" dt="2024-01-28T19:06:31.975" v="926"/>
          <ac:grpSpMkLst>
            <pc:docMk/>
            <pc:sldMk cId="2672353080" sldId="332"/>
            <ac:grpSpMk id="1997" creationId="{DB0F8130-B118-CA27-96BF-368BE0A46CEE}"/>
          </ac:grpSpMkLst>
        </pc:grpChg>
        <pc:grpChg chg="mod">
          <ac:chgData name="Kokchun Giang" userId="67e2125d-ec8c-4323-9653-9824a2ad815f" providerId="ADAL" clId="{094F8603-228B-B84B-9019-9D0D49979CD6}" dt="2024-01-28T19:06:31.073" v="923"/>
          <ac:grpSpMkLst>
            <pc:docMk/>
            <pc:sldMk cId="2672353080" sldId="332"/>
            <ac:grpSpMk id="2000" creationId="{0B7B6784-13EA-F9AF-1262-F66070E250E4}"/>
          </ac:grpSpMkLst>
        </pc:grpChg>
        <pc:grpChg chg="del">
          <ac:chgData name="Kokchun Giang" userId="67e2125d-ec8c-4323-9653-9824a2ad815f" providerId="ADAL" clId="{094F8603-228B-B84B-9019-9D0D49979CD6}" dt="2024-01-28T18:59:38.187" v="653" actId="478"/>
          <ac:grpSpMkLst>
            <pc:docMk/>
            <pc:sldMk cId="2672353080" sldId="332"/>
            <ac:grpSpMk id="2001" creationId="{0285666C-6E0F-1E23-FF0F-0D3CF766CE9D}"/>
          </ac:grpSpMkLst>
        </pc:grpChg>
        <pc:grpChg chg="mod">
          <ac:chgData name="Kokchun Giang" userId="67e2125d-ec8c-4323-9653-9824a2ad815f" providerId="ADAL" clId="{094F8603-228B-B84B-9019-9D0D49979CD6}" dt="2024-01-28T19:06:15.049" v="908"/>
          <ac:grpSpMkLst>
            <pc:docMk/>
            <pc:sldMk cId="2672353080" sldId="332"/>
            <ac:grpSpMk id="2004" creationId="{9E373398-6D24-CB86-EFA2-EA2AAD58CA7E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2006" creationId="{5DDD26D9-B8EA-4C49-F209-0AEBE8C169FC}"/>
          </ac:grpSpMkLst>
        </pc:grpChg>
        <pc:grpChg chg="mod">
          <ac:chgData name="Kokchun Giang" userId="67e2125d-ec8c-4323-9653-9824a2ad815f" providerId="ADAL" clId="{094F8603-228B-B84B-9019-9D0D49979CD6}" dt="2024-01-28T19:06:30.840" v="921"/>
          <ac:grpSpMkLst>
            <pc:docMk/>
            <pc:sldMk cId="2672353080" sldId="332"/>
            <ac:grpSpMk id="2008" creationId="{616C2E77-7559-4E9B-07E3-F0110DC65B13}"/>
          </ac:grpSpMkLst>
        </pc:grpChg>
        <pc:grpChg chg="mod">
          <ac:chgData name="Kokchun Giang" userId="67e2125d-ec8c-4323-9653-9824a2ad815f" providerId="ADAL" clId="{094F8603-228B-B84B-9019-9D0D49979CD6}" dt="2024-01-28T19:06:22.826" v="916"/>
          <ac:grpSpMkLst>
            <pc:docMk/>
            <pc:sldMk cId="2672353080" sldId="332"/>
            <ac:grpSpMk id="2011" creationId="{01FE842A-D50F-162D-2ACE-25D9A8E715DF}"/>
          </ac:grpSpMkLst>
        </pc:grpChg>
        <pc:grpChg chg="mod">
          <ac:chgData name="Kokchun Giang" userId="67e2125d-ec8c-4323-9653-9824a2ad815f" providerId="ADAL" clId="{094F8603-228B-B84B-9019-9D0D49979CD6}" dt="2024-01-28T19:52:12.313" v="1774" actId="164"/>
          <ac:grpSpMkLst>
            <pc:docMk/>
            <pc:sldMk cId="2672353080" sldId="332"/>
            <ac:grpSpMk id="2022" creationId="{DEA2F014-8479-90C6-3606-1D0917FD0C50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2029" creationId="{446CCDCB-48E6-E3EB-C1D5-D08F786F49DD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2038" creationId="{EDDD13BB-5482-3E10-03A3-CAC019C93EE4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2039" creationId="{354A34A7-D445-3989-A147-00851E718719}"/>
          </ac:grpSpMkLst>
        </pc:grpChg>
        <pc:grpChg chg="del">
          <ac:chgData name="Kokchun Giang" userId="67e2125d-ec8c-4323-9653-9824a2ad815f" providerId="ADAL" clId="{094F8603-228B-B84B-9019-9D0D49979CD6}" dt="2024-01-28T18:59:36.427" v="652" actId="478"/>
          <ac:grpSpMkLst>
            <pc:docMk/>
            <pc:sldMk cId="2672353080" sldId="332"/>
            <ac:grpSpMk id="2040" creationId="{FE883AB7-7A06-6732-4DCF-32EB2052915F}"/>
          </ac:grpSpMkLst>
        </pc:grpChg>
        <pc:inkChg chg="add mod">
          <ac:chgData name="Kokchun Giang" userId="67e2125d-ec8c-4323-9653-9824a2ad815f" providerId="ADAL" clId="{094F8603-228B-B84B-9019-9D0D49979CD6}" dt="2024-01-28T19:01:24.870" v="701"/>
          <ac:inkMkLst>
            <pc:docMk/>
            <pc:sldMk cId="2672353080" sldId="332"/>
            <ac:inkMk id="4" creationId="{555BC194-3DAE-59CE-6C3F-98C8D23D8B02}"/>
          </ac:inkMkLst>
        </pc:inkChg>
        <pc:inkChg chg="add mod">
          <ac:chgData name="Kokchun Giang" userId="67e2125d-ec8c-4323-9653-9824a2ad815f" providerId="ADAL" clId="{094F8603-228B-B84B-9019-9D0D49979CD6}" dt="2024-01-28T19:01:24.870" v="701"/>
          <ac:inkMkLst>
            <pc:docMk/>
            <pc:sldMk cId="2672353080" sldId="332"/>
            <ac:inkMk id="5" creationId="{7922B427-4F31-1A1D-53B2-4E0CA3B68E2E}"/>
          </ac:inkMkLst>
        </pc:inkChg>
        <pc:inkChg chg="add mod">
          <ac:chgData name="Kokchun Giang" userId="67e2125d-ec8c-4323-9653-9824a2ad815f" providerId="ADAL" clId="{094F8603-228B-B84B-9019-9D0D49979CD6}" dt="2024-01-28T19:01:24.870" v="701"/>
          <ac:inkMkLst>
            <pc:docMk/>
            <pc:sldMk cId="2672353080" sldId="332"/>
            <ac:inkMk id="6" creationId="{61F1FB80-04D9-49D2-365A-738A86BD3B4A}"/>
          </ac:inkMkLst>
        </pc:inkChg>
        <pc:inkChg chg="add mod">
          <ac:chgData name="Kokchun Giang" userId="67e2125d-ec8c-4323-9653-9824a2ad815f" providerId="ADAL" clId="{094F8603-228B-B84B-9019-9D0D49979CD6}" dt="2024-01-28T19:01:24.870" v="701"/>
          <ac:inkMkLst>
            <pc:docMk/>
            <pc:sldMk cId="2672353080" sldId="332"/>
            <ac:inkMk id="7" creationId="{FA33BEAF-2BD7-5C8D-8AE3-3694D2630608}"/>
          </ac:inkMkLst>
        </pc:inkChg>
        <pc:inkChg chg="add mod">
          <ac:chgData name="Kokchun Giang" userId="67e2125d-ec8c-4323-9653-9824a2ad815f" providerId="ADAL" clId="{094F8603-228B-B84B-9019-9D0D49979CD6}" dt="2024-01-28T19:01:24.870" v="701"/>
          <ac:inkMkLst>
            <pc:docMk/>
            <pc:sldMk cId="2672353080" sldId="332"/>
            <ac:inkMk id="8" creationId="{04EA39CF-2174-21C3-5A35-CAFDC7F089B0}"/>
          </ac:inkMkLst>
        </pc:inkChg>
        <pc:inkChg chg="add mod">
          <ac:chgData name="Kokchun Giang" userId="67e2125d-ec8c-4323-9653-9824a2ad815f" providerId="ADAL" clId="{094F8603-228B-B84B-9019-9D0D49979CD6}" dt="2024-01-28T19:51:36.313" v="1770" actId="164"/>
          <ac:inkMkLst>
            <pc:docMk/>
            <pc:sldMk cId="2672353080" sldId="332"/>
            <ac:inkMk id="9" creationId="{925E4CC6-02B5-554B-8979-E593EC4FC889}"/>
          </ac:inkMkLst>
        </pc:inkChg>
        <pc:inkChg chg="add mod">
          <ac:chgData name="Kokchun Giang" userId="67e2125d-ec8c-4323-9653-9824a2ad815f" providerId="ADAL" clId="{094F8603-228B-B84B-9019-9D0D49979CD6}" dt="2024-01-28T19:01:28.095" v="707"/>
          <ac:inkMkLst>
            <pc:docMk/>
            <pc:sldMk cId="2672353080" sldId="332"/>
            <ac:inkMk id="12" creationId="{25072522-A7F3-D556-FF8F-A4FB5780EF7F}"/>
          </ac:inkMkLst>
        </pc:inkChg>
        <pc:inkChg chg="add mod">
          <ac:chgData name="Kokchun Giang" userId="67e2125d-ec8c-4323-9653-9824a2ad815f" providerId="ADAL" clId="{094F8603-228B-B84B-9019-9D0D49979CD6}" dt="2024-01-28T19:01:28.095" v="707"/>
          <ac:inkMkLst>
            <pc:docMk/>
            <pc:sldMk cId="2672353080" sldId="332"/>
            <ac:inkMk id="13" creationId="{DE91ABB5-6BA7-5416-C896-B2A0F8238B0B}"/>
          </ac:inkMkLst>
        </pc:inkChg>
        <pc:inkChg chg="add mod">
          <ac:chgData name="Kokchun Giang" userId="67e2125d-ec8c-4323-9653-9824a2ad815f" providerId="ADAL" clId="{094F8603-228B-B84B-9019-9D0D49979CD6}" dt="2024-01-28T19:01:28.095" v="707"/>
          <ac:inkMkLst>
            <pc:docMk/>
            <pc:sldMk cId="2672353080" sldId="332"/>
            <ac:inkMk id="14" creationId="{4F689F5D-7FB0-084C-3C9A-0B29C0BF6026}"/>
          </ac:inkMkLst>
        </pc:inkChg>
        <pc:inkChg chg="add mod">
          <ac:chgData name="Kokchun Giang" userId="67e2125d-ec8c-4323-9653-9824a2ad815f" providerId="ADAL" clId="{094F8603-228B-B84B-9019-9D0D49979CD6}" dt="2024-01-28T19:01:28.095" v="707"/>
          <ac:inkMkLst>
            <pc:docMk/>
            <pc:sldMk cId="2672353080" sldId="332"/>
            <ac:inkMk id="15" creationId="{8992E41E-D20E-DFE6-51ED-3BEEB13145F2}"/>
          </ac:inkMkLst>
        </pc:inkChg>
        <pc:inkChg chg="add mod">
          <ac:chgData name="Kokchun Giang" userId="67e2125d-ec8c-4323-9653-9824a2ad815f" providerId="ADAL" clId="{094F8603-228B-B84B-9019-9D0D49979CD6}" dt="2024-01-28T19:01:28.095" v="707"/>
          <ac:inkMkLst>
            <pc:docMk/>
            <pc:sldMk cId="2672353080" sldId="332"/>
            <ac:inkMk id="16" creationId="{517F934D-C7CB-853E-3C8B-A1E069CF7E52}"/>
          </ac:inkMkLst>
        </pc:inkChg>
        <pc:inkChg chg="add mod">
          <ac:chgData name="Kokchun Giang" userId="67e2125d-ec8c-4323-9653-9824a2ad815f" providerId="ADAL" clId="{094F8603-228B-B84B-9019-9D0D49979CD6}" dt="2024-01-28T19:01:30.264" v="711"/>
          <ac:inkMkLst>
            <pc:docMk/>
            <pc:sldMk cId="2672353080" sldId="332"/>
            <ac:inkMk id="18" creationId="{9B76D623-F7AE-B14E-B5A5-122FF36A7E37}"/>
          </ac:inkMkLst>
        </pc:inkChg>
        <pc:inkChg chg="add mod">
          <ac:chgData name="Kokchun Giang" userId="67e2125d-ec8c-4323-9653-9824a2ad815f" providerId="ADAL" clId="{094F8603-228B-B84B-9019-9D0D49979CD6}" dt="2024-01-28T19:01:30.264" v="711"/>
          <ac:inkMkLst>
            <pc:docMk/>
            <pc:sldMk cId="2672353080" sldId="332"/>
            <ac:inkMk id="19" creationId="{72F915D6-62FA-CDDD-B46B-B6BCA839DB70}"/>
          </ac:inkMkLst>
        </pc:inkChg>
        <pc:inkChg chg="add mod">
          <ac:chgData name="Kokchun Giang" userId="67e2125d-ec8c-4323-9653-9824a2ad815f" providerId="ADAL" clId="{094F8603-228B-B84B-9019-9D0D49979CD6}" dt="2024-01-28T19:01:30.264" v="711"/>
          <ac:inkMkLst>
            <pc:docMk/>
            <pc:sldMk cId="2672353080" sldId="332"/>
            <ac:inkMk id="20" creationId="{06AB99C7-9647-AF58-4C59-92DAE67CB567}"/>
          </ac:inkMkLst>
        </pc:inkChg>
        <pc:inkChg chg="add mod">
          <ac:chgData name="Kokchun Giang" userId="67e2125d-ec8c-4323-9653-9824a2ad815f" providerId="ADAL" clId="{094F8603-228B-B84B-9019-9D0D49979CD6}" dt="2024-01-28T19:51:36.313" v="1770" actId="164"/>
          <ac:inkMkLst>
            <pc:docMk/>
            <pc:sldMk cId="2672353080" sldId="332"/>
            <ac:inkMk id="22" creationId="{2E15DFD6-5736-F71D-F794-60DAF7A94574}"/>
          </ac:inkMkLst>
        </pc:inkChg>
        <pc:inkChg chg="add mod">
          <ac:chgData name="Kokchun Giang" userId="67e2125d-ec8c-4323-9653-9824a2ad815f" providerId="ADAL" clId="{094F8603-228B-B84B-9019-9D0D49979CD6}" dt="2024-01-28T19:01:33.733" v="719"/>
          <ac:inkMkLst>
            <pc:docMk/>
            <pc:sldMk cId="2672353080" sldId="332"/>
            <ac:inkMk id="23" creationId="{5BAC30A5-052B-B588-6666-2A1F53FBC4FA}"/>
          </ac:inkMkLst>
        </pc:inkChg>
        <pc:inkChg chg="add mod">
          <ac:chgData name="Kokchun Giang" userId="67e2125d-ec8c-4323-9653-9824a2ad815f" providerId="ADAL" clId="{094F8603-228B-B84B-9019-9D0D49979CD6}" dt="2024-01-28T19:01:33.733" v="719"/>
          <ac:inkMkLst>
            <pc:docMk/>
            <pc:sldMk cId="2672353080" sldId="332"/>
            <ac:inkMk id="24" creationId="{25CF90C7-BB9B-713F-293E-1CE8B5FDEFEA}"/>
          </ac:inkMkLst>
        </pc:inkChg>
        <pc:inkChg chg="add mod">
          <ac:chgData name="Kokchun Giang" userId="67e2125d-ec8c-4323-9653-9824a2ad815f" providerId="ADAL" clId="{094F8603-228B-B84B-9019-9D0D49979CD6}" dt="2024-01-28T19:01:33.733" v="719"/>
          <ac:inkMkLst>
            <pc:docMk/>
            <pc:sldMk cId="2672353080" sldId="332"/>
            <ac:inkMk id="25" creationId="{4B1307F8-9D5C-84D0-9FDF-A20DD6C9F5AB}"/>
          </ac:inkMkLst>
        </pc:inkChg>
        <pc:inkChg chg="add mod">
          <ac:chgData name="Kokchun Giang" userId="67e2125d-ec8c-4323-9653-9824a2ad815f" providerId="ADAL" clId="{094F8603-228B-B84B-9019-9D0D49979CD6}" dt="2024-01-28T19:01:33.733" v="719"/>
          <ac:inkMkLst>
            <pc:docMk/>
            <pc:sldMk cId="2672353080" sldId="332"/>
            <ac:inkMk id="26" creationId="{58A38575-49D1-19FF-9684-54B81058AED2}"/>
          </ac:inkMkLst>
        </pc:inkChg>
        <pc:inkChg chg="add mod">
          <ac:chgData name="Kokchun Giang" userId="67e2125d-ec8c-4323-9653-9824a2ad815f" providerId="ADAL" clId="{094F8603-228B-B84B-9019-9D0D49979CD6}" dt="2024-01-28T19:01:33.733" v="719"/>
          <ac:inkMkLst>
            <pc:docMk/>
            <pc:sldMk cId="2672353080" sldId="332"/>
            <ac:inkMk id="27" creationId="{2F68D04C-1A75-9D03-9800-634F80B8DB57}"/>
          </ac:inkMkLst>
        </pc:inkChg>
        <pc:inkChg chg="add mod">
          <ac:chgData name="Kokchun Giang" userId="67e2125d-ec8c-4323-9653-9824a2ad815f" providerId="ADAL" clId="{094F8603-228B-B84B-9019-9D0D49979CD6}" dt="2024-01-28T19:01:33.733" v="719"/>
          <ac:inkMkLst>
            <pc:docMk/>
            <pc:sldMk cId="2672353080" sldId="332"/>
            <ac:inkMk id="29" creationId="{B782CA13-86CD-FCD5-E22C-DC1D4F152EAB}"/>
          </ac:inkMkLst>
        </pc:inkChg>
        <pc:inkChg chg="add mod">
          <ac:chgData name="Kokchun Giang" userId="67e2125d-ec8c-4323-9653-9824a2ad815f" providerId="ADAL" clId="{094F8603-228B-B84B-9019-9D0D49979CD6}" dt="2024-01-28T19:51:36.313" v="1770" actId="164"/>
          <ac:inkMkLst>
            <pc:docMk/>
            <pc:sldMk cId="2672353080" sldId="332"/>
            <ac:inkMk id="31" creationId="{0DC6B6FB-D56D-6C4B-828C-FE288BDCB76D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32" creationId="{8CCAB53E-81A1-FB6D-E17D-A1AAC30434AD}"/>
          </ac:inkMkLst>
        </pc:inkChg>
        <pc:inkChg chg="add del mod">
          <ac:chgData name="Kokchun Giang" userId="67e2125d-ec8c-4323-9653-9824a2ad815f" providerId="ADAL" clId="{094F8603-228B-B84B-9019-9D0D49979CD6}" dt="2024-01-28T19:02:37.201" v="749" actId="9405"/>
          <ac:inkMkLst>
            <pc:docMk/>
            <pc:sldMk cId="2672353080" sldId="332"/>
            <ac:inkMk id="33" creationId="{828706D3-EC06-7B3B-93B9-5F3FB8D16B37}"/>
          </ac:inkMkLst>
        </pc:inkChg>
        <pc:inkChg chg="add del mod">
          <ac:chgData name="Kokchun Giang" userId="67e2125d-ec8c-4323-9653-9824a2ad815f" providerId="ADAL" clId="{094F8603-228B-B84B-9019-9D0D49979CD6}" dt="2024-01-28T19:02:36.831" v="748" actId="9405"/>
          <ac:inkMkLst>
            <pc:docMk/>
            <pc:sldMk cId="2672353080" sldId="332"/>
            <ac:inkMk id="34" creationId="{B7880E94-E183-963E-A691-2D50B8FF4F89}"/>
          </ac:inkMkLst>
        </pc:inkChg>
        <pc:inkChg chg="add del mod">
          <ac:chgData name="Kokchun Giang" userId="67e2125d-ec8c-4323-9653-9824a2ad815f" providerId="ADAL" clId="{094F8603-228B-B84B-9019-9D0D49979CD6}" dt="2024-01-28T19:02:36.585" v="747" actId="9405"/>
          <ac:inkMkLst>
            <pc:docMk/>
            <pc:sldMk cId="2672353080" sldId="332"/>
            <ac:inkMk id="35" creationId="{605DF9A1-3377-6659-12F6-06026C6FB9C1}"/>
          </ac:inkMkLst>
        </pc:inkChg>
        <pc:inkChg chg="add del mod">
          <ac:chgData name="Kokchun Giang" userId="67e2125d-ec8c-4323-9653-9824a2ad815f" providerId="ADAL" clId="{094F8603-228B-B84B-9019-9D0D49979CD6}" dt="2024-01-28T19:02:36.301" v="746" actId="9405"/>
          <ac:inkMkLst>
            <pc:docMk/>
            <pc:sldMk cId="2672353080" sldId="332"/>
            <ac:inkMk id="36" creationId="{581530F3-FDB3-250B-BC66-A49961151831}"/>
          </ac:inkMkLst>
        </pc:inkChg>
        <pc:inkChg chg="add del mod">
          <ac:chgData name="Kokchun Giang" userId="67e2125d-ec8c-4323-9653-9824a2ad815f" providerId="ADAL" clId="{094F8603-228B-B84B-9019-9D0D49979CD6}" dt="2024-01-28T19:02:36.095" v="745" actId="9405"/>
          <ac:inkMkLst>
            <pc:docMk/>
            <pc:sldMk cId="2672353080" sldId="332"/>
            <ac:inkMk id="37" creationId="{47490D76-9F6A-0693-9F5D-FBF9EF25DD32}"/>
          </ac:inkMkLst>
        </pc:inkChg>
        <pc:inkChg chg="add del mod">
          <ac:chgData name="Kokchun Giang" userId="67e2125d-ec8c-4323-9653-9824a2ad815f" providerId="ADAL" clId="{094F8603-228B-B84B-9019-9D0D49979CD6}" dt="2024-01-28T19:02:35.896" v="744" actId="9405"/>
          <ac:inkMkLst>
            <pc:docMk/>
            <pc:sldMk cId="2672353080" sldId="332"/>
            <ac:inkMk id="38" creationId="{2D2FBC78-5F1E-DEEB-E00B-0C0C84AF516C}"/>
          </ac:inkMkLst>
        </pc:inkChg>
        <pc:inkChg chg="add del mod">
          <ac:chgData name="Kokchun Giang" userId="67e2125d-ec8c-4323-9653-9824a2ad815f" providerId="ADAL" clId="{094F8603-228B-B84B-9019-9D0D49979CD6}" dt="2024-01-28T19:02:35.688" v="743" actId="9405"/>
          <ac:inkMkLst>
            <pc:docMk/>
            <pc:sldMk cId="2672353080" sldId="332"/>
            <ac:inkMk id="39" creationId="{899E378B-43DB-8420-AA52-29EC37B168C0}"/>
          </ac:inkMkLst>
        </pc:inkChg>
        <pc:inkChg chg="add del mod">
          <ac:chgData name="Kokchun Giang" userId="67e2125d-ec8c-4323-9653-9824a2ad815f" providerId="ADAL" clId="{094F8603-228B-B84B-9019-9D0D49979CD6}" dt="2024-01-28T19:02:35.467" v="742"/>
          <ac:inkMkLst>
            <pc:docMk/>
            <pc:sldMk cId="2672353080" sldId="332"/>
            <ac:inkMk id="40" creationId="{20F0F94B-CE74-F4D1-05EF-A0EC3EBC9FEE}"/>
          </ac:inkMkLst>
        </pc:inkChg>
        <pc:inkChg chg="add del mod">
          <ac:chgData name="Kokchun Giang" userId="67e2125d-ec8c-4323-9653-9824a2ad815f" providerId="ADAL" clId="{094F8603-228B-B84B-9019-9D0D49979CD6}" dt="2024-01-28T19:02:35.255" v="740" actId="9405"/>
          <ac:inkMkLst>
            <pc:docMk/>
            <pc:sldMk cId="2672353080" sldId="332"/>
            <ac:inkMk id="44" creationId="{5F6D39F4-F217-4B7A-CF7A-644678F4ACCC}"/>
          </ac:inkMkLst>
        </pc:inkChg>
        <pc:inkChg chg="add del mod">
          <ac:chgData name="Kokchun Giang" userId="67e2125d-ec8c-4323-9653-9824a2ad815f" providerId="ADAL" clId="{094F8603-228B-B84B-9019-9D0D49979CD6}" dt="2024-01-28T19:02:35.048" v="739" actId="9405"/>
          <ac:inkMkLst>
            <pc:docMk/>
            <pc:sldMk cId="2672353080" sldId="332"/>
            <ac:inkMk id="45" creationId="{DAF80681-EE90-AEF4-22B6-DF7C9A7A4034}"/>
          </ac:inkMkLst>
        </pc:inkChg>
        <pc:inkChg chg="add del mod">
          <ac:chgData name="Kokchun Giang" userId="67e2125d-ec8c-4323-9653-9824a2ad815f" providerId="ADAL" clId="{094F8603-228B-B84B-9019-9D0D49979CD6}" dt="2024-01-28T19:02:32.852" v="736"/>
          <ac:inkMkLst>
            <pc:docMk/>
            <pc:sldMk cId="2672353080" sldId="332"/>
            <ac:inkMk id="46" creationId="{A633A733-0B2E-2370-E5AF-DDC1744957F8}"/>
          </ac:inkMkLst>
        </pc:inkChg>
        <pc:inkChg chg="add del">
          <ac:chgData name="Kokchun Giang" userId="67e2125d-ec8c-4323-9653-9824a2ad815f" providerId="ADAL" clId="{094F8603-228B-B84B-9019-9D0D49979CD6}" dt="2024-01-28T19:02:34.816" v="738" actId="9405"/>
          <ac:inkMkLst>
            <pc:docMk/>
            <pc:sldMk cId="2672353080" sldId="332"/>
            <ac:inkMk id="48" creationId="{8E20DC13-E6FB-16DF-AB77-E21BE45FACE2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49" creationId="{64720B13-7228-AA01-BA87-3EBC4EB4F13F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0" creationId="{A75D15A0-9BE9-3A66-BA96-84B601ACF849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1" creationId="{28DCA3CC-53C0-3A20-9888-E0D2AD7B3990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2" creationId="{0C584A4C-EBEC-C93F-BE75-0C658BE94748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3" creationId="{AB99B445-C608-3621-4ACE-52FE6A851CAF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4" creationId="{CD3FF96D-CA3F-9F0F-FFE3-CD1AB1F21063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5" creationId="{5927D679-B0B9-D88F-6A55-29DBB63C71C0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6" creationId="{AB6BE0B2-629D-AB66-E961-164900788524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7" creationId="{22D50A16-A619-A554-BBCE-B102EE56097B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8" creationId="{9ACFE6A2-748C-2997-5A7D-5AA0FEB33224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59" creationId="{5055CE8F-B0C2-0B42-1979-5AFAA7595E6B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60" creationId="{48BE9ED2-F138-70AD-6E31-18A31A4938E2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61" creationId="{8724B56B-CCCC-2182-83E4-81502109137B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62" creationId="{F5BA925C-8C7D-0003-048A-42960EA64D0A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63" creationId="{356B8116-BDEF-94AB-9510-2EDCAE63EE11}"/>
          </ac:inkMkLst>
        </pc:inkChg>
        <pc:inkChg chg="add mod">
          <ac:chgData name="Kokchun Giang" userId="67e2125d-ec8c-4323-9653-9824a2ad815f" providerId="ADAL" clId="{094F8603-228B-B84B-9019-9D0D49979CD6}" dt="2024-01-28T19:07:33.597" v="944"/>
          <ac:inkMkLst>
            <pc:docMk/>
            <pc:sldMk cId="2672353080" sldId="332"/>
            <ac:inkMk id="384" creationId="{544BA12C-28E8-1FA0-0A9D-B51AF5AC88CA}"/>
          </ac:inkMkLst>
        </pc:inkChg>
        <pc:inkChg chg="add mod">
          <ac:chgData name="Kokchun Giang" userId="67e2125d-ec8c-4323-9653-9824a2ad815f" providerId="ADAL" clId="{094F8603-228B-B84B-9019-9D0D49979CD6}" dt="2024-01-28T19:07:37.269" v="948"/>
          <ac:inkMkLst>
            <pc:docMk/>
            <pc:sldMk cId="2672353080" sldId="332"/>
            <ac:inkMk id="390" creationId="{EB633399-C3C2-67AC-E5CB-06C3F559D140}"/>
          </ac:inkMkLst>
        </pc:inkChg>
        <pc:inkChg chg="add mod">
          <ac:chgData name="Kokchun Giang" userId="67e2125d-ec8c-4323-9653-9824a2ad815f" providerId="ADAL" clId="{094F8603-228B-B84B-9019-9D0D49979CD6}" dt="2024-01-28T19:07:37.269" v="948"/>
          <ac:inkMkLst>
            <pc:docMk/>
            <pc:sldMk cId="2672353080" sldId="332"/>
            <ac:inkMk id="391" creationId="{65C774C3-F037-BA33-CF1B-534C964C5255}"/>
          </ac:inkMkLst>
        </pc:inkChg>
        <pc:inkChg chg="add mod">
          <ac:chgData name="Kokchun Giang" userId="67e2125d-ec8c-4323-9653-9824a2ad815f" providerId="ADAL" clId="{094F8603-228B-B84B-9019-9D0D49979CD6}" dt="2024-01-28T19:07:37.269" v="948"/>
          <ac:inkMkLst>
            <pc:docMk/>
            <pc:sldMk cId="2672353080" sldId="332"/>
            <ac:inkMk id="393" creationId="{0F786746-36AB-AC4C-5B35-B0A8C726512C}"/>
          </ac:inkMkLst>
        </pc:inkChg>
        <pc:inkChg chg="add mod">
          <ac:chgData name="Kokchun Giang" userId="67e2125d-ec8c-4323-9653-9824a2ad815f" providerId="ADAL" clId="{094F8603-228B-B84B-9019-9D0D49979CD6}" dt="2024-01-28T19:07:42.142" v="951"/>
          <ac:inkMkLst>
            <pc:docMk/>
            <pc:sldMk cId="2672353080" sldId="332"/>
            <ac:inkMk id="395" creationId="{2D992508-FFA5-E933-C5C1-BE9BDFB46996}"/>
          </ac:inkMkLst>
        </pc:inkChg>
        <pc:inkChg chg="add mod">
          <ac:chgData name="Kokchun Giang" userId="67e2125d-ec8c-4323-9653-9824a2ad815f" providerId="ADAL" clId="{094F8603-228B-B84B-9019-9D0D49979CD6}" dt="2024-01-28T19:07:42.142" v="951"/>
          <ac:inkMkLst>
            <pc:docMk/>
            <pc:sldMk cId="2672353080" sldId="332"/>
            <ac:inkMk id="396" creationId="{622007ED-9ED3-D293-74B8-5D8957BAD6DA}"/>
          </ac:inkMkLst>
        </pc:inkChg>
        <pc:inkChg chg="add mod">
          <ac:chgData name="Kokchun Giang" userId="67e2125d-ec8c-4323-9653-9824a2ad815f" providerId="ADAL" clId="{094F8603-228B-B84B-9019-9D0D49979CD6}" dt="2024-01-28T19:07:57.974" v="957"/>
          <ac:inkMkLst>
            <pc:docMk/>
            <pc:sldMk cId="2672353080" sldId="332"/>
            <ac:inkMk id="398" creationId="{5F8E3961-DF48-CA59-1890-B7A9ABE7FAAD}"/>
          </ac:inkMkLst>
        </pc:inkChg>
        <pc:inkChg chg="add mod">
          <ac:chgData name="Kokchun Giang" userId="67e2125d-ec8c-4323-9653-9824a2ad815f" providerId="ADAL" clId="{094F8603-228B-B84B-9019-9D0D49979CD6}" dt="2024-01-28T19:07:57.974" v="957"/>
          <ac:inkMkLst>
            <pc:docMk/>
            <pc:sldMk cId="2672353080" sldId="332"/>
            <ac:inkMk id="399" creationId="{718C2A53-510A-E5A8-6D9A-0E723A903E3E}"/>
          </ac:inkMkLst>
        </pc:inkChg>
        <pc:inkChg chg="add mod">
          <ac:chgData name="Kokchun Giang" userId="67e2125d-ec8c-4323-9653-9824a2ad815f" providerId="ADAL" clId="{094F8603-228B-B84B-9019-9D0D49979CD6}" dt="2024-01-28T19:07:57.974" v="957"/>
          <ac:inkMkLst>
            <pc:docMk/>
            <pc:sldMk cId="2672353080" sldId="332"/>
            <ac:inkMk id="400" creationId="{3B99D868-6E99-5BE5-F4C8-418FA59A8127}"/>
          </ac:inkMkLst>
        </pc:inkChg>
        <pc:inkChg chg="add mod">
          <ac:chgData name="Kokchun Giang" userId="67e2125d-ec8c-4323-9653-9824a2ad815f" providerId="ADAL" clId="{094F8603-228B-B84B-9019-9D0D49979CD6}" dt="2024-01-28T19:07:57.974" v="957"/>
          <ac:inkMkLst>
            <pc:docMk/>
            <pc:sldMk cId="2672353080" sldId="332"/>
            <ac:inkMk id="402" creationId="{351AD6F7-3A41-A5C2-117B-A61999AC453A}"/>
          </ac:inkMkLst>
        </pc:inkChg>
        <pc:inkChg chg="add mod">
          <ac:chgData name="Kokchun Giang" userId="67e2125d-ec8c-4323-9653-9824a2ad815f" providerId="ADAL" clId="{094F8603-228B-B84B-9019-9D0D49979CD6}" dt="2024-01-28T19:08:03.860" v="960"/>
          <ac:inkMkLst>
            <pc:docMk/>
            <pc:sldMk cId="2672353080" sldId="332"/>
            <ac:inkMk id="404" creationId="{1682B122-D1EE-CBD0-D963-B625C80F9FF8}"/>
          </ac:inkMkLst>
        </pc:inkChg>
        <pc:inkChg chg="add mod">
          <ac:chgData name="Kokchun Giang" userId="67e2125d-ec8c-4323-9653-9824a2ad815f" providerId="ADAL" clId="{094F8603-228B-B84B-9019-9D0D49979CD6}" dt="2024-01-28T19:08:03.860" v="960"/>
          <ac:inkMkLst>
            <pc:docMk/>
            <pc:sldMk cId="2672353080" sldId="332"/>
            <ac:inkMk id="405" creationId="{049E649B-FB4C-E614-4563-683E80B36CF4}"/>
          </ac:inkMkLst>
        </pc:inkChg>
        <pc:inkChg chg="add mod">
          <ac:chgData name="Kokchun Giang" userId="67e2125d-ec8c-4323-9653-9824a2ad815f" providerId="ADAL" clId="{094F8603-228B-B84B-9019-9D0D49979CD6}" dt="2024-01-28T19:08:14.715" v="963"/>
          <ac:inkMkLst>
            <pc:docMk/>
            <pc:sldMk cId="2672353080" sldId="332"/>
            <ac:inkMk id="408" creationId="{43F270F7-CFA2-450B-5930-DDC494D82217}"/>
          </ac:inkMkLst>
        </pc:inkChg>
        <pc:inkChg chg="add mod">
          <ac:chgData name="Kokchun Giang" userId="67e2125d-ec8c-4323-9653-9824a2ad815f" providerId="ADAL" clId="{094F8603-228B-B84B-9019-9D0D49979CD6}" dt="2024-01-28T19:08:14.715" v="963"/>
          <ac:inkMkLst>
            <pc:docMk/>
            <pc:sldMk cId="2672353080" sldId="332"/>
            <ac:inkMk id="409" creationId="{CFCE93C2-443E-7604-3EC9-6068A79014CB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1" creationId="{67EC1F08-3FFD-43FC-27AD-24074A22B7E0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2" creationId="{DB0602F4-26A8-AA17-D304-CAB3BC5A89C7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3" creationId="{D8BC8C57-0E2D-AE87-4E4A-0292138010C9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4" creationId="{5D190CFD-1E6B-E6D6-8C3A-F897FF1F25E6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5" creationId="{1050595C-B9E1-BCF7-3990-9F178A5CF725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6" creationId="{37A55FB1-2D5C-6FC6-E761-6ADD34634F73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17" creationId="{5CD843DE-C189-32BF-012A-2C7D78D03AF4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419" creationId="{E0CC6219-85B7-F2DB-D2C1-F29A1A1D07AC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420" creationId="{4D40C9B1-35E6-0304-181B-97E66F8E304A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21" creationId="{30A33183-9DDD-9C01-9998-81D141B66943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22" creationId="{2F115A27-7BE8-1BFC-22A4-8C77405ACF28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24" creationId="{7AC065BA-2ED2-74B6-A609-7932C5F30C78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25" creationId="{1EF7B825-D2A9-3EF5-DDF8-D03C57326B7A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26" creationId="{5FDBE9DC-615D-C6B8-A8EC-6B9112B5FD56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434" creationId="{EBCBFB2A-143F-8313-6BE8-CCA4C777A6FC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36" creationId="{806CE131-3069-EE04-82F4-61E95BD2F6F9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37" creationId="{8F1860CF-9C4C-AB38-A567-6AD2B8E8F8B8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38" creationId="{D9BF3884-90B6-6EBC-4521-F864C36113CA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41" creationId="{BF5FD07C-70FC-CFB4-5A5A-493DCA9E665A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42" creationId="{74D08B16-AC15-BC55-58C6-4A6891BBB578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44" creationId="{6F84068A-CCF9-B3CE-9619-FFF246B2FF7C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45" creationId="{3DE2FB89-0E7F-B8BE-BA47-71D629476BB2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446" creationId="{7060CA8C-9DD4-8009-BEFC-70A5F6D96F39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1088" creationId="{EDDA16D2-ECC9-187E-5200-838EA92C49A6}"/>
          </ac:inkMkLst>
        </pc:inkChg>
        <pc:inkChg chg="add mod">
          <ac:chgData name="Kokchun Giang" userId="67e2125d-ec8c-4323-9653-9824a2ad815f" providerId="ADAL" clId="{094F8603-228B-B84B-9019-9D0D49979CD6}" dt="2024-01-28T19:08:58.944" v="995"/>
          <ac:inkMkLst>
            <pc:docMk/>
            <pc:sldMk cId="2672353080" sldId="332"/>
            <ac:inkMk id="1089" creationId="{36D2C22A-DCA0-3A57-9E19-09C5279336C5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1" creationId="{9CCC7C41-D2A2-FA8A-A5CC-CC8076AF9D09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2" creationId="{0AB8E4EE-97B7-AF87-7A04-3C2A35E6D00F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3" creationId="{948FCFF2-96F9-7F33-6998-EA367E861879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4" creationId="{C02B3C7C-6794-BFC5-FE5C-204A50505B8E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5" creationId="{6FF4AF2D-F7DF-243F-FFF5-23CDA7CF4EB8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6" creationId="{93F4A979-3798-C680-FED6-FB5A339C0EB5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7" creationId="{9A3D448B-DD13-FFA5-F7A0-61C8AB06FFA4}"/>
          </ac:inkMkLst>
        </pc:inkChg>
        <pc:inkChg chg="add mod">
          <ac:chgData name="Kokchun Giang" userId="67e2125d-ec8c-4323-9653-9824a2ad815f" providerId="ADAL" clId="{094F8603-228B-B84B-9019-9D0D49979CD6}" dt="2024-01-28T19:09:06.388" v="1004"/>
          <ac:inkMkLst>
            <pc:docMk/>
            <pc:sldMk cId="2672353080" sldId="332"/>
            <ac:inkMk id="1098" creationId="{E424B613-41A8-203F-B9AA-237F347DA8AB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1100" creationId="{865A1ADC-506F-3287-8E16-A56ECBE3CFFB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1102" creationId="{33AF8C29-1F30-93AB-35AE-9C90938487BE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1104" creationId="{02100FB0-1ADA-50DC-3689-4C788AA251E8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06" creationId="{422206A4-056E-1C12-ADA5-42C8C251EEB2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07" creationId="{CFC5B1B8-F501-CEAE-B11D-F47E2D1E70E9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08" creationId="{C50CE385-6DC1-925D-D914-9C661C330106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09" creationId="{673C5948-BDBC-83F2-DFA0-163AD871B78D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10" creationId="{1622E227-E026-224F-A571-B730F8E2538B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11" creationId="{28A238BC-8B1F-9685-4B60-FF3F10E8F139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12" creationId="{1857AE9B-A48B-AD5A-6BAD-C2A669C5E655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113" creationId="{FFE9D116-5084-7885-0FD4-09389CE806DD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14" creationId="{E0C55595-BA22-4AF4-69EB-0141C722B9B0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15" creationId="{553A2CCA-1698-A7B7-BC74-6B37792ECE32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16" creationId="{FC9BC9A4-2F6A-2C48-38DB-730C4FE6047A}"/>
          </ac:inkMkLst>
        </pc:inkChg>
        <pc:inkChg chg="add mod">
          <ac:chgData name="Kokchun Giang" userId="67e2125d-ec8c-4323-9653-9824a2ad815f" providerId="ADAL" clId="{094F8603-228B-B84B-9019-9D0D49979CD6}" dt="2024-01-28T19:52:19.112" v="1775" actId="164"/>
          <ac:inkMkLst>
            <pc:docMk/>
            <pc:sldMk cId="2672353080" sldId="332"/>
            <ac:inkMk id="1117" creationId="{F0A7EDE5-E34F-BCA9-CC31-AB903768067C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18" creationId="{43880FBD-D36B-9B62-F364-C98775D33D98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19" creationId="{5F458F2A-711A-D56D-3CEF-D74AE6C3FF91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0" creationId="{CF44A7D3-20DD-92F5-C3C4-FA9255FEB89C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1" creationId="{BDE2C47D-3283-C357-B0FA-6BAB7F237525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2" creationId="{80B016DD-42EE-97D0-9BA2-360F38D206E8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3" creationId="{A0458A77-D074-C8B5-EEA4-00725D597459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4" creationId="{0600FF98-0477-9380-B675-E9AF2F5CD8AB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5" creationId="{11A0E2E8-D04F-B6BD-11F2-BBE7FE56E6B6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6" creationId="{EA747CE9-9522-1255-70D2-EEA8D8E8842A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7" creationId="{8DE6C06A-C6E5-0F23-162A-DF200F404FC0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8" creationId="{425E173C-9130-5653-1CA7-0D7EDDBA1C8B}"/>
          </ac:inkMkLst>
        </pc:inkChg>
        <pc:inkChg chg="add mod">
          <ac:chgData name="Kokchun Giang" userId="67e2125d-ec8c-4323-9653-9824a2ad815f" providerId="ADAL" clId="{094F8603-228B-B84B-9019-9D0D49979CD6}" dt="2024-01-28T19:09:38.083" v="1032"/>
          <ac:inkMkLst>
            <pc:docMk/>
            <pc:sldMk cId="2672353080" sldId="332"/>
            <ac:inkMk id="1129" creationId="{561C019D-9B51-A4EB-0445-EBD144CDBA9B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34" creationId="{DB7171A2-7763-F91A-7D6C-23F82B65B724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35" creationId="{A562462C-1B7A-7790-66CE-FFA5FA68C01F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36" creationId="{90319A60-5066-4ED2-12E7-05A8D8DE2737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37" creationId="{C5BAA1E8-BE8D-FFCB-4162-555A24887B66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38" creationId="{B6590E10-7504-5AFC-6540-E4603C21D4A7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39" creationId="{94608CF1-ED4D-D721-2FEB-163BC39892EE}"/>
          </ac:inkMkLst>
        </pc:inkChg>
        <pc:inkChg chg="del">
          <ac:chgData name="Kokchun Giang" userId="67e2125d-ec8c-4323-9653-9824a2ad815f" providerId="ADAL" clId="{094F8603-228B-B84B-9019-9D0D49979CD6}" dt="2024-01-28T18:59:36.427" v="652" actId="478"/>
          <ac:inkMkLst>
            <pc:docMk/>
            <pc:sldMk cId="2672353080" sldId="332"/>
            <ac:inkMk id="1142" creationId="{B2DB2ED0-DB46-AE29-6EC6-9A84396464C9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2" creationId="{AA68EB85-187D-82C3-F01A-30BC2419CC19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3" creationId="{6D23ADC9-7CEA-0C74-6819-855030D17383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4" creationId="{541AC822-08F0-1FC8-2885-2C0BE985273F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5" creationId="{ED9DD520-3613-B113-3224-711B68D5B8DC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6" creationId="{34760FAE-0DD7-8F17-2903-52D22D4C4D70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7" creationId="{754A3E1F-E185-676F-822B-16478020BD17}"/>
          </ac:inkMkLst>
        </pc:inkChg>
        <pc:inkChg chg="add mod">
          <ac:chgData name="Kokchun Giang" userId="67e2125d-ec8c-4323-9653-9824a2ad815f" providerId="ADAL" clId="{094F8603-228B-B84B-9019-9D0D49979CD6}" dt="2024-01-28T19:09:43.306" v="1046"/>
          <ac:inkMkLst>
            <pc:docMk/>
            <pc:sldMk cId="2672353080" sldId="332"/>
            <ac:inkMk id="1158" creationId="{C773DFC7-9834-A3AA-166F-814C58058B61}"/>
          </ac:inkMkLst>
        </pc:inkChg>
        <pc:inkChg chg="add mod">
          <ac:chgData name="Kokchun Giang" userId="67e2125d-ec8c-4323-9653-9824a2ad815f" providerId="ADAL" clId="{094F8603-228B-B84B-9019-9D0D49979CD6}" dt="2024-01-28T19:09:46.721" v="1049"/>
          <ac:inkMkLst>
            <pc:docMk/>
            <pc:sldMk cId="2672353080" sldId="332"/>
            <ac:inkMk id="1160" creationId="{FDAC19CD-E43F-A776-EDDC-AC417C091EC0}"/>
          </ac:inkMkLst>
        </pc:inkChg>
        <pc:inkChg chg="add mod">
          <ac:chgData name="Kokchun Giang" userId="67e2125d-ec8c-4323-9653-9824a2ad815f" providerId="ADAL" clId="{094F8603-228B-B84B-9019-9D0D49979CD6}" dt="2024-01-28T19:09:46.721" v="1049"/>
          <ac:inkMkLst>
            <pc:docMk/>
            <pc:sldMk cId="2672353080" sldId="332"/>
            <ac:inkMk id="1161" creationId="{7AAE4236-8209-38B9-1138-6FB759416B78}"/>
          </ac:inkMkLst>
        </pc:inkChg>
        <pc:inkChg chg="add mod">
          <ac:chgData name="Kokchun Giang" userId="67e2125d-ec8c-4323-9653-9824a2ad815f" providerId="ADAL" clId="{094F8603-228B-B84B-9019-9D0D49979CD6}" dt="2024-01-28T19:09:54.618" v="1053"/>
          <ac:inkMkLst>
            <pc:docMk/>
            <pc:sldMk cId="2672353080" sldId="332"/>
            <ac:inkMk id="1164" creationId="{54D64C9A-AC77-B533-A63E-2A1D560175BD}"/>
          </ac:inkMkLst>
        </pc:inkChg>
        <pc:inkChg chg="add mod">
          <ac:chgData name="Kokchun Giang" userId="67e2125d-ec8c-4323-9653-9824a2ad815f" providerId="ADAL" clId="{094F8603-228B-B84B-9019-9D0D49979CD6}" dt="2024-01-28T19:09:54.618" v="1053"/>
          <ac:inkMkLst>
            <pc:docMk/>
            <pc:sldMk cId="2672353080" sldId="332"/>
            <ac:inkMk id="1166" creationId="{302B47F3-B373-713F-CB25-90482BACA81E}"/>
          </ac:inkMkLst>
        </pc:inkChg>
        <pc:inkChg chg="add mod">
          <ac:chgData name="Kokchun Giang" userId="67e2125d-ec8c-4323-9653-9824a2ad815f" providerId="ADAL" clId="{094F8603-228B-B84B-9019-9D0D49979CD6}" dt="2024-01-28T19:09:54.618" v="1053"/>
          <ac:inkMkLst>
            <pc:docMk/>
            <pc:sldMk cId="2672353080" sldId="332"/>
            <ac:inkMk id="1168" creationId="{4AC36EB5-BF29-17BB-49A0-DF4C605F3EF0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0" creationId="{4BA18475-80E9-D154-2A42-99EAA85C752E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1" creationId="{422EAA57-BAF2-00D6-F403-6EBF6254D43F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2" creationId="{D6E871C0-827C-DCEA-3613-F07972EC9339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6" creationId="{D8D85AFA-C108-1983-57C0-32CA72761DBC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7" creationId="{E761B141-C10B-12ED-9498-CBA0C8B80301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8" creationId="{23D494D7-8616-1157-92BE-4EFD5A6F9ACC}"/>
          </ac:inkMkLst>
        </pc:inkChg>
        <pc:inkChg chg="add mod">
          <ac:chgData name="Kokchun Giang" userId="67e2125d-ec8c-4323-9653-9824a2ad815f" providerId="ADAL" clId="{094F8603-228B-B84B-9019-9D0D49979CD6}" dt="2024-01-28T19:10:00.529" v="1061"/>
          <ac:inkMkLst>
            <pc:docMk/>
            <pc:sldMk cId="2672353080" sldId="332"/>
            <ac:inkMk id="1179" creationId="{FB052B1C-A261-72EB-F29D-1E866198AFA5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82" creationId="{52F51E5A-0DDC-B726-B146-CDFCEDA7D7BC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83" creationId="{A2C0D3C5-F796-D195-D379-0317C243D9C3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84" creationId="{B79F9F9C-C00B-7232-D12F-B682000DF4A2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86" creationId="{112AC340-382E-49DE-F3DC-B81AEA4E01B7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87" creationId="{241BC5BE-5A28-BC27-4AAA-B92BC2BB6A57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0" creationId="{FE963461-5F8F-ADE9-8CB1-17E47751A371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1" creationId="{7EC5A509-1056-51BF-2657-D22CB6BFF095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2" creationId="{81BE07BD-683C-7EA3-86D2-B6C47CF9BA6E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3" creationId="{EF96FE78-7168-82BD-FAE9-4CB3BC75519E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4" creationId="{D33A86CC-674B-78F9-BA3C-FABF231650BA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5" creationId="{A6A1D1A1-23D7-F726-FB7B-135199BEC24F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6" creationId="{37BFC237-7ABF-730F-867D-9996EDD3D962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8" creationId="{CB84A05A-1EFB-598A-16DB-13FE45985C08}"/>
          </ac:inkMkLst>
        </pc:inkChg>
        <pc:inkChg chg="add mod">
          <ac:chgData name="Kokchun Giang" userId="67e2125d-ec8c-4323-9653-9824a2ad815f" providerId="ADAL" clId="{094F8603-228B-B84B-9019-9D0D49979CD6}" dt="2024-01-28T19:10:06.660" v="1076"/>
          <ac:inkMkLst>
            <pc:docMk/>
            <pc:sldMk cId="2672353080" sldId="332"/>
            <ac:inkMk id="1199" creationId="{CEEE8EA8-9FAD-6FF4-CE49-F9AF157F6912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1" creationId="{9644530D-E277-426C-26BA-A735E64F636B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2" creationId="{A57AD9C1-A665-DA41-7F21-506234F5F955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3" creationId="{ECF86BA3-E0AD-E75F-77ED-FB14B71A7740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5" creationId="{88596FCC-2B30-1F2C-B877-72E95DC17F5C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6" creationId="{1B0F296D-7044-D634-D2FC-5D5D6DEF697A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8" creationId="{F267C9AD-A052-9CCC-1D1A-63CAC1778D9C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09" creationId="{FB2896B3-CA04-EB81-6136-E7DEB27483D7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10" creationId="{76F6B1C8-2CE0-B8F8-6471-49523E9B22CC}"/>
          </ac:inkMkLst>
        </pc:inkChg>
        <pc:inkChg chg="add mod">
          <ac:chgData name="Kokchun Giang" userId="67e2125d-ec8c-4323-9653-9824a2ad815f" providerId="ADAL" clId="{094F8603-228B-B84B-9019-9D0D49979CD6}" dt="2024-01-28T19:10:13.330" v="1086"/>
          <ac:inkMkLst>
            <pc:docMk/>
            <pc:sldMk cId="2672353080" sldId="332"/>
            <ac:inkMk id="1211" creationId="{837BC39C-E890-8739-1DD5-2F529C5AD3EC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14" creationId="{67F94190-CC30-4510-8530-8B285648475C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15" creationId="{066561F0-B0C8-C786-3F0F-C4462C626F66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16" creationId="{3F90DCA4-C4CB-B8A1-C439-CA706DB963CB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17" creationId="{038DA04E-FD44-2F95-E18A-9FBFA4FD1A55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18" creationId="{C9157058-40D1-4FFD-755F-361BEA509EDE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19" creationId="{1ACBF2DB-F455-D6E5-B2DA-A5363E629367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0" creationId="{6C6A21FE-4CCF-871A-C3CB-87E265ADDC79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1" creationId="{F608829E-BB42-A0EC-A062-44149D3A1F5B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2" creationId="{6CF48BA4-8204-2902-EEA8-8C201E385D35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3" creationId="{B80483C4-E23B-0564-B812-29E2A48DFEDC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4" creationId="{986F5911-C5F8-3CDC-DE4B-E2464E75B2CD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6" creationId="{FB8B720B-263E-CB02-F0E2-79B7ED22FEC6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29" creationId="{2BAD9053-0E9C-7A2E-3418-FC449FBA6A92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0" creationId="{039BA5C4-9C3C-848B-1506-6BB5FF5AF56D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1" creationId="{8F941C50-EBCF-C319-151A-487CC13CE892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3" creationId="{8E77ADBF-F08F-BEB2-2110-C845DA761E41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4" creationId="{6862066D-893A-1C6A-4F28-C6BED9CAC976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5" creationId="{2E4D6B37-287B-357C-CE29-7DA31B6FC514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6" creationId="{9B2333C0-AA25-D28F-DE62-D8D9BBFB7F33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7" creationId="{73A9F20E-7BBB-5C40-B2E3-8FBF3CA37753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38" creationId="{1C690886-9006-D9CB-A7F1-F3892894E5B1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42" creationId="{9A833C4C-2516-C4CA-5B19-8F2461714CCA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43" creationId="{FA841712-1C23-C55F-3C3A-85DB0D1398DA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45" creationId="{CA745EE9-0CE1-43F1-5932-3D4901792013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46" creationId="{2A285160-0E12-F45F-3610-23B940FD3FC7}"/>
          </ac:inkMkLst>
        </pc:inkChg>
        <pc:inkChg chg="add mod">
          <ac:chgData name="Kokchun Giang" userId="67e2125d-ec8c-4323-9653-9824a2ad815f" providerId="ADAL" clId="{094F8603-228B-B84B-9019-9D0D49979CD6}" dt="2024-01-28T19:10:29.767" v="1113"/>
          <ac:inkMkLst>
            <pc:docMk/>
            <pc:sldMk cId="2672353080" sldId="332"/>
            <ac:inkMk id="1247" creationId="{8937B2B6-F72C-55D2-EA31-3E3A0F835C2D}"/>
          </ac:inkMkLst>
        </pc:inkChg>
        <pc:inkChg chg="add mod">
          <ac:chgData name="Kokchun Giang" userId="67e2125d-ec8c-4323-9653-9824a2ad815f" providerId="ADAL" clId="{094F8603-228B-B84B-9019-9D0D49979CD6}" dt="2024-01-28T19:10:38.466" v="1115"/>
          <ac:inkMkLst>
            <pc:docMk/>
            <pc:sldMk cId="2672353080" sldId="332"/>
            <ac:inkMk id="1254" creationId="{1F7E707F-FDA5-0B4C-A862-2527F1ABF48D}"/>
          </ac:inkMkLst>
        </pc:inkChg>
        <pc:inkChg chg="del">
          <ac:chgData name="Kokchun Giang" userId="67e2125d-ec8c-4323-9653-9824a2ad815f" providerId="ADAL" clId="{094F8603-228B-B84B-9019-9D0D49979CD6}" dt="2024-01-28T18:59:36.427" v="652" actId="478"/>
          <ac:inkMkLst>
            <pc:docMk/>
            <pc:sldMk cId="2672353080" sldId="332"/>
            <ac:inkMk id="1293" creationId="{3EA0418A-A87C-83E2-47CD-3B9A4089F422}"/>
          </ac:inkMkLst>
        </pc:inkChg>
        <pc:inkChg chg="del">
          <ac:chgData name="Kokchun Giang" userId="67e2125d-ec8c-4323-9653-9824a2ad815f" providerId="ADAL" clId="{094F8603-228B-B84B-9019-9D0D49979CD6}" dt="2024-01-28T18:59:36.427" v="652" actId="478"/>
          <ac:inkMkLst>
            <pc:docMk/>
            <pc:sldMk cId="2672353080" sldId="332"/>
            <ac:inkMk id="1308" creationId="{196316E3-7CC1-C459-7250-B0FFB3D0CD5B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3" creationId="{1AD8B9BC-1A62-46B7-2471-8E0C0478AA73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4" creationId="{856E175B-FF4F-FB66-B94D-2A5A8474403E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5" creationId="{B5EE7A22-A120-68EC-D772-65037B47F9DC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6" creationId="{A50E31B8-6649-550E-7A3E-BF96B41E419B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7" creationId="{CE9E47F7-B19C-0ABA-618F-FDB28437DE68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8" creationId="{25198B79-51AD-8347-FC6A-463BDCB2D379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29" creationId="{5B4AD1F6-398A-2AC1-2113-EEC0D5A7D323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30" creationId="{CEF80E53-D1CE-D1C4-E6E2-0978ACAA9771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331" creationId="{DA90B92B-D8F8-0303-108D-C9E8A0CF606F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37" creationId="{69FD606E-0280-6569-A8BE-3A86EDFD15D3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38" creationId="{59042AA4-B494-C350-2FE0-35AD2D241BA1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39" creationId="{E421CF7E-5395-2BC3-5755-CF8E02E1EAA3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0" creationId="{6AFA6AC8-B5CA-5951-CDC7-4EB1C588F642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3" creationId="{34BC80B0-4DE6-BBF2-FEB0-60FB36FD224B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4" creationId="{B13A6400-90B6-6430-E042-E47B0C1C3C47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5" creationId="{8AE4EC64-075A-73F8-BB85-2948FDA15345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6" creationId="{CD051F8E-3744-2CE5-670B-51FCCF479C2C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7" creationId="{111EE617-BDDB-8E46-AB78-186566E575AE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8" creationId="{77128625-2F69-1625-A2BD-4D8B2D232377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49" creationId="{CE8747FE-3D0C-4A07-6A1F-B654CE64A8AB}"/>
          </ac:inkMkLst>
        </pc:inkChg>
        <pc:inkChg chg="del">
          <ac:chgData name="Kokchun Giang" userId="67e2125d-ec8c-4323-9653-9824a2ad815f" providerId="ADAL" clId="{094F8603-228B-B84B-9019-9D0D49979CD6}" dt="2024-01-28T18:59:40.996" v="655" actId="478"/>
          <ac:inkMkLst>
            <pc:docMk/>
            <pc:sldMk cId="2672353080" sldId="332"/>
            <ac:inkMk id="1450" creationId="{5F035036-00E3-6DD8-3699-A66DFD00A6B3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494" creationId="{C51130D2-13E6-EECF-0EE1-1A1D2EC3E2F4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495" creationId="{CA107586-57FD-09C4-51BE-9A51AC890846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70" creationId="{C60FF687-73E8-029F-20E0-D4F8F331E365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71" creationId="{27A60F56-B465-BE5F-6EB6-7A1CEC5923F4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73" creationId="{BC908C78-1FCE-54A4-048F-4C1393F64426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75" creationId="{3AA6DBC5-FD13-C198-1425-78A8C6F994B1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77" creationId="{F1E75220-5C7E-43AC-1EBA-D93AD360BE72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78" creationId="{FCA3572C-0FFF-AF65-3FFE-D7F47BA4C819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0" creationId="{75ED5459-7A4A-4455-65C7-4EDECA2D0DF9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1" creationId="{C6E99FD8-3F99-F7A0-1931-33B130C3FE70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2" creationId="{8AB2FAFE-91A3-2B8A-5D41-C32A426F2FEE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5" creationId="{F01CA138-9053-848E-9698-0A42FC0A5C34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7" creationId="{AE9840A5-E773-81E6-39AA-E98808AD2AC2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8" creationId="{56745AE6-11EB-7EA7-9F6B-0E3D49F0E440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589" creationId="{A0D9C9AB-8006-9D39-6B5B-18DCC1F84CEB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19" creationId="{1224A048-A4FB-1E94-97BE-6C9CC918F02A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2" creationId="{8DD84733-0606-7C60-CB7E-FCF08B583BD3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3" creationId="{87DD4104-CDBB-A058-68DB-22CF35037057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4" creationId="{ED4037A3-8FF1-FF0D-1E67-D7B01C892F19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5" creationId="{3059640A-7428-2D66-E717-EEEA2F41397C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6" creationId="{0B928FCB-E196-DC54-4E52-B577C348D1AF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7" creationId="{5F4D105B-AEAD-1AB5-4B2F-A33B2AF884B6}"/>
          </ac:inkMkLst>
        </pc:inkChg>
        <pc:inkChg chg="del">
          <ac:chgData name="Kokchun Giang" userId="67e2125d-ec8c-4323-9653-9824a2ad815f" providerId="ADAL" clId="{094F8603-228B-B84B-9019-9D0D49979CD6}" dt="2024-01-28T18:59:43.204" v="656" actId="478"/>
          <ac:inkMkLst>
            <pc:docMk/>
            <pc:sldMk cId="2672353080" sldId="332"/>
            <ac:inkMk id="1638" creationId="{70289725-8D42-CFA8-0A9B-EAFBE3F97C60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1856" creationId="{75CE1A52-3CAB-53D7-3B8F-78EA7EA1CC01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1857" creationId="{985CE533-85DE-DDAB-F702-F6A06C846DF6}"/>
          </ac:inkMkLst>
        </pc:inkChg>
        <pc:inkChg chg="add mod">
          <ac:chgData name="Kokchun Giang" userId="67e2125d-ec8c-4323-9653-9824a2ad815f" providerId="ADAL" clId="{094F8603-228B-B84B-9019-9D0D49979CD6}" dt="2024-01-28T19:51:39.379" v="1771" actId="164"/>
          <ac:inkMkLst>
            <pc:docMk/>
            <pc:sldMk cId="2672353080" sldId="332"/>
            <ac:inkMk id="1858" creationId="{9EEBD27D-7B34-F4D3-13B5-AD7F1A643CA0}"/>
          </ac:inkMkLst>
        </pc:inkChg>
        <pc:inkChg chg="add del mod">
          <ac:chgData name="Kokchun Giang" userId="67e2125d-ec8c-4323-9653-9824a2ad815f" providerId="ADAL" clId="{094F8603-228B-B84B-9019-9D0D49979CD6}" dt="2024-01-28T19:02:51.832" v="779"/>
          <ac:inkMkLst>
            <pc:docMk/>
            <pc:sldMk cId="2672353080" sldId="332"/>
            <ac:inkMk id="1859" creationId="{78D336A1-61B9-DD0C-273B-72214B180DDD}"/>
          </ac:inkMkLst>
        </pc:inkChg>
        <pc:inkChg chg="add del mod">
          <ac:chgData name="Kokchun Giang" userId="67e2125d-ec8c-4323-9653-9824a2ad815f" providerId="ADAL" clId="{094F8603-228B-B84B-9019-9D0D49979CD6}" dt="2024-01-28T19:02:51.431" v="777" actId="9405"/>
          <ac:inkMkLst>
            <pc:docMk/>
            <pc:sldMk cId="2672353080" sldId="332"/>
            <ac:inkMk id="1863" creationId="{909051B4-5CD3-5DCB-B92C-08DC66745384}"/>
          </ac:inkMkLst>
        </pc:inkChg>
        <pc:inkChg chg="add del mod">
          <ac:chgData name="Kokchun Giang" userId="67e2125d-ec8c-4323-9653-9824a2ad815f" providerId="ADAL" clId="{094F8603-228B-B84B-9019-9D0D49979CD6}" dt="2024-01-28T19:02:51.104" v="776" actId="9405"/>
          <ac:inkMkLst>
            <pc:docMk/>
            <pc:sldMk cId="2672353080" sldId="332"/>
            <ac:inkMk id="1864" creationId="{43BF7AF1-5785-16F9-8580-D901A89CDB5F}"/>
          </ac:inkMkLst>
        </pc:inkChg>
        <pc:inkChg chg="add del mod">
          <ac:chgData name="Kokchun Giang" userId="67e2125d-ec8c-4323-9653-9824a2ad815f" providerId="ADAL" clId="{094F8603-228B-B84B-9019-9D0D49979CD6}" dt="2024-01-28T19:02:50.778" v="775"/>
          <ac:inkMkLst>
            <pc:docMk/>
            <pc:sldMk cId="2672353080" sldId="332"/>
            <ac:inkMk id="1865" creationId="{683B695D-2287-9D86-FFBE-E6DEE1FFFF76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67" creationId="{569BAE81-AD80-BA3E-2BE1-FD919B9F481C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68" creationId="{44EFED68-3194-5CE7-3401-E7B321D33BE2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69" creationId="{3D4DC9D6-EFE6-4829-A073-F339ECDAE910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0" creationId="{28D7070A-87CE-C41C-3C8A-AB98A0A7AAD3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2" creationId="{8024F86C-896A-94B4-6E34-1FEDED0ACDA7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3" creationId="{4C1719B5-E5EB-9807-A19A-73DBF5BF9416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4" creationId="{3FD1128A-7482-7013-DA7A-86BA13620491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5" creationId="{1B7E5E99-90CC-0056-D4FC-1399B3C048B8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6" creationId="{C668C84E-0DC1-2776-6E89-C43433E8E2BF}"/>
          </ac:inkMkLst>
        </pc:inkChg>
        <pc:inkChg chg="add mod">
          <ac:chgData name="Kokchun Giang" userId="67e2125d-ec8c-4323-9653-9824a2ad815f" providerId="ADAL" clId="{094F8603-228B-B84B-9019-9D0D49979CD6}" dt="2024-01-28T19:02:56.504" v="790"/>
          <ac:inkMkLst>
            <pc:docMk/>
            <pc:sldMk cId="2672353080" sldId="332"/>
            <ac:inkMk id="1877" creationId="{FCF777FC-88B8-D609-0618-059194609E76}"/>
          </ac:inkMkLst>
        </pc:inkChg>
        <pc:inkChg chg="add del">
          <ac:chgData name="Kokchun Giang" userId="67e2125d-ec8c-4323-9653-9824a2ad815f" providerId="ADAL" clId="{094F8603-228B-B84B-9019-9D0D49979CD6}" dt="2024-01-28T19:02:59.337" v="794" actId="9405"/>
          <ac:inkMkLst>
            <pc:docMk/>
            <pc:sldMk cId="2672353080" sldId="332"/>
            <ac:inkMk id="1879" creationId="{E169E6D6-1A26-B888-76A9-1B07E480A6E2}"/>
          </ac:inkMkLst>
        </pc:inkChg>
        <pc:inkChg chg="add del">
          <ac:chgData name="Kokchun Giang" userId="67e2125d-ec8c-4323-9653-9824a2ad815f" providerId="ADAL" clId="{094F8603-228B-B84B-9019-9D0D49979CD6}" dt="2024-01-28T19:02:58.896" v="793" actId="9405"/>
          <ac:inkMkLst>
            <pc:docMk/>
            <pc:sldMk cId="2672353080" sldId="332"/>
            <ac:inkMk id="1880" creationId="{FF50E703-5547-3482-AA87-63C5B562A812}"/>
          </ac:inkMkLst>
        </pc:inkChg>
        <pc:inkChg chg="add mod">
          <ac:chgData name="Kokchun Giang" userId="67e2125d-ec8c-4323-9653-9824a2ad815f" providerId="ADAL" clId="{094F8603-228B-B84B-9019-9D0D49979CD6}" dt="2024-01-28T19:03:02.645" v="801"/>
          <ac:inkMkLst>
            <pc:docMk/>
            <pc:sldMk cId="2672353080" sldId="332"/>
            <ac:inkMk id="1881" creationId="{A9AD63D3-C7DD-51BB-B700-033144F95B4C}"/>
          </ac:inkMkLst>
        </pc:inkChg>
        <pc:inkChg chg="add mod">
          <ac:chgData name="Kokchun Giang" userId="67e2125d-ec8c-4323-9653-9824a2ad815f" providerId="ADAL" clId="{094F8603-228B-B84B-9019-9D0D49979CD6}" dt="2024-01-28T19:03:02.645" v="801"/>
          <ac:inkMkLst>
            <pc:docMk/>
            <pc:sldMk cId="2672353080" sldId="332"/>
            <ac:inkMk id="1883" creationId="{1DD0C728-E2D0-8EBC-C4D0-50F70B283173}"/>
          </ac:inkMkLst>
        </pc:inkChg>
        <pc:inkChg chg="add mod">
          <ac:chgData name="Kokchun Giang" userId="67e2125d-ec8c-4323-9653-9824a2ad815f" providerId="ADAL" clId="{094F8603-228B-B84B-9019-9D0D49979CD6}" dt="2024-01-28T19:03:02.645" v="801"/>
          <ac:inkMkLst>
            <pc:docMk/>
            <pc:sldMk cId="2672353080" sldId="332"/>
            <ac:inkMk id="1884" creationId="{988C396C-6E25-714C-8CFE-CF8023C2B23F}"/>
          </ac:inkMkLst>
        </pc:inkChg>
        <pc:inkChg chg="add mod">
          <ac:chgData name="Kokchun Giang" userId="67e2125d-ec8c-4323-9653-9824a2ad815f" providerId="ADAL" clId="{094F8603-228B-B84B-9019-9D0D49979CD6}" dt="2024-01-28T19:03:02.645" v="801"/>
          <ac:inkMkLst>
            <pc:docMk/>
            <pc:sldMk cId="2672353080" sldId="332"/>
            <ac:inkMk id="1885" creationId="{949B4C61-61F5-287C-4619-3AFFEBAC64AE}"/>
          </ac:inkMkLst>
        </pc:inkChg>
        <pc:inkChg chg="add mod">
          <ac:chgData name="Kokchun Giang" userId="67e2125d-ec8c-4323-9653-9824a2ad815f" providerId="ADAL" clId="{094F8603-228B-B84B-9019-9D0D49979CD6}" dt="2024-01-28T19:03:02.645" v="801"/>
          <ac:inkMkLst>
            <pc:docMk/>
            <pc:sldMk cId="2672353080" sldId="332"/>
            <ac:inkMk id="1886" creationId="{34497D47-B6A9-DC42-D59C-D3971397E40E}"/>
          </ac:inkMkLst>
        </pc:inkChg>
        <pc:inkChg chg="add mod">
          <ac:chgData name="Kokchun Giang" userId="67e2125d-ec8c-4323-9653-9824a2ad815f" providerId="ADAL" clId="{094F8603-228B-B84B-9019-9D0D49979CD6}" dt="2024-01-28T19:03:02.645" v="801"/>
          <ac:inkMkLst>
            <pc:docMk/>
            <pc:sldMk cId="2672353080" sldId="332"/>
            <ac:inkMk id="1887" creationId="{5C39C107-66F2-4317-C2A7-842D740353D5}"/>
          </ac:inkMkLst>
        </pc:inkChg>
        <pc:inkChg chg="add mod">
          <ac:chgData name="Kokchun Giang" userId="67e2125d-ec8c-4323-9653-9824a2ad815f" providerId="ADAL" clId="{094F8603-228B-B84B-9019-9D0D49979CD6}" dt="2024-01-28T19:03:04.310" v="805"/>
          <ac:inkMkLst>
            <pc:docMk/>
            <pc:sldMk cId="2672353080" sldId="332"/>
            <ac:inkMk id="1889" creationId="{C919EAF9-1B4E-F62A-B317-07AC2BB5C30B}"/>
          </ac:inkMkLst>
        </pc:inkChg>
        <pc:inkChg chg="add mod">
          <ac:chgData name="Kokchun Giang" userId="67e2125d-ec8c-4323-9653-9824a2ad815f" providerId="ADAL" clId="{094F8603-228B-B84B-9019-9D0D49979CD6}" dt="2024-01-28T19:03:04.310" v="805"/>
          <ac:inkMkLst>
            <pc:docMk/>
            <pc:sldMk cId="2672353080" sldId="332"/>
            <ac:inkMk id="1890" creationId="{846C30C9-F8DE-8286-C323-4BEE4541E0F9}"/>
          </ac:inkMkLst>
        </pc:inkChg>
        <pc:inkChg chg="add mod">
          <ac:chgData name="Kokchun Giang" userId="67e2125d-ec8c-4323-9653-9824a2ad815f" providerId="ADAL" clId="{094F8603-228B-B84B-9019-9D0D49979CD6}" dt="2024-01-28T19:03:04.310" v="805"/>
          <ac:inkMkLst>
            <pc:docMk/>
            <pc:sldMk cId="2672353080" sldId="332"/>
            <ac:inkMk id="1891" creationId="{19BFD0D2-2F88-88DC-A4A7-71EEA08DE132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894" creationId="{669C83CC-1192-3443-8568-4B5EA72698AB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895" creationId="{23BC5202-A7B5-13C5-3FB5-3A9C69C3DDA4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896" creationId="{1B73CD9E-C14F-E5B9-65BA-5CB65BC606DC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897" creationId="{EC299CEA-BAEB-9C5E-4EE0-E654A2DB1E70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898" creationId="{09B36BBA-9775-64DC-7EB7-FAA3E60F0CD1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899" creationId="{4EF2D3CB-C9E3-3D49-0131-347409EAD8A1}"/>
          </ac:inkMkLst>
        </pc:inkChg>
        <pc:inkChg chg="add mod">
          <ac:chgData name="Kokchun Giang" userId="67e2125d-ec8c-4323-9653-9824a2ad815f" providerId="ADAL" clId="{094F8603-228B-B84B-9019-9D0D49979CD6}" dt="2024-01-28T19:03:08.146" v="813"/>
          <ac:inkMkLst>
            <pc:docMk/>
            <pc:sldMk cId="2672353080" sldId="332"/>
            <ac:inkMk id="1900" creationId="{55A74034-953F-8D8A-FD81-0A2CFFA1D8CC}"/>
          </ac:inkMkLst>
        </pc:inkChg>
        <pc:inkChg chg="add mod">
          <ac:chgData name="Kokchun Giang" userId="67e2125d-ec8c-4323-9653-9824a2ad815f" providerId="ADAL" clId="{094F8603-228B-B84B-9019-9D0D49979CD6}" dt="2024-01-28T19:03:13.483" v="816"/>
          <ac:inkMkLst>
            <pc:docMk/>
            <pc:sldMk cId="2672353080" sldId="332"/>
            <ac:inkMk id="1903" creationId="{0BE8FF76-3B27-3ADA-8643-689CF843465F}"/>
          </ac:inkMkLst>
        </pc:inkChg>
        <pc:inkChg chg="add mod">
          <ac:chgData name="Kokchun Giang" userId="67e2125d-ec8c-4323-9653-9824a2ad815f" providerId="ADAL" clId="{094F8603-228B-B84B-9019-9D0D49979CD6}" dt="2024-01-28T19:03:13.483" v="816"/>
          <ac:inkMkLst>
            <pc:docMk/>
            <pc:sldMk cId="2672353080" sldId="332"/>
            <ac:inkMk id="1904" creationId="{52EC947E-6728-047B-8370-CAA809EBF9C4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06" creationId="{3BD475A2-AF05-2C1A-DE83-4A5049174145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07" creationId="{A015D8E8-7C44-0F88-7358-D0E15C5CCB83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08" creationId="{05BEDFFC-EC67-9D81-A362-CF49083F4550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09" creationId="{B4BE6AE2-063D-5AF3-0321-1C1E4A92ACBD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10" creationId="{7399623C-0F8D-44D5-76DF-4C8F2452FC09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11" creationId="{7FD17685-6AAE-0F7D-A389-D24524CE4FBD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12" creationId="{56E15315-9A5F-BF5F-CDAE-3F5E2F04ACE5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13" creationId="{C45AD0A6-E24F-041E-8E95-AFDC60D2A05E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14" creationId="{75B87170-6711-76AC-2CEE-6FC5B64D1E08}"/>
          </ac:inkMkLst>
        </pc:inkChg>
        <pc:inkChg chg="add mod">
          <ac:chgData name="Kokchun Giang" userId="67e2125d-ec8c-4323-9653-9824a2ad815f" providerId="ADAL" clId="{094F8603-228B-B84B-9019-9D0D49979CD6}" dt="2024-01-28T19:03:19.064" v="827"/>
          <ac:inkMkLst>
            <pc:docMk/>
            <pc:sldMk cId="2672353080" sldId="332"/>
            <ac:inkMk id="1915" creationId="{16768639-8ECF-06CB-F940-DF45A0CA83BE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17" creationId="{03CE87A3-4394-C6C3-CB82-3A0D7B1D0E6E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18" creationId="{7CA360C1-9620-B3F9-6B1A-950840538FD8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19" creationId="{4478F7AF-032D-1D77-1749-CCA62C1A3789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0" creationId="{FE8792AB-CB97-897A-FC61-2588400E0F11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1" creationId="{22424701-ECF2-C26D-D0AE-49A50ED96C06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2" creationId="{C7A1F839-C877-264F-C549-D3DC83F61CFD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3" creationId="{7A626918-03CA-72B3-D9AD-4181A353394E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4" creationId="{060B1788-6954-2F57-AB88-78B4829B35EC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5" creationId="{60161B08-8B76-34D8-1D91-C8BA79988CE6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6" creationId="{729A6FB7-81CE-237F-8866-E33DC847A5A2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7" creationId="{9B98DC06-00AE-8238-8167-E8A938D4C968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29" creationId="{4AF9C6EC-3FDB-40B5-505C-026B21226C1E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30" creationId="{CBA809DA-B894-6842-3177-E4A97ACED74E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31" creationId="{A2E00878-992A-F3B4-21EC-B0A5B5F284F3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32" creationId="{9DE44129-C541-731A-868D-5B589261BC8D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33" creationId="{232D0025-61C2-9CE8-F467-7A9BF6DCED93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34" creationId="{EF81DA26-4FB2-9084-46A4-4745218D2DE6}"/>
          </ac:inkMkLst>
        </pc:inkChg>
        <pc:inkChg chg="add mod">
          <ac:chgData name="Kokchun Giang" userId="67e2125d-ec8c-4323-9653-9824a2ad815f" providerId="ADAL" clId="{094F8603-228B-B84B-9019-9D0D49979CD6}" dt="2024-01-28T19:03:29.406" v="847"/>
          <ac:inkMkLst>
            <pc:docMk/>
            <pc:sldMk cId="2672353080" sldId="332"/>
            <ac:inkMk id="1935" creationId="{520EBFE3-0D6D-6E66-D278-9706DF4F2652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39" creationId="{59E70808-9EBD-F4CA-CD3F-4C854D4B4C89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0" creationId="{37D2985B-8333-EB93-2E0A-82F3ABC7B932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1" creationId="{B840B482-C20C-7754-5C2F-7F6A3B578FFB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2" creationId="{A13E895A-45F7-D2F6-B8D5-E4C452E64A36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3" creationId="{06DE9FFE-F2DA-0EE7-8501-6712D78BA365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4" creationId="{B81090F1-CA83-84D8-A3C2-3800D00EA273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5" creationId="{7480F4A3-4914-7FDA-9EA0-B45C89F20BC4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6" creationId="{3E3142DA-B1F8-6C31-7B67-CFB67666AA09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7" creationId="{0E0827BC-A08D-1451-F536-37E727B75D62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8" creationId="{235B7CF5-D1FA-F0A7-8A18-118D5FCD7DC4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49" creationId="{1B7507E4-3D22-F560-781F-F0B8425CFB30}"/>
          </ac:inkMkLst>
        </pc:inkChg>
        <pc:inkChg chg="add mod">
          <ac:chgData name="Kokchun Giang" userId="67e2125d-ec8c-4323-9653-9824a2ad815f" providerId="ADAL" clId="{094F8603-228B-B84B-9019-9D0D49979CD6}" dt="2024-01-28T19:03:33.952" v="860"/>
          <ac:inkMkLst>
            <pc:docMk/>
            <pc:sldMk cId="2672353080" sldId="332"/>
            <ac:inkMk id="1950" creationId="{417946A0-B0BE-8615-340F-14E4CA3208B7}"/>
          </ac:inkMkLst>
        </pc:inkChg>
        <pc:inkChg chg="add mod">
          <ac:chgData name="Kokchun Giang" userId="67e2125d-ec8c-4323-9653-9824a2ad815f" providerId="ADAL" clId="{094F8603-228B-B84B-9019-9D0D49979CD6}" dt="2024-01-28T19:03:38.929" v="867"/>
          <ac:inkMkLst>
            <pc:docMk/>
            <pc:sldMk cId="2672353080" sldId="332"/>
            <ac:inkMk id="1952" creationId="{B6AFCB05-2F28-45DA-80CD-DBF16AEA8AE2}"/>
          </ac:inkMkLst>
        </pc:inkChg>
        <pc:inkChg chg="add mod">
          <ac:chgData name="Kokchun Giang" userId="67e2125d-ec8c-4323-9653-9824a2ad815f" providerId="ADAL" clId="{094F8603-228B-B84B-9019-9D0D49979CD6}" dt="2024-01-28T19:03:38.929" v="867"/>
          <ac:inkMkLst>
            <pc:docMk/>
            <pc:sldMk cId="2672353080" sldId="332"/>
            <ac:inkMk id="1953" creationId="{CB41D0CE-F3A0-F9CB-4261-8BD85A143547}"/>
          </ac:inkMkLst>
        </pc:inkChg>
        <pc:inkChg chg="add mod">
          <ac:chgData name="Kokchun Giang" userId="67e2125d-ec8c-4323-9653-9824a2ad815f" providerId="ADAL" clId="{094F8603-228B-B84B-9019-9D0D49979CD6}" dt="2024-01-28T19:03:38.929" v="867"/>
          <ac:inkMkLst>
            <pc:docMk/>
            <pc:sldMk cId="2672353080" sldId="332"/>
            <ac:inkMk id="1954" creationId="{212C1F6E-CE9A-B86B-CF4F-813D3C85F7AB}"/>
          </ac:inkMkLst>
        </pc:inkChg>
        <pc:inkChg chg="add mod">
          <ac:chgData name="Kokchun Giang" userId="67e2125d-ec8c-4323-9653-9824a2ad815f" providerId="ADAL" clId="{094F8603-228B-B84B-9019-9D0D49979CD6}" dt="2024-01-28T19:03:38.929" v="867"/>
          <ac:inkMkLst>
            <pc:docMk/>
            <pc:sldMk cId="2672353080" sldId="332"/>
            <ac:inkMk id="1955" creationId="{728752EB-FD32-958E-5290-B955DD86665C}"/>
          </ac:inkMkLst>
        </pc:inkChg>
        <pc:inkChg chg="add mod">
          <ac:chgData name="Kokchun Giang" userId="67e2125d-ec8c-4323-9653-9824a2ad815f" providerId="ADAL" clId="{094F8603-228B-B84B-9019-9D0D49979CD6}" dt="2024-01-28T19:03:38.929" v="867"/>
          <ac:inkMkLst>
            <pc:docMk/>
            <pc:sldMk cId="2672353080" sldId="332"/>
            <ac:inkMk id="1956" creationId="{1A29E429-37C6-F423-03D3-94FDB5D0ECD7}"/>
          </ac:inkMkLst>
        </pc:inkChg>
        <pc:inkChg chg="add mod">
          <ac:chgData name="Kokchun Giang" userId="67e2125d-ec8c-4323-9653-9824a2ad815f" providerId="ADAL" clId="{094F8603-228B-B84B-9019-9D0D49979CD6}" dt="2024-01-28T19:03:38.929" v="867"/>
          <ac:inkMkLst>
            <pc:docMk/>
            <pc:sldMk cId="2672353080" sldId="332"/>
            <ac:inkMk id="1957" creationId="{EE7EE5A3-18ED-BF54-2AA4-76ED246CF4B3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59" creationId="{1A5A8BE4-9850-8250-F4FB-101551319F26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60" creationId="{1FA100FE-B65E-FDFB-8438-3D460DCC12ED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62" creationId="{E4027596-EBAC-5230-5A60-7914799FDABA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63" creationId="{2ED8AE9E-6E83-3EB0-C9E7-4DF203592922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65" creationId="{1C8449DC-FB26-94DF-4A6B-DFA85BA2E963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66" creationId="{CF2025F9-0CFA-88A0-3AF6-D5F1484E328D}"/>
          </ac:inkMkLst>
        </pc:inkChg>
        <pc:inkChg chg="del">
          <ac:chgData name="Kokchun Giang" userId="67e2125d-ec8c-4323-9653-9824a2ad815f" providerId="ADAL" clId="{094F8603-228B-B84B-9019-9D0D49979CD6}" dt="2024-01-28T18:59:38.187" v="653" actId="478"/>
          <ac:inkMkLst>
            <pc:docMk/>
            <pc:sldMk cId="2672353080" sldId="332"/>
            <ac:inkMk id="1972" creationId="{1CD2FC28-B016-1178-34DE-A95EC5E825C7}"/>
          </ac:inkMkLst>
        </pc:inkChg>
        <pc:inkChg chg="add mod">
          <ac:chgData name="Kokchun Giang" userId="67e2125d-ec8c-4323-9653-9824a2ad815f" providerId="ADAL" clId="{094F8603-228B-B84B-9019-9D0D49979CD6}" dt="2024-01-28T19:04:37.209" v="878"/>
          <ac:inkMkLst>
            <pc:docMk/>
            <pc:sldMk cId="2672353080" sldId="332"/>
            <ac:inkMk id="1977" creationId="{E11F2301-2F05-626E-A504-AF9C85C2E09A}"/>
          </ac:inkMkLst>
        </pc:inkChg>
        <pc:inkChg chg="add mod">
          <ac:chgData name="Kokchun Giang" userId="67e2125d-ec8c-4323-9653-9824a2ad815f" providerId="ADAL" clId="{094F8603-228B-B84B-9019-9D0D49979CD6}" dt="2024-01-28T19:51:53.792" v="1773" actId="164"/>
          <ac:inkMkLst>
            <pc:docMk/>
            <pc:sldMk cId="2672353080" sldId="332"/>
            <ac:inkMk id="1979" creationId="{45A0C7D3-9877-5D00-A797-8135C97D5392}"/>
          </ac:inkMkLst>
        </pc:inkChg>
        <pc:inkChg chg="add mod">
          <ac:chgData name="Kokchun Giang" userId="67e2125d-ec8c-4323-9653-9824a2ad815f" providerId="ADAL" clId="{094F8603-228B-B84B-9019-9D0D49979CD6}" dt="2024-01-28T19:05:05.614" v="886"/>
          <ac:inkMkLst>
            <pc:docMk/>
            <pc:sldMk cId="2672353080" sldId="332"/>
            <ac:inkMk id="1980" creationId="{D5E1F267-06B5-A790-13F1-2E5CFC243F91}"/>
          </ac:inkMkLst>
        </pc:inkChg>
        <pc:inkChg chg="add mod">
          <ac:chgData name="Kokchun Giang" userId="67e2125d-ec8c-4323-9653-9824a2ad815f" providerId="ADAL" clId="{094F8603-228B-B84B-9019-9D0D49979CD6}" dt="2024-01-28T19:05:05.614" v="886"/>
          <ac:inkMkLst>
            <pc:docMk/>
            <pc:sldMk cId="2672353080" sldId="332"/>
            <ac:inkMk id="1981" creationId="{B01FEC26-BF38-0096-22D9-EFC2EB81A3AF}"/>
          </ac:inkMkLst>
        </pc:inkChg>
        <pc:inkChg chg="add mod">
          <ac:chgData name="Kokchun Giang" userId="67e2125d-ec8c-4323-9653-9824a2ad815f" providerId="ADAL" clId="{094F8603-228B-B84B-9019-9D0D49979CD6}" dt="2024-01-28T19:51:53.792" v="1773" actId="164"/>
          <ac:inkMkLst>
            <pc:docMk/>
            <pc:sldMk cId="2672353080" sldId="332"/>
            <ac:inkMk id="1983" creationId="{533CE331-2686-DA95-6C0C-F6F61C0BAB8A}"/>
          </ac:inkMkLst>
        </pc:inkChg>
        <pc:inkChg chg="add mod">
          <ac:chgData name="Kokchun Giang" userId="67e2125d-ec8c-4323-9653-9824a2ad815f" providerId="ADAL" clId="{094F8603-228B-B84B-9019-9D0D49979CD6}" dt="2024-01-28T19:05:05.614" v="886"/>
          <ac:inkMkLst>
            <pc:docMk/>
            <pc:sldMk cId="2672353080" sldId="332"/>
            <ac:inkMk id="1985" creationId="{BED500C8-301C-7AB2-52D1-22E82F2D4967}"/>
          </ac:inkMkLst>
        </pc:inkChg>
        <pc:inkChg chg="add del">
          <ac:chgData name="Kokchun Giang" userId="67e2125d-ec8c-4323-9653-9824a2ad815f" providerId="ADAL" clId="{094F8603-228B-B84B-9019-9D0D49979CD6}" dt="2024-01-28T19:05:13.606" v="888" actId="9405"/>
          <ac:inkMkLst>
            <pc:docMk/>
            <pc:sldMk cId="2672353080" sldId="332"/>
            <ac:inkMk id="1987" creationId="{2B5BC1C0-7BC7-79E5-6223-0BF9FD275D49}"/>
          </ac:inkMkLst>
        </pc:inkChg>
        <pc:inkChg chg="add mod">
          <ac:chgData name="Kokchun Giang" userId="67e2125d-ec8c-4323-9653-9824a2ad815f" providerId="ADAL" clId="{094F8603-228B-B84B-9019-9D0D49979CD6}" dt="2024-01-28T19:51:53.792" v="1773" actId="164"/>
          <ac:inkMkLst>
            <pc:docMk/>
            <pc:sldMk cId="2672353080" sldId="332"/>
            <ac:inkMk id="1988" creationId="{ACDFF71F-2F65-6803-5FAF-CC9600F2E354}"/>
          </ac:inkMkLst>
        </pc:inkChg>
        <pc:inkChg chg="add mod">
          <ac:chgData name="Kokchun Giang" userId="67e2125d-ec8c-4323-9653-9824a2ad815f" providerId="ADAL" clId="{094F8603-228B-B84B-9019-9D0D49979CD6}" dt="2024-01-28T19:06:30.840" v="921"/>
          <ac:inkMkLst>
            <pc:docMk/>
            <pc:sldMk cId="2672353080" sldId="332"/>
            <ac:inkMk id="1989" creationId="{F44B258A-9513-1435-89FE-700D1D51D642}"/>
          </ac:inkMkLst>
        </pc:inkChg>
        <pc:inkChg chg="add mod">
          <ac:chgData name="Kokchun Giang" userId="67e2125d-ec8c-4323-9653-9824a2ad815f" providerId="ADAL" clId="{094F8603-228B-B84B-9019-9D0D49979CD6}" dt="2024-01-28T19:06:30.840" v="921"/>
          <ac:inkMkLst>
            <pc:docMk/>
            <pc:sldMk cId="2672353080" sldId="332"/>
            <ac:inkMk id="1990" creationId="{0FCD992C-6ACE-EB0E-1E5C-397247D9565B}"/>
          </ac:inkMkLst>
        </pc:inkChg>
        <pc:inkChg chg="add mod">
          <ac:chgData name="Kokchun Giang" userId="67e2125d-ec8c-4323-9653-9824a2ad815f" providerId="ADAL" clId="{094F8603-228B-B84B-9019-9D0D49979CD6}" dt="2024-01-28T19:06:30.840" v="921"/>
          <ac:inkMkLst>
            <pc:docMk/>
            <pc:sldMk cId="2672353080" sldId="332"/>
            <ac:inkMk id="1992" creationId="{F9BAD81B-FD53-8061-9FC4-2A463936CA3A}"/>
          </ac:inkMkLst>
        </pc:inkChg>
        <pc:inkChg chg="add mod">
          <ac:chgData name="Kokchun Giang" userId="67e2125d-ec8c-4323-9653-9824a2ad815f" providerId="ADAL" clId="{094F8603-228B-B84B-9019-9D0D49979CD6}" dt="2024-01-28T19:06:30.840" v="921"/>
          <ac:inkMkLst>
            <pc:docMk/>
            <pc:sldMk cId="2672353080" sldId="332"/>
            <ac:inkMk id="1993" creationId="{C979E2F7-A4F7-356F-19F2-B8C9A6CC53BE}"/>
          </ac:inkMkLst>
        </pc:inkChg>
        <pc:inkChg chg="add del mod">
          <ac:chgData name="Kokchun Giang" userId="67e2125d-ec8c-4323-9653-9824a2ad815f" providerId="ADAL" clId="{094F8603-228B-B84B-9019-9D0D49979CD6}" dt="2024-01-28T19:06:32.338" v="927" actId="9405"/>
          <ac:inkMkLst>
            <pc:docMk/>
            <pc:sldMk cId="2672353080" sldId="332"/>
            <ac:inkMk id="1995" creationId="{7C80949F-D136-E2B4-DA3C-06189FF7FFA1}"/>
          </ac:inkMkLst>
        </pc:inkChg>
        <pc:inkChg chg="add del mod">
          <ac:chgData name="Kokchun Giang" userId="67e2125d-ec8c-4323-9653-9824a2ad815f" providerId="ADAL" clId="{094F8603-228B-B84B-9019-9D0D49979CD6}" dt="2024-01-28T19:06:31.975" v="926"/>
          <ac:inkMkLst>
            <pc:docMk/>
            <pc:sldMk cId="2672353080" sldId="332"/>
            <ac:inkMk id="1996" creationId="{32AE6966-31A4-780D-484D-F8E6C0C0C29B}"/>
          </ac:inkMkLst>
        </pc:inkChg>
        <pc:inkChg chg="add del mod">
          <ac:chgData name="Kokchun Giang" userId="67e2125d-ec8c-4323-9653-9824a2ad815f" providerId="ADAL" clId="{094F8603-228B-B84B-9019-9D0D49979CD6}" dt="2024-01-28T19:06:31.544" v="924" actId="9405"/>
          <ac:inkMkLst>
            <pc:docMk/>
            <pc:sldMk cId="2672353080" sldId="332"/>
            <ac:inkMk id="1998" creationId="{987C29DB-0394-741D-6514-B054ED753B82}"/>
          </ac:inkMkLst>
        </pc:inkChg>
        <pc:inkChg chg="add del mod">
          <ac:chgData name="Kokchun Giang" userId="67e2125d-ec8c-4323-9653-9824a2ad815f" providerId="ADAL" clId="{094F8603-228B-B84B-9019-9D0D49979CD6}" dt="2024-01-28T19:06:31.073" v="923"/>
          <ac:inkMkLst>
            <pc:docMk/>
            <pc:sldMk cId="2672353080" sldId="332"/>
            <ac:inkMk id="1999" creationId="{89984DD3-32C4-AC61-35C0-743D1DCD00B8}"/>
          </ac:inkMkLst>
        </pc:inkChg>
        <pc:inkChg chg="add del">
          <ac:chgData name="Kokchun Giang" userId="67e2125d-ec8c-4323-9653-9824a2ad815f" providerId="ADAL" clId="{094F8603-228B-B84B-9019-9D0D49979CD6}" dt="2024-01-28T19:06:15.439" v="909" actId="9405"/>
          <ac:inkMkLst>
            <pc:docMk/>
            <pc:sldMk cId="2672353080" sldId="332"/>
            <ac:inkMk id="2002" creationId="{34C38AEA-BDF1-5EF4-B747-34B274C70D12}"/>
          </ac:inkMkLst>
        </pc:inkChg>
        <pc:inkChg chg="add del mod">
          <ac:chgData name="Kokchun Giang" userId="67e2125d-ec8c-4323-9653-9824a2ad815f" providerId="ADAL" clId="{094F8603-228B-B84B-9019-9D0D49979CD6}" dt="2024-01-28T19:06:15.049" v="908"/>
          <ac:inkMkLst>
            <pc:docMk/>
            <pc:sldMk cId="2672353080" sldId="332"/>
            <ac:inkMk id="2003" creationId="{72651E1F-D906-13CC-3527-31CB5A7478DE}"/>
          </ac:inkMkLst>
        </pc:inkChg>
        <pc:inkChg chg="add del">
          <ac:chgData name="Kokchun Giang" userId="67e2125d-ec8c-4323-9653-9824a2ad815f" providerId="ADAL" clId="{094F8603-228B-B84B-9019-9D0D49979CD6}" dt="2024-01-28T19:06:14.409" v="906" actId="9405"/>
          <ac:inkMkLst>
            <pc:docMk/>
            <pc:sldMk cId="2672353080" sldId="332"/>
            <ac:inkMk id="2005" creationId="{E63DAF65-6A0D-6091-5C54-00BEF536528D}"/>
          </ac:inkMkLst>
        </pc:inkChg>
        <pc:inkChg chg="add del mod">
          <ac:chgData name="Kokchun Giang" userId="67e2125d-ec8c-4323-9653-9824a2ad815f" providerId="ADAL" clId="{094F8603-228B-B84B-9019-9D0D49979CD6}" dt="2024-01-28T19:06:30.840" v="921"/>
          <ac:inkMkLst>
            <pc:docMk/>
            <pc:sldMk cId="2672353080" sldId="332"/>
            <ac:inkMk id="2007" creationId="{FBEA4D1D-5E92-B544-9FA2-BEE829AC38AE}"/>
          </ac:inkMkLst>
        </pc:inkChg>
        <pc:inkChg chg="add del mod">
          <ac:chgData name="Kokchun Giang" userId="67e2125d-ec8c-4323-9653-9824a2ad815f" providerId="ADAL" clId="{094F8603-228B-B84B-9019-9D0D49979CD6}" dt="2024-01-28T19:06:30.439" v="919" actId="9405"/>
          <ac:inkMkLst>
            <pc:docMk/>
            <pc:sldMk cId="2672353080" sldId="332"/>
            <ac:inkMk id="2009" creationId="{C531492C-64C6-F1BB-1A28-3814A7BD38E8}"/>
          </ac:inkMkLst>
        </pc:inkChg>
        <pc:inkChg chg="add del mod">
          <ac:chgData name="Kokchun Giang" userId="67e2125d-ec8c-4323-9653-9824a2ad815f" providerId="ADAL" clId="{094F8603-228B-B84B-9019-9D0D49979CD6}" dt="2024-01-28T19:06:22.826" v="916"/>
          <ac:inkMkLst>
            <pc:docMk/>
            <pc:sldMk cId="2672353080" sldId="332"/>
            <ac:inkMk id="2010" creationId="{C0C7B4F7-E19C-C43C-D747-223DF02EDF75}"/>
          </ac:inkMkLst>
        </pc:inkChg>
        <pc:inkChg chg="add del">
          <ac:chgData name="Kokchun Giang" userId="67e2125d-ec8c-4323-9653-9824a2ad815f" providerId="ADAL" clId="{094F8603-228B-B84B-9019-9D0D49979CD6}" dt="2024-01-28T19:06:29.111" v="918" actId="9405"/>
          <ac:inkMkLst>
            <pc:docMk/>
            <pc:sldMk cId="2672353080" sldId="332"/>
            <ac:inkMk id="2012" creationId="{CD32FAF6-27AA-1785-97DD-7782A526C8E6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2013" creationId="{EE9F987B-A66D-B919-6BF5-3C4D150A2281}"/>
          </ac:inkMkLst>
        </pc:inkChg>
        <pc:inkChg chg="add mod">
          <ac:chgData name="Kokchun Giang" userId="67e2125d-ec8c-4323-9653-9824a2ad815f" providerId="ADAL" clId="{094F8603-228B-B84B-9019-9D0D49979CD6}" dt="2024-01-28T19:52:12.313" v="1774" actId="164"/>
          <ac:inkMkLst>
            <pc:docMk/>
            <pc:sldMk cId="2672353080" sldId="332"/>
            <ac:inkMk id="2014" creationId="{872EEE4D-8945-9A31-1723-008A768F825F}"/>
          </ac:inkMkLst>
        </pc:inkChg>
        <pc:inkChg chg="add del">
          <ac:chgData name="Kokchun Giang" userId="67e2125d-ec8c-4323-9653-9824a2ad815f" providerId="ADAL" clId="{094F8603-228B-B84B-9019-9D0D49979CD6}" dt="2024-01-28T19:07:19.640" v="938"/>
          <ac:inkMkLst>
            <pc:docMk/>
            <pc:sldMk cId="2672353080" sldId="332"/>
            <ac:inkMk id="2015" creationId="{E09CEED5-8059-0914-B1A4-23048C8376E8}"/>
          </ac:inkMkLst>
        </pc:inkChg>
        <pc:inkChg chg="add del">
          <ac:chgData name="Kokchun Giang" userId="67e2125d-ec8c-4323-9653-9824a2ad815f" providerId="ADAL" clId="{094F8603-228B-B84B-9019-9D0D49979CD6}" dt="2024-01-28T19:07:21.263" v="941"/>
          <ac:inkMkLst>
            <pc:docMk/>
            <pc:sldMk cId="2672353080" sldId="332"/>
            <ac:inkMk id="2016" creationId="{697B3218-D3BF-6056-89F8-D70A6E6BD1C7}"/>
          </ac:inkMkLst>
        </pc:inkChg>
        <pc:inkChg chg="add del">
          <ac:chgData name="Kokchun Giang" userId="67e2125d-ec8c-4323-9653-9824a2ad815f" providerId="ADAL" clId="{094F8603-228B-B84B-9019-9D0D49979CD6}" dt="2024-01-28T19:07:21.262" v="940"/>
          <ac:inkMkLst>
            <pc:docMk/>
            <pc:sldMk cId="2672353080" sldId="332"/>
            <ac:inkMk id="2017" creationId="{A0DC2AFA-5078-B799-01CF-0C94692CF62B}"/>
          </ac:inkMkLst>
        </pc:inkChg>
        <pc:inkChg chg="add del">
          <ac:chgData name="Kokchun Giang" userId="67e2125d-ec8c-4323-9653-9824a2ad815f" providerId="ADAL" clId="{094F8603-228B-B84B-9019-9D0D49979CD6}" dt="2024-01-28T19:07:21.261" v="939"/>
          <ac:inkMkLst>
            <pc:docMk/>
            <pc:sldMk cId="2672353080" sldId="332"/>
            <ac:inkMk id="2018" creationId="{4DF1E494-1263-9FB8-C6B4-7495661E3028}"/>
          </ac:inkMkLst>
        </pc:inkChg>
        <pc:inkChg chg="add mod">
          <ac:chgData name="Kokchun Giang" userId="67e2125d-ec8c-4323-9653-9824a2ad815f" providerId="ADAL" clId="{094F8603-228B-B84B-9019-9D0D49979CD6}" dt="2024-01-28T19:06:55.814" v="937"/>
          <ac:inkMkLst>
            <pc:docMk/>
            <pc:sldMk cId="2672353080" sldId="332"/>
            <ac:inkMk id="2019" creationId="{86EE028F-E526-F745-DEE6-459A6186F8A4}"/>
          </ac:inkMkLst>
        </pc:inkChg>
        <pc:inkChg chg="add mod">
          <ac:chgData name="Kokchun Giang" userId="67e2125d-ec8c-4323-9653-9824a2ad815f" providerId="ADAL" clId="{094F8603-228B-B84B-9019-9D0D49979CD6}" dt="2024-01-28T19:06:55.814" v="937"/>
          <ac:inkMkLst>
            <pc:docMk/>
            <pc:sldMk cId="2672353080" sldId="332"/>
            <ac:inkMk id="2020" creationId="{5730AC8B-C796-F49D-51B3-5FCE06A48FAE}"/>
          </ac:inkMkLst>
        </pc:inkChg>
        <pc:inkChg chg="add mod">
          <ac:chgData name="Kokchun Giang" userId="67e2125d-ec8c-4323-9653-9824a2ad815f" providerId="ADAL" clId="{094F8603-228B-B84B-9019-9D0D49979CD6}" dt="2024-01-28T19:06:55.814" v="937"/>
          <ac:inkMkLst>
            <pc:docMk/>
            <pc:sldMk cId="2672353080" sldId="332"/>
            <ac:inkMk id="2021" creationId="{CA6752FD-BBDE-5D3E-7933-38A51EB40847}"/>
          </ac:inkMkLst>
        </pc:inkChg>
        <pc:inkChg chg="add mod">
          <ac:chgData name="Kokchun Giang" userId="67e2125d-ec8c-4323-9653-9824a2ad815f" providerId="ADAL" clId="{094F8603-228B-B84B-9019-9D0D49979CD6}" dt="2024-01-28T19:07:33.597" v="944"/>
          <ac:inkMkLst>
            <pc:docMk/>
            <pc:sldMk cId="2672353080" sldId="332"/>
            <ac:inkMk id="2023" creationId="{2978A231-DC5D-D79F-85D1-F701FE7B1895}"/>
          </ac:inkMkLst>
        </pc:inkChg>
        <pc:inkChg chg="del">
          <ac:chgData name="Kokchun Giang" userId="67e2125d-ec8c-4323-9653-9824a2ad815f" providerId="ADAL" clId="{094F8603-228B-B84B-9019-9D0D49979CD6}" dt="2024-01-28T18:59:36.427" v="652" actId="478"/>
          <ac:inkMkLst>
            <pc:docMk/>
            <pc:sldMk cId="2672353080" sldId="332"/>
            <ac:inkMk id="2035" creationId="{147763E9-A918-DAC6-DE5C-9FC4C668B1B4}"/>
          </ac:inkMkLst>
        </pc:inkChg>
        <pc:cxnChg chg="mod">
          <ac:chgData name="Kokchun Giang" userId="67e2125d-ec8c-4323-9653-9824a2ad815f" providerId="ADAL" clId="{094F8603-228B-B84B-9019-9D0D49979CD6}" dt="2024-01-28T19:57:08.167" v="1811" actId="1076"/>
          <ac:cxnSpMkLst>
            <pc:docMk/>
            <pc:sldMk cId="2672353080" sldId="332"/>
            <ac:cxnSpMk id="2" creationId="{ADCCFC45-290E-54BB-8D67-7A1E38649CE2}"/>
          </ac:cxnSpMkLst>
        </pc:cxnChg>
      </pc:sldChg>
      <pc:sldChg chg="addSp delSp modSp add mod modAnim">
        <pc:chgData name="Kokchun Giang" userId="67e2125d-ec8c-4323-9653-9824a2ad815f" providerId="ADAL" clId="{094F8603-228B-B84B-9019-9D0D49979CD6}" dt="2024-01-28T20:00:34.565" v="1825"/>
        <pc:sldMkLst>
          <pc:docMk/>
          <pc:sldMk cId="3581630501" sldId="333"/>
        </pc:sldMkLst>
        <pc:spChg chg="mod">
          <ac:chgData name="Kokchun Giang" userId="67e2125d-ec8c-4323-9653-9824a2ad815f" providerId="ADAL" clId="{094F8603-228B-B84B-9019-9D0D49979CD6}" dt="2024-01-28T19:11:29.569" v="1129" actId="20577"/>
          <ac:spMkLst>
            <pc:docMk/>
            <pc:sldMk cId="3581630501" sldId="333"/>
            <ac:spMk id="28" creationId="{AFBD122F-72FB-F84E-A8DC-82229172C497}"/>
          </ac:spMkLst>
        </pc:s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0" creationId="{19664D8A-50C5-646E-2234-1ED0493C5C0D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1" creationId="{EFC2FFC5-1AA1-D6EF-0BEB-7EBF93D05EB8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7" creationId="{EDA08385-A993-E0D9-DE7F-AD5F9B73F1EB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21" creationId="{96BBD2E7-0920-4C66-C4A4-E6BC9236230D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30" creationId="{8DAD15F3-B793-57F2-F5AD-369B354143F1}"/>
          </ac:grpSpMkLst>
        </pc:grpChg>
        <pc:grpChg chg="del mod">
          <ac:chgData name="Kokchun Giang" userId="67e2125d-ec8c-4323-9653-9824a2ad815f" providerId="ADAL" clId="{094F8603-228B-B84B-9019-9D0D49979CD6}" dt="2024-01-28T19:12:03.179" v="1146"/>
          <ac:grpSpMkLst>
            <pc:docMk/>
            <pc:sldMk cId="3581630501" sldId="333"/>
            <ac:grpSpMk id="34" creationId="{A1421606-880C-AD81-FC6A-32597D393D4C}"/>
          </ac:grpSpMkLst>
        </pc:grpChg>
        <pc:grpChg chg="del mod">
          <ac:chgData name="Kokchun Giang" userId="67e2125d-ec8c-4323-9653-9824a2ad815f" providerId="ADAL" clId="{094F8603-228B-B84B-9019-9D0D49979CD6}" dt="2024-01-28T19:12:09.500" v="1152"/>
          <ac:grpSpMkLst>
            <pc:docMk/>
            <pc:sldMk cId="3581630501" sldId="333"/>
            <ac:grpSpMk id="43" creationId="{5CC17B98-0071-93C4-D10A-12D589716FA6}"/>
          </ac:grpSpMkLst>
        </pc:grpChg>
        <pc:grpChg chg="del mod">
          <ac:chgData name="Kokchun Giang" userId="67e2125d-ec8c-4323-9653-9824a2ad815f" providerId="ADAL" clId="{094F8603-228B-B84B-9019-9D0D49979CD6}" dt="2024-01-28T19:14:25.799" v="1328"/>
          <ac:grpSpMkLst>
            <pc:docMk/>
            <pc:sldMk cId="3581630501" sldId="333"/>
            <ac:grpSpMk id="387" creationId="{2B86C415-108F-566D-026C-169DFF5621B5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389" creationId="{EE67179E-F1D4-79DE-888D-E07F9A3E6F77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394" creationId="{0E12B3F7-BC25-B9C7-FF0A-033E1D3363CD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397" creationId="{EF4DEA90-890E-10B1-B923-1B4DC217EBA2}"/>
          </ac:grpSpMkLst>
        </pc:grpChg>
        <pc:grpChg chg="del mod">
          <ac:chgData name="Kokchun Giang" userId="67e2125d-ec8c-4323-9653-9824a2ad815f" providerId="ADAL" clId="{094F8603-228B-B84B-9019-9D0D49979CD6}" dt="2024-01-28T19:14:25.799" v="1328"/>
          <ac:grpSpMkLst>
            <pc:docMk/>
            <pc:sldMk cId="3581630501" sldId="333"/>
            <ac:grpSpMk id="401" creationId="{DBEC6AFA-C804-FDE3-1C51-959E277BD36F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403" creationId="{8D680096-FBE8-1C62-D28F-BE86FA803A98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406" creationId="{E79D6DD1-DB23-1882-49BF-16FF317E1FC4}"/>
          </ac:grpSpMkLst>
        </pc:grpChg>
        <pc:grpChg chg="del">
          <ac:chgData name="Kokchun Giang" userId="67e2125d-ec8c-4323-9653-9824a2ad815f" providerId="ADAL" clId="{094F8603-228B-B84B-9019-9D0D49979CD6}" dt="2024-01-28T19:11:39.207" v="1132" actId="478"/>
          <ac:grpSpMkLst>
            <pc:docMk/>
            <pc:sldMk cId="3581630501" sldId="333"/>
            <ac:grpSpMk id="410" creationId="{8D343BBF-299F-0E10-5EBB-84ECB0272DE0}"/>
          </ac:grpSpMkLst>
        </pc:grpChg>
        <pc:grpChg chg="del mod">
          <ac:chgData name="Kokchun Giang" userId="67e2125d-ec8c-4323-9653-9824a2ad815f" providerId="ADAL" clId="{094F8603-228B-B84B-9019-9D0D49979CD6}" dt="2024-01-28T19:14:38.038" v="1339"/>
          <ac:grpSpMkLst>
            <pc:docMk/>
            <pc:sldMk cId="3581630501" sldId="333"/>
            <ac:grpSpMk id="428" creationId="{A8B48C82-9713-BB05-499C-92CD06BBC928}"/>
          </ac:grpSpMkLst>
        </pc:grpChg>
        <pc:grpChg chg="del mod">
          <ac:chgData name="Kokchun Giang" userId="67e2125d-ec8c-4323-9653-9824a2ad815f" providerId="ADAL" clId="{094F8603-228B-B84B-9019-9D0D49979CD6}" dt="2024-01-28T19:14:38.038" v="1339"/>
          <ac:grpSpMkLst>
            <pc:docMk/>
            <pc:sldMk cId="3581630501" sldId="333"/>
            <ac:grpSpMk id="431" creationId="{51093B4B-1319-984C-6331-33FB3AB366C5}"/>
          </ac:grpSpMkLst>
        </pc:grpChg>
        <pc:grpChg chg="del">
          <ac:chgData name="Kokchun Giang" userId="67e2125d-ec8c-4323-9653-9824a2ad815f" providerId="ADAL" clId="{094F8603-228B-B84B-9019-9D0D49979CD6}" dt="2024-01-28T19:11:39.207" v="1132" actId="478"/>
          <ac:grpSpMkLst>
            <pc:docMk/>
            <pc:sldMk cId="3581630501" sldId="333"/>
            <ac:grpSpMk id="1090" creationId="{0A73E9E6-C03A-883D-6501-17037FC7E0EA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099" creationId="{F9B7FD62-A3E4-A219-0C2D-4752FD508D98}"/>
          </ac:grpSpMkLst>
        </pc:grpChg>
        <pc:grpChg chg="del">
          <ac:chgData name="Kokchun Giang" userId="67e2125d-ec8c-4323-9653-9824a2ad815f" providerId="ADAL" clId="{094F8603-228B-B84B-9019-9D0D49979CD6}" dt="2024-01-28T19:11:39.207" v="1132" actId="478"/>
          <ac:grpSpMkLst>
            <pc:docMk/>
            <pc:sldMk cId="3581630501" sldId="333"/>
            <ac:grpSpMk id="1130" creationId="{63A7B656-3C43-78FA-FCB9-EBDCDA4461A7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131" creationId="{1AC7932F-07A6-3AAA-5A17-F7B1DB73B1D5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132" creationId="{1064235C-81FB-5188-2D35-9F86137FBE31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1140" creationId="{F48789D2-1525-A09A-6051-59C4990BCB31}"/>
          </ac:grpSpMkLst>
        </pc:grpChg>
        <pc:grpChg chg="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1145" creationId="{943CF3E7-1584-EE39-0EAB-4549B889D0ED}"/>
          </ac:grpSpMkLst>
        </pc:grpChg>
        <pc:grpChg chg="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1146" creationId="{F6064450-295E-A982-602B-F4C4EFD76FD7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159" creationId="{230D210D-B390-8AF8-5B53-DCFD527A95EC}"/>
          </ac:grpSpMkLst>
        </pc:grpChg>
        <pc:grpChg chg="del">
          <ac:chgData name="Kokchun Giang" userId="67e2125d-ec8c-4323-9653-9824a2ad815f" providerId="ADAL" clId="{094F8603-228B-B84B-9019-9D0D49979CD6}" dt="2024-01-28T19:11:39.207" v="1132" actId="478"/>
          <ac:grpSpMkLst>
            <pc:docMk/>
            <pc:sldMk cId="3581630501" sldId="333"/>
            <ac:grpSpMk id="1163" creationId="{7429ACB0-B194-8C79-1CD4-BBFB0976DE43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169" creationId="{2214F32B-59EF-D47B-D7D3-46939F37F335}"/>
          </ac:grpSpMkLst>
        </pc:grpChg>
        <pc:grpChg chg="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1173" creationId="{6A68BDF9-D54E-B491-DEC9-486F5590EA9B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180" creationId="{0FC07147-7F57-A6E4-0746-6BBB1C187746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181" creationId="{3E4F243A-E12F-69EA-69D7-9E5492A1CA8D}"/>
          </ac:grpSpMkLst>
        </pc:grpChg>
        <pc:grpChg chg="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1185" creationId="{31FA2EB5-B985-EC2B-6E44-D95FA2DACE03}"/>
          </ac:grpSpMkLst>
        </pc:grpChg>
        <pc:grpChg chg="del">
          <ac:chgData name="Kokchun Giang" userId="67e2125d-ec8c-4323-9653-9824a2ad815f" providerId="ADAL" clId="{094F8603-228B-B84B-9019-9D0D49979CD6}" dt="2024-01-28T19:11:39.207" v="1132" actId="478"/>
          <ac:grpSpMkLst>
            <pc:docMk/>
            <pc:sldMk cId="3581630501" sldId="333"/>
            <ac:grpSpMk id="1200" creationId="{B18C32DB-10E2-E66C-D3AD-D6F6891A800F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212" creationId="{E5468A59-504F-0543-00E7-4908D0E008B4}"/>
          </ac:grpSpMkLst>
        </pc:grpChg>
        <pc:grpChg chg="del mod">
          <ac:chgData name="Kokchun Giang" userId="67e2125d-ec8c-4323-9653-9824a2ad815f" providerId="ADAL" clId="{094F8603-228B-B84B-9019-9D0D49979CD6}" dt="2024-01-28T19:14:12.227" v="1310"/>
          <ac:grpSpMkLst>
            <pc:docMk/>
            <pc:sldMk cId="3581630501" sldId="333"/>
            <ac:grpSpMk id="1249" creationId="{15B110CC-3E91-D625-4EA6-B28A61837DA7}"/>
          </ac:grpSpMkLst>
        </pc:grpChg>
        <pc:grpChg chg="del">
          <ac:chgData name="Kokchun Giang" userId="67e2125d-ec8c-4323-9653-9824a2ad815f" providerId="ADAL" clId="{094F8603-228B-B84B-9019-9D0D49979CD6}" dt="2024-01-28T19:11:41.782" v="1134" actId="478"/>
          <ac:grpSpMkLst>
            <pc:docMk/>
            <pc:sldMk cId="3581630501" sldId="333"/>
            <ac:grpSpMk id="1253" creationId="{E57D8778-32DF-87BB-6435-E1CA5491C5A4}"/>
          </ac:grpSpMkLst>
        </pc:grpChg>
        <pc:grpChg chg="del">
          <ac:chgData name="Kokchun Giang" userId="67e2125d-ec8c-4323-9653-9824a2ad815f" providerId="ADAL" clId="{094F8603-228B-B84B-9019-9D0D49979CD6}" dt="2024-01-28T19:11:40.377" v="1133" actId="478"/>
          <ac:grpSpMkLst>
            <pc:docMk/>
            <pc:sldMk cId="3581630501" sldId="333"/>
            <ac:grpSpMk id="1255" creationId="{0D225BD8-13E6-48F7-35F8-0934EB18CAA9}"/>
          </ac:grpSpMkLst>
        </pc:grpChg>
        <pc:grpChg chg="mod">
          <ac:chgData name="Kokchun Giang" userId="67e2125d-ec8c-4323-9653-9824a2ad815f" providerId="ADAL" clId="{094F8603-228B-B84B-9019-9D0D49979CD6}" dt="2024-01-28T19:13:57.515" v="1277"/>
          <ac:grpSpMkLst>
            <pc:docMk/>
            <pc:sldMk cId="3581630501" sldId="333"/>
            <ac:grpSpMk id="1259" creationId="{027E5CC2-6F13-F47A-B2BB-42AEAC4BDBA3}"/>
          </ac:grpSpMkLst>
        </pc:grpChg>
        <pc:grpChg chg="mod">
          <ac:chgData name="Kokchun Giang" userId="67e2125d-ec8c-4323-9653-9824a2ad815f" providerId="ADAL" clId="{094F8603-228B-B84B-9019-9D0D49979CD6}" dt="2024-01-28T19:14:02.205" v="1285"/>
          <ac:grpSpMkLst>
            <pc:docMk/>
            <pc:sldMk cId="3581630501" sldId="333"/>
            <ac:grpSpMk id="1265" creationId="{BB844359-9FEC-7F07-494C-FA82A2BE7596}"/>
          </ac:grpSpMkLst>
        </pc:grpChg>
        <pc:grpChg chg="del mod">
          <ac:chgData name="Kokchun Giang" userId="67e2125d-ec8c-4323-9653-9824a2ad815f" providerId="ADAL" clId="{094F8603-228B-B84B-9019-9D0D49979CD6}" dt="2024-01-28T19:14:12.226" v="1308"/>
          <ac:grpSpMkLst>
            <pc:docMk/>
            <pc:sldMk cId="3581630501" sldId="333"/>
            <ac:grpSpMk id="1269" creationId="{2A6A5551-E2BA-1E02-EE99-9227F402B488}"/>
          </ac:grpSpMkLst>
        </pc:grpChg>
        <pc:grpChg chg="del mod">
          <ac:chgData name="Kokchun Giang" userId="67e2125d-ec8c-4323-9653-9824a2ad815f" providerId="ADAL" clId="{094F8603-228B-B84B-9019-9D0D49979CD6}" dt="2024-01-28T19:14:24.105" v="1323"/>
          <ac:grpSpMkLst>
            <pc:docMk/>
            <pc:sldMk cId="3581630501" sldId="333"/>
            <ac:grpSpMk id="1272" creationId="{B77F46AC-93E4-5BE2-66AB-A3C2B85665E7}"/>
          </ac:grpSpMkLst>
        </pc:grpChg>
        <pc:grpChg chg="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1276" creationId="{0C2F595B-18FE-100F-F8B9-80E3BE7FFE48}"/>
          </ac:grpSpMkLst>
        </pc:grpChg>
        <pc:grpChg chg="del mod">
          <ac:chgData name="Kokchun Giang" userId="67e2125d-ec8c-4323-9653-9824a2ad815f" providerId="ADAL" clId="{094F8603-228B-B84B-9019-9D0D49979CD6}" dt="2024-01-28T19:12:33.428" v="1183"/>
          <ac:grpSpMkLst>
            <pc:docMk/>
            <pc:sldMk cId="3581630501" sldId="333"/>
            <ac:grpSpMk id="1859" creationId="{A39EA7FF-805E-01B3-6430-313F173CB1B1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878" creationId="{30023526-71A0-5516-BFF3-01ECD755D33C}"/>
          </ac:grpSpMkLst>
        </pc:grpChg>
        <pc:grpChg chg="del mod">
          <ac:chgData name="Kokchun Giang" userId="67e2125d-ec8c-4323-9653-9824a2ad815f" providerId="ADAL" clId="{094F8603-228B-B84B-9019-9D0D49979CD6}" dt="2024-01-28T19:12:33.428" v="1183"/>
          <ac:grpSpMkLst>
            <pc:docMk/>
            <pc:sldMk cId="3581630501" sldId="333"/>
            <ac:grpSpMk id="1879" creationId="{E698C2D2-54F8-3F2F-FC96-A62EB53B8A32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888" creationId="{D953C183-DB01-63EA-A32E-EC7F2E92F08C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893" creationId="{722DBCD9-4200-6679-C0F1-2DEEEB5A4AC1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01" creationId="{605D9E8C-FA13-376C-029E-6C204A427CF6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02" creationId="{5A1A8145-2DEC-F23E-08D5-B73083161670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05" creationId="{226CDAE3-4076-4397-B5C1-BDC23B5C2A22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16" creationId="{EACC5727-F25B-D0BB-0783-27FFECD5CE3D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36" creationId="{6693A61D-14EC-FD4D-DBC9-7DEA1F95F9D9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37" creationId="{A40CC845-8925-EF6D-7741-71653363522C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38" creationId="{7B9F7FF3-1AFF-D93C-973E-F74918B7E098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51" creationId="{CE941705-5665-C832-E355-5DAA02F5DA14}"/>
          </ac:grpSpMkLst>
        </pc:grpChg>
        <pc:grpChg chg="del">
          <ac:chgData name="Kokchun Giang" userId="67e2125d-ec8c-4323-9653-9824a2ad815f" providerId="ADAL" clId="{094F8603-228B-B84B-9019-9D0D49979CD6}" dt="2024-01-28T19:11:33.697" v="1130" actId="478"/>
          <ac:grpSpMkLst>
            <pc:docMk/>
            <pc:sldMk cId="3581630501" sldId="333"/>
            <ac:grpSpMk id="1958" creationId="{1E9F97CA-DAFB-4E5C-3794-D37CBEA3CE1D}"/>
          </ac:grpSpMkLst>
        </pc:grpChg>
        <pc:grpChg chg="del mod">
          <ac:chgData name="Kokchun Giang" userId="67e2125d-ec8c-4323-9653-9824a2ad815f" providerId="ADAL" clId="{094F8603-228B-B84B-9019-9D0D49979CD6}" dt="2024-01-28T19:12:22.357" v="1169"/>
          <ac:grpSpMkLst>
            <pc:docMk/>
            <pc:sldMk cId="3581630501" sldId="333"/>
            <ac:grpSpMk id="1964" creationId="{A9E51A32-9B7A-F707-1347-8B52A8D8E2A5}"/>
          </ac:grpSpMkLst>
        </pc:grpChg>
        <pc:grpChg chg="del mod">
          <ac:chgData name="Kokchun Giang" userId="67e2125d-ec8c-4323-9653-9824a2ad815f" providerId="ADAL" clId="{094F8603-228B-B84B-9019-9D0D49979CD6}" dt="2024-01-28T19:12:33.428" v="1183"/>
          <ac:grpSpMkLst>
            <pc:docMk/>
            <pc:sldMk cId="3581630501" sldId="333"/>
            <ac:grpSpMk id="1968" creationId="{E5CB7708-08F8-C315-D863-74358338FE2B}"/>
          </ac:grpSpMkLst>
        </pc:grpChg>
        <pc:grpChg chg="del">
          <ac:chgData name="Kokchun Giang" userId="67e2125d-ec8c-4323-9653-9824a2ad815f" providerId="ADAL" clId="{094F8603-228B-B84B-9019-9D0D49979CD6}" dt="2024-01-28T19:11:39.207" v="1132" actId="478"/>
          <ac:grpSpMkLst>
            <pc:docMk/>
            <pc:sldMk cId="3581630501" sldId="333"/>
            <ac:grpSpMk id="1978" creationId="{62FA6A81-3739-F6A8-6F2F-DE6C49F18BF6}"/>
          </ac:grpSpMkLst>
        </pc:grpChg>
        <pc:grpChg chg="del mod">
          <ac:chgData name="Kokchun Giang" userId="67e2125d-ec8c-4323-9653-9824a2ad815f" providerId="ADAL" clId="{094F8603-228B-B84B-9019-9D0D49979CD6}" dt="2024-01-28T19:12:33.428" v="1183"/>
          <ac:grpSpMkLst>
            <pc:docMk/>
            <pc:sldMk cId="3581630501" sldId="333"/>
            <ac:grpSpMk id="1982" creationId="{6B12F61C-5815-08FC-F2F8-BDFD85324D9F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986" creationId="{3DA51EF9-214E-67D2-0870-0ADB5FD27312}"/>
          </ac:grpSpMkLst>
        </pc:grpChg>
        <pc:grpChg chg="del mod">
          <ac:chgData name="Kokchun Giang" userId="67e2125d-ec8c-4323-9653-9824a2ad815f" providerId="ADAL" clId="{094F8603-228B-B84B-9019-9D0D49979CD6}" dt="2024-01-28T19:12:33.428" v="1183"/>
          <ac:grpSpMkLst>
            <pc:docMk/>
            <pc:sldMk cId="3581630501" sldId="333"/>
            <ac:grpSpMk id="1991" creationId="{64AE871E-6578-F3F3-2608-751164F9DBC4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1994" creationId="{3FD8E429-601A-D3CD-1BD7-01A4901FA96A}"/>
          </ac:grpSpMkLst>
        </pc:grpChg>
        <pc:grpChg chg="del mod">
          <ac:chgData name="Kokchun Giang" userId="67e2125d-ec8c-4323-9653-9824a2ad815f" providerId="ADAL" clId="{094F8603-228B-B84B-9019-9D0D49979CD6}" dt="2024-01-28T19:12:35.684" v="1185"/>
          <ac:grpSpMkLst>
            <pc:docMk/>
            <pc:sldMk cId="3581630501" sldId="333"/>
            <ac:grpSpMk id="1996" creationId="{64B02959-CDEC-410A-DD26-32DFACC7F69C}"/>
          </ac:grpSpMkLst>
        </pc:grpChg>
        <pc:grpChg chg="del mod">
          <ac:chgData name="Kokchun Giang" userId="67e2125d-ec8c-4323-9653-9824a2ad815f" providerId="ADAL" clId="{094F8603-228B-B84B-9019-9D0D49979CD6}" dt="2024-01-28T19:12:37.533" v="1188"/>
          <ac:grpSpMkLst>
            <pc:docMk/>
            <pc:sldMk cId="3581630501" sldId="333"/>
            <ac:grpSpMk id="1998" creationId="{331C88AC-5DD9-C9F8-2A76-B108951CDDBC}"/>
          </ac:grpSpMkLst>
        </pc:grpChg>
        <pc:grpChg chg="del mod">
          <ac:chgData name="Kokchun Giang" userId="67e2125d-ec8c-4323-9653-9824a2ad815f" providerId="ADAL" clId="{094F8603-228B-B84B-9019-9D0D49979CD6}" dt="2024-01-28T19:12:38.769" v="1191"/>
          <ac:grpSpMkLst>
            <pc:docMk/>
            <pc:sldMk cId="3581630501" sldId="333"/>
            <ac:grpSpMk id="2001" creationId="{4F373B0B-EA76-C02F-8E37-C5C7315C267D}"/>
          </ac:grpSpMkLst>
        </pc:grpChg>
        <pc:grpChg chg="mod">
          <ac:chgData name="Kokchun Giang" userId="67e2125d-ec8c-4323-9653-9824a2ad815f" providerId="ADAL" clId="{094F8603-228B-B84B-9019-9D0D49979CD6}" dt="2024-01-28T19:12:38.769" v="1191"/>
          <ac:grpSpMkLst>
            <pc:docMk/>
            <pc:sldMk cId="3581630501" sldId="333"/>
            <ac:grpSpMk id="2004" creationId="{465D5908-BBFF-2BDD-A7B0-A5183AC615FA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018" creationId="{C52D06C5-E70F-4E74-8A4C-1EA06D843C7A}"/>
          </ac:grpSpMkLst>
        </pc:grpChg>
        <pc:grpChg chg="del">
          <ac:chgData name="Kokchun Giang" userId="67e2125d-ec8c-4323-9653-9824a2ad815f" providerId="ADAL" clId="{094F8603-228B-B84B-9019-9D0D49979CD6}" dt="2024-01-28T19:11:36.161" v="1131" actId="478"/>
          <ac:grpSpMkLst>
            <pc:docMk/>
            <pc:sldMk cId="3581630501" sldId="333"/>
            <ac:grpSpMk id="2022" creationId="{9A071157-8C80-B411-4301-FD255CA580CF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031" creationId="{C0185630-B1BE-93D4-5602-5F44EE38FCA4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032" creationId="{82D1F793-CDC5-54C2-7EB5-F8E72A95BA5F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038" creationId="{68F7C019-C399-9FCC-8A29-D924F6B4BAE4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039" creationId="{C6B8C162-5D30-BB1F-0106-79DCF9F617E9}"/>
          </ac:grpSpMkLst>
        </pc:grpChg>
        <pc:grpChg chg="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046" creationId="{7FD20E42-DE01-01FD-7EDC-7DFE18ECDC75}"/>
          </ac:grpSpMkLst>
        </pc:grpChg>
        <pc:grpChg chg="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2048" creationId="{5D5FCBE1-51DE-0E5F-B3E6-1B534F3BB433}"/>
          </ac:grpSpMkLst>
        </pc:grpChg>
        <pc:grpChg chg="mod">
          <ac:chgData name="Kokchun Giang" userId="67e2125d-ec8c-4323-9653-9824a2ad815f" providerId="ADAL" clId="{094F8603-228B-B84B-9019-9D0D49979CD6}" dt="2024-01-28T19:52:46.388" v="1779" actId="164"/>
          <ac:grpSpMkLst>
            <pc:docMk/>
            <pc:sldMk cId="3581630501" sldId="333"/>
            <ac:grpSpMk id="2060" creationId="{0BF90D79-664C-3D6C-4754-F2FB0EEA8A94}"/>
          </ac:grpSpMkLst>
        </pc:grpChg>
        <pc:grpChg chg="mod">
          <ac:chgData name="Kokchun Giang" userId="67e2125d-ec8c-4323-9653-9824a2ad815f" providerId="ADAL" clId="{094F8603-228B-B84B-9019-9D0D49979CD6}" dt="2024-01-28T19:52:46.388" v="1779" actId="164"/>
          <ac:grpSpMkLst>
            <pc:docMk/>
            <pc:sldMk cId="3581630501" sldId="333"/>
            <ac:grpSpMk id="2061" creationId="{1915EDBB-F851-856F-4AE9-6035A29F8F42}"/>
          </ac:grpSpMkLst>
        </pc:grpChg>
        <pc:grpChg chg="mod">
          <ac:chgData name="Kokchun Giang" userId="67e2125d-ec8c-4323-9653-9824a2ad815f" providerId="ADAL" clId="{094F8603-228B-B84B-9019-9D0D49979CD6}" dt="2024-01-28T19:15:20.258" v="1363"/>
          <ac:grpSpMkLst>
            <pc:docMk/>
            <pc:sldMk cId="3581630501" sldId="333"/>
            <ac:grpSpMk id="2071" creationId="{03F8B659-360C-7C8E-3E67-0F82C0C256B9}"/>
          </ac:grpSpMkLst>
        </pc:grpChg>
        <pc:grpChg chg="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090" creationId="{E91BBD8C-F92D-50B5-BE09-A2352EBDCC4F}"/>
          </ac:grpSpMkLst>
        </pc:grpChg>
        <pc:grpChg chg="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091" creationId="{7DC2F434-1084-5BE1-450D-E93F5999C720}"/>
          </ac:grpSpMkLst>
        </pc:grpChg>
        <pc:grpChg chg="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092" creationId="{4A617C25-FA74-50FD-226C-9E0DCC670734}"/>
          </ac:grpSpMkLst>
        </pc:grpChg>
        <pc:grpChg chg="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100" creationId="{B0F65F44-32DB-F29E-2FA3-C1D5CE05A877}"/>
          </ac:grpSpMkLst>
        </pc:grpChg>
        <pc:grpChg chg="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101" creationId="{6C6DCC24-328E-0DE2-9688-5268665C0E91}"/>
          </ac:grpSpMkLst>
        </pc:grpChg>
        <pc:grpChg chg="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115" creationId="{5CA9414D-C1FF-AED0-B3D5-3BB2DC7CCCEE}"/>
          </ac:grpSpMkLst>
        </pc:grpChg>
        <pc:grpChg chg="del mod">
          <ac:chgData name="Kokchun Giang" userId="67e2125d-ec8c-4323-9653-9824a2ad815f" providerId="ADAL" clId="{094F8603-228B-B84B-9019-9D0D49979CD6}" dt="2024-01-28T19:16:05.486" v="1425"/>
          <ac:grpSpMkLst>
            <pc:docMk/>
            <pc:sldMk cId="3581630501" sldId="333"/>
            <ac:grpSpMk id="2118" creationId="{9943CF59-46BA-5085-2019-953923C3F41F}"/>
          </ac:grpSpMkLst>
        </pc:grpChg>
        <pc:grpChg chg="del mod">
          <ac:chgData name="Kokchun Giang" userId="67e2125d-ec8c-4323-9653-9824a2ad815f" providerId="ADAL" clId="{094F8603-228B-B84B-9019-9D0D49979CD6}" dt="2024-01-28T19:16:05.486" v="1425"/>
          <ac:grpSpMkLst>
            <pc:docMk/>
            <pc:sldMk cId="3581630501" sldId="333"/>
            <ac:grpSpMk id="2129" creationId="{E2A6CF9E-B579-E996-3035-B64BF4C88EA4}"/>
          </ac:grpSpMkLst>
        </pc:grpChg>
        <pc:grpChg chg="del mod">
          <ac:chgData name="Kokchun Giang" userId="67e2125d-ec8c-4323-9653-9824a2ad815f" providerId="ADAL" clId="{094F8603-228B-B84B-9019-9D0D49979CD6}" dt="2024-01-28T19:16:05.486" v="1425"/>
          <ac:grpSpMkLst>
            <pc:docMk/>
            <pc:sldMk cId="3581630501" sldId="333"/>
            <ac:grpSpMk id="2130" creationId="{BFB754A4-1D29-B989-AE04-D85B2D3B5925}"/>
          </ac:grpSpMkLst>
        </pc:grpChg>
        <pc:grpChg chg="mod">
          <ac:chgData name="Kokchun Giang" userId="67e2125d-ec8c-4323-9653-9824a2ad815f" providerId="ADAL" clId="{094F8603-228B-B84B-9019-9D0D49979CD6}" dt="2024-01-28T19:52:59.885" v="1782" actId="1076"/>
          <ac:grpSpMkLst>
            <pc:docMk/>
            <pc:sldMk cId="3581630501" sldId="333"/>
            <ac:grpSpMk id="2137" creationId="{DA2F710A-77E1-70D2-7F22-FA015F1F87DB}"/>
          </ac:grpSpMkLst>
        </pc:grpChg>
        <pc:grpChg chg="mod">
          <ac:chgData name="Kokchun Giang" userId="67e2125d-ec8c-4323-9653-9824a2ad815f" providerId="ADAL" clId="{094F8603-228B-B84B-9019-9D0D49979CD6}" dt="2024-01-28T19:16:06.584" v="1428"/>
          <ac:grpSpMkLst>
            <pc:docMk/>
            <pc:sldMk cId="3581630501" sldId="333"/>
            <ac:grpSpMk id="2140" creationId="{307A1575-8872-33BA-47CE-CC111EB8DF17}"/>
          </ac:grpSpMkLst>
        </pc:grpChg>
        <pc:grpChg chg="del mod">
          <ac:chgData name="Kokchun Giang" userId="67e2125d-ec8c-4323-9653-9824a2ad815f" providerId="ADAL" clId="{094F8603-228B-B84B-9019-9D0D49979CD6}" dt="2024-01-28T19:16:24.781" v="1440"/>
          <ac:grpSpMkLst>
            <pc:docMk/>
            <pc:sldMk cId="3581630501" sldId="333"/>
            <ac:grpSpMk id="2143" creationId="{99B5EF4A-C13B-2806-E96F-7AD68B063235}"/>
          </ac:grpSpMkLst>
        </pc:grpChg>
        <pc:grpChg chg="del mod">
          <ac:chgData name="Kokchun Giang" userId="67e2125d-ec8c-4323-9653-9824a2ad815f" providerId="ADAL" clId="{094F8603-228B-B84B-9019-9D0D49979CD6}" dt="2024-01-28T19:16:24.781" v="1440"/>
          <ac:grpSpMkLst>
            <pc:docMk/>
            <pc:sldMk cId="3581630501" sldId="333"/>
            <ac:grpSpMk id="2147" creationId="{DC31D8D7-0E0B-058E-9CCD-449FE60E68DC}"/>
          </ac:grpSpMkLst>
        </pc:grpChg>
        <pc:grpChg chg="del mod">
          <ac:chgData name="Kokchun Giang" userId="67e2125d-ec8c-4323-9653-9824a2ad815f" providerId="ADAL" clId="{094F8603-228B-B84B-9019-9D0D49979CD6}" dt="2024-01-28T19:16:27.055" v="1443"/>
          <ac:grpSpMkLst>
            <pc:docMk/>
            <pc:sldMk cId="3581630501" sldId="333"/>
            <ac:grpSpMk id="2152" creationId="{C300D86F-FBB7-6762-CB30-BBC3F2A6F06D}"/>
          </ac:grpSpMkLst>
        </pc:grpChg>
        <pc:grpChg chg="del mod">
          <ac:chgData name="Kokchun Giang" userId="67e2125d-ec8c-4323-9653-9824a2ad815f" providerId="ADAL" clId="{094F8603-228B-B84B-9019-9D0D49979CD6}" dt="2024-01-28T19:16:36.701" v="1458"/>
          <ac:grpSpMkLst>
            <pc:docMk/>
            <pc:sldMk cId="3581630501" sldId="333"/>
            <ac:grpSpMk id="2155" creationId="{EF5FFA7B-9F3B-322D-7549-2E9D9D2EEEAB}"/>
          </ac:grpSpMkLst>
        </pc:grpChg>
        <pc:grpChg chg="del mod">
          <ac:chgData name="Kokchun Giang" userId="67e2125d-ec8c-4323-9653-9824a2ad815f" providerId="ADAL" clId="{094F8603-228B-B84B-9019-9D0D49979CD6}" dt="2024-01-28T19:16:36.701" v="1458"/>
          <ac:grpSpMkLst>
            <pc:docMk/>
            <pc:sldMk cId="3581630501" sldId="333"/>
            <ac:grpSpMk id="2159" creationId="{EBB8F393-3499-E99D-8FE8-3519E387CE3E}"/>
          </ac:grpSpMkLst>
        </pc:grpChg>
        <pc:grpChg chg="del mod">
          <ac:chgData name="Kokchun Giang" userId="67e2125d-ec8c-4323-9653-9824a2ad815f" providerId="ADAL" clId="{094F8603-228B-B84B-9019-9D0D49979CD6}" dt="2024-01-28T19:16:36.701" v="1458"/>
          <ac:grpSpMkLst>
            <pc:docMk/>
            <pc:sldMk cId="3581630501" sldId="333"/>
            <ac:grpSpMk id="2166" creationId="{626D30E3-A95C-D09E-63E0-4FD0EC1F8F27}"/>
          </ac:grpSpMkLst>
        </pc:grpChg>
        <pc:grpChg chg="del mod">
          <ac:chgData name="Kokchun Giang" userId="67e2125d-ec8c-4323-9653-9824a2ad815f" providerId="ADAL" clId="{094F8603-228B-B84B-9019-9D0D49979CD6}" dt="2024-01-28T19:16:37.541" v="1460"/>
          <ac:grpSpMkLst>
            <pc:docMk/>
            <pc:sldMk cId="3581630501" sldId="333"/>
            <ac:grpSpMk id="2170" creationId="{A7DF7357-18DF-A39B-1990-779EC26049A4}"/>
          </ac:grpSpMkLst>
        </pc:grpChg>
        <pc:grpChg chg="mod">
          <ac:chgData name="Kokchun Giang" userId="67e2125d-ec8c-4323-9653-9824a2ad815f" providerId="ADAL" clId="{094F8603-228B-B84B-9019-9D0D49979CD6}" dt="2024-01-28T19:53:13.709" v="1783" actId="164"/>
          <ac:grpSpMkLst>
            <pc:docMk/>
            <pc:sldMk cId="3581630501" sldId="333"/>
            <ac:grpSpMk id="2172" creationId="{43C9706A-B412-C39E-3E68-77257281D838}"/>
          </ac:grpSpMkLst>
        </pc:grpChg>
        <pc:grpChg chg="del mod">
          <ac:chgData name="Kokchun Giang" userId="67e2125d-ec8c-4323-9653-9824a2ad815f" providerId="ADAL" clId="{094F8603-228B-B84B-9019-9D0D49979CD6}" dt="2024-01-28T19:16:49.551" v="1469"/>
          <ac:grpSpMkLst>
            <pc:docMk/>
            <pc:sldMk cId="3581630501" sldId="333"/>
            <ac:grpSpMk id="2179" creationId="{C8C8956E-E020-6829-B8BF-B204DAE3EEA2}"/>
          </ac:grpSpMkLst>
        </pc:grpChg>
        <pc:grpChg chg="mod">
          <ac:chgData name="Kokchun Giang" userId="67e2125d-ec8c-4323-9653-9824a2ad815f" providerId="ADAL" clId="{094F8603-228B-B84B-9019-9D0D49979CD6}" dt="2024-01-28T19:53:27.890" v="1785" actId="164"/>
          <ac:grpSpMkLst>
            <pc:docMk/>
            <pc:sldMk cId="3581630501" sldId="333"/>
            <ac:grpSpMk id="2180" creationId="{97D3EDA0-7579-1EBA-14EA-A1969F93B280}"/>
          </ac:grpSpMkLst>
        </pc:grpChg>
        <pc:grpChg chg="mod">
          <ac:chgData name="Kokchun Giang" userId="67e2125d-ec8c-4323-9653-9824a2ad815f" providerId="ADAL" clId="{094F8603-228B-B84B-9019-9D0D49979CD6}" dt="2024-01-28T19:53:27.890" v="1785" actId="164"/>
          <ac:grpSpMkLst>
            <pc:docMk/>
            <pc:sldMk cId="3581630501" sldId="333"/>
            <ac:grpSpMk id="2182" creationId="{A1CE58CC-6481-63EE-5BD1-A116F4700ECB}"/>
          </ac:grpSpMkLst>
        </pc:grpChg>
        <pc:grpChg chg="del mod">
          <ac:chgData name="Kokchun Giang" userId="67e2125d-ec8c-4323-9653-9824a2ad815f" providerId="ADAL" clId="{094F8603-228B-B84B-9019-9D0D49979CD6}" dt="2024-01-28T19:16:52.246" v="1475"/>
          <ac:grpSpMkLst>
            <pc:docMk/>
            <pc:sldMk cId="3581630501" sldId="333"/>
            <ac:grpSpMk id="2185" creationId="{9E8F568C-0753-E196-8075-E6557BB7FF20}"/>
          </ac:grpSpMkLst>
        </pc:grpChg>
        <pc:grpChg chg="del mod">
          <ac:chgData name="Kokchun Giang" userId="67e2125d-ec8c-4323-9653-9824a2ad815f" providerId="ADAL" clId="{094F8603-228B-B84B-9019-9D0D49979CD6}" dt="2024-01-28T19:16:57.311" v="1481"/>
          <ac:grpSpMkLst>
            <pc:docMk/>
            <pc:sldMk cId="3581630501" sldId="333"/>
            <ac:grpSpMk id="2188" creationId="{3154BFA8-416D-FDDC-ED0A-C4ACFBDEE59D}"/>
          </ac:grpSpMkLst>
        </pc:grpChg>
        <pc:grpChg chg="del mod">
          <ac:chgData name="Kokchun Giang" userId="67e2125d-ec8c-4323-9653-9824a2ad815f" providerId="ADAL" clId="{094F8603-228B-B84B-9019-9D0D49979CD6}" dt="2024-01-28T19:16:58.664" v="1483"/>
          <ac:grpSpMkLst>
            <pc:docMk/>
            <pc:sldMk cId="3581630501" sldId="333"/>
            <ac:grpSpMk id="2194" creationId="{8C1853F6-E415-FBFF-7028-65D108BCCB2B}"/>
          </ac:grpSpMkLst>
        </pc:grpChg>
        <pc:grpChg chg="mod">
          <ac:chgData name="Kokchun Giang" userId="67e2125d-ec8c-4323-9653-9824a2ad815f" providerId="ADAL" clId="{094F8603-228B-B84B-9019-9D0D49979CD6}" dt="2024-01-28T19:53:27.890" v="1785" actId="164"/>
          <ac:grpSpMkLst>
            <pc:docMk/>
            <pc:sldMk cId="3581630501" sldId="333"/>
            <ac:grpSpMk id="2195" creationId="{31EB4A27-242F-9DA4-99BD-BDAE93EB2F29}"/>
          </ac:grpSpMkLst>
        </pc:grpChg>
        <pc:grpChg chg="mod">
          <ac:chgData name="Kokchun Giang" userId="67e2125d-ec8c-4323-9653-9824a2ad815f" providerId="ADAL" clId="{094F8603-228B-B84B-9019-9D0D49979CD6}" dt="2024-01-28T19:53:27.890" v="1785" actId="164"/>
          <ac:grpSpMkLst>
            <pc:docMk/>
            <pc:sldMk cId="3581630501" sldId="333"/>
            <ac:grpSpMk id="2197" creationId="{7E2C64C4-D0A6-DE5B-3FF0-A7C03D07E40E}"/>
          </ac:grpSpMkLst>
        </pc:grpChg>
        <pc:grpChg chg="mod">
          <ac:chgData name="Kokchun Giang" userId="67e2125d-ec8c-4323-9653-9824a2ad815f" providerId="ADAL" clId="{094F8603-228B-B84B-9019-9D0D49979CD6}" dt="2024-01-28T19:17:11.721" v="1501"/>
          <ac:grpSpMkLst>
            <pc:docMk/>
            <pc:sldMk cId="3581630501" sldId="333"/>
            <ac:grpSpMk id="2215" creationId="{50461E3D-BE4A-3BB9-7D81-5BA05B8A1BA5}"/>
          </ac:grpSpMkLst>
        </pc:grpChg>
        <pc:grpChg chg="mod">
          <ac:chgData name="Kokchun Giang" userId="67e2125d-ec8c-4323-9653-9824a2ad815f" providerId="ADAL" clId="{094F8603-228B-B84B-9019-9D0D49979CD6}" dt="2024-01-28T19:17:44.348" v="1522"/>
          <ac:grpSpMkLst>
            <pc:docMk/>
            <pc:sldMk cId="3581630501" sldId="333"/>
            <ac:grpSpMk id="2235" creationId="{419B7D2F-2EB1-88C0-7108-67E092D33F10}"/>
          </ac:grpSpMkLst>
        </pc:grpChg>
        <pc:grpChg chg="del mod">
          <ac:chgData name="Kokchun Giang" userId="67e2125d-ec8c-4323-9653-9824a2ad815f" providerId="ADAL" clId="{094F8603-228B-B84B-9019-9D0D49979CD6}" dt="2024-01-28T19:21:46.641" v="1656"/>
          <ac:grpSpMkLst>
            <pc:docMk/>
            <pc:sldMk cId="3581630501" sldId="333"/>
            <ac:grpSpMk id="2251" creationId="{C68A1977-CF8E-2757-6D26-3A05714A0038}"/>
          </ac:grpSpMkLst>
        </pc:grpChg>
        <pc:grpChg chg="del mod">
          <ac:chgData name="Kokchun Giang" userId="67e2125d-ec8c-4323-9653-9824a2ad815f" providerId="ADAL" clId="{094F8603-228B-B84B-9019-9D0D49979CD6}" dt="2024-01-28T19:21:46.640" v="1655"/>
          <ac:grpSpMkLst>
            <pc:docMk/>
            <pc:sldMk cId="3581630501" sldId="333"/>
            <ac:grpSpMk id="2252" creationId="{F1B7F96C-45D4-79C4-36E7-695114561C35}"/>
          </ac:grpSpMkLst>
        </pc:grpChg>
        <pc:grpChg chg="del mod">
          <ac:chgData name="Kokchun Giang" userId="67e2125d-ec8c-4323-9653-9824a2ad815f" providerId="ADAL" clId="{094F8603-228B-B84B-9019-9D0D49979CD6}" dt="2024-01-28T19:21:46.641" v="1657"/>
          <ac:grpSpMkLst>
            <pc:docMk/>
            <pc:sldMk cId="3581630501" sldId="333"/>
            <ac:grpSpMk id="2253" creationId="{10194D50-BF8C-1FF0-95CD-FB537807A4A4}"/>
          </ac:grpSpMkLst>
        </pc:grpChg>
        <pc:grpChg chg="mod">
          <ac:chgData name="Kokchun Giang" userId="67e2125d-ec8c-4323-9653-9824a2ad815f" providerId="ADAL" clId="{094F8603-228B-B84B-9019-9D0D49979CD6}" dt="2024-01-28T19:53:37.345" v="1786" actId="164"/>
          <ac:grpSpMkLst>
            <pc:docMk/>
            <pc:sldMk cId="3581630501" sldId="333"/>
            <ac:grpSpMk id="2261" creationId="{BC3F4B1F-2334-19B7-59C8-F50CD34806D8}"/>
          </ac:grpSpMkLst>
        </pc:grpChg>
        <pc:grpChg chg="mod">
          <ac:chgData name="Kokchun Giang" userId="67e2125d-ec8c-4323-9653-9824a2ad815f" providerId="ADAL" clId="{094F8603-228B-B84B-9019-9D0D49979CD6}" dt="2024-01-28T19:53:37.345" v="1786" actId="164"/>
          <ac:grpSpMkLst>
            <pc:docMk/>
            <pc:sldMk cId="3581630501" sldId="333"/>
            <ac:grpSpMk id="2269" creationId="{DB0F0FD3-54F9-12D1-4054-C81F99AE8605}"/>
          </ac:grpSpMkLst>
        </pc:grpChg>
        <pc:grpChg chg="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276" creationId="{59F4EE2B-ECE9-BDBC-9BFB-D9E3BFA8494A}"/>
          </ac:grpSpMkLst>
        </pc:grpChg>
        <pc:grpChg chg="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277" creationId="{8F0D5C30-8C5A-3ED4-8B75-A3B1934EC36D}"/>
          </ac:grpSpMkLst>
        </pc:grpChg>
        <pc:grpChg chg="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284" creationId="{CF0A0B3A-4364-896D-18B9-3456026FCD5B}"/>
          </ac:grpSpMkLst>
        </pc:grpChg>
        <pc:grpChg chg="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291" creationId="{683E65D5-957F-6F05-A4CC-C7223486DDB3}"/>
          </ac:grpSpMkLst>
        </pc:grpChg>
        <pc:grpChg chg="del mod">
          <ac:chgData name="Kokchun Giang" userId="67e2125d-ec8c-4323-9653-9824a2ad815f" providerId="ADAL" clId="{094F8603-228B-B84B-9019-9D0D49979CD6}" dt="2024-01-28T19:20:08.116" v="1583"/>
          <ac:grpSpMkLst>
            <pc:docMk/>
            <pc:sldMk cId="3581630501" sldId="333"/>
            <ac:grpSpMk id="2295" creationId="{C4CAC6BB-0335-1627-6931-1689858106D3}"/>
          </ac:grpSpMkLst>
        </pc:grpChg>
        <pc:grpChg chg="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299" creationId="{F2B6C98F-685A-82B5-F558-65AB82A3DDC2}"/>
          </ac:grpSpMkLst>
        </pc:grpChg>
        <pc:grpChg chg="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306" creationId="{E622DEAE-FDC8-7BA3-E92A-C2A8B13C78CD}"/>
          </ac:grpSpMkLst>
        </pc:grpChg>
        <pc:grpChg chg="mod">
          <ac:chgData name="Kokchun Giang" userId="67e2125d-ec8c-4323-9653-9824a2ad815f" providerId="ADAL" clId="{094F8603-228B-B84B-9019-9D0D49979CD6}" dt="2024-01-28T19:53:50.446" v="1789" actId="164"/>
          <ac:grpSpMkLst>
            <pc:docMk/>
            <pc:sldMk cId="3581630501" sldId="333"/>
            <ac:grpSpMk id="2309" creationId="{02C513F9-06A5-1B52-DEEE-E70B822EF4CB}"/>
          </ac:grpSpMkLst>
        </pc:grpChg>
        <pc:grpChg chg="mod">
          <ac:chgData name="Kokchun Giang" userId="67e2125d-ec8c-4323-9653-9824a2ad815f" providerId="ADAL" clId="{094F8603-228B-B84B-9019-9D0D49979CD6}" dt="2024-01-28T19:53:50.446" v="1789" actId="164"/>
          <ac:grpSpMkLst>
            <pc:docMk/>
            <pc:sldMk cId="3581630501" sldId="333"/>
            <ac:grpSpMk id="2317" creationId="{84BE750F-4C56-4095-AC18-34E6A00E7AC6}"/>
          </ac:grpSpMkLst>
        </pc:grpChg>
        <pc:grpChg chg="mod">
          <ac:chgData name="Kokchun Giang" userId="67e2125d-ec8c-4323-9653-9824a2ad815f" providerId="ADAL" clId="{094F8603-228B-B84B-9019-9D0D49979CD6}" dt="2024-01-28T19:53:50.446" v="1789" actId="164"/>
          <ac:grpSpMkLst>
            <pc:docMk/>
            <pc:sldMk cId="3581630501" sldId="333"/>
            <ac:grpSpMk id="2320" creationId="{DEC8D84E-DCF8-16D2-4B79-1D3C61A6F93F}"/>
          </ac:grpSpMkLst>
        </pc:grpChg>
        <pc:grpChg chg="mod">
          <ac:chgData name="Kokchun Giang" userId="67e2125d-ec8c-4323-9653-9824a2ad815f" providerId="ADAL" clId="{094F8603-228B-B84B-9019-9D0D49979CD6}" dt="2024-01-28T19:53:50.446" v="1789" actId="164"/>
          <ac:grpSpMkLst>
            <pc:docMk/>
            <pc:sldMk cId="3581630501" sldId="333"/>
            <ac:grpSpMk id="2325" creationId="{7BA849D6-B886-3719-88EF-D2C8386A5120}"/>
          </ac:grpSpMkLst>
        </pc:grpChg>
        <pc:grpChg chg="mod">
          <ac:chgData name="Kokchun Giang" userId="67e2125d-ec8c-4323-9653-9824a2ad815f" providerId="ADAL" clId="{094F8603-228B-B84B-9019-9D0D49979CD6}" dt="2024-01-28T19:20:40.706" v="1619"/>
          <ac:grpSpMkLst>
            <pc:docMk/>
            <pc:sldMk cId="3581630501" sldId="333"/>
            <ac:grpSpMk id="2333" creationId="{B39C3FFE-0629-7C98-CA89-3BF8F029C443}"/>
          </ac:grpSpMkLst>
        </pc:grpChg>
        <pc:grpChg chg="mod">
          <ac:chgData name="Kokchun Giang" userId="67e2125d-ec8c-4323-9653-9824a2ad815f" providerId="ADAL" clId="{094F8603-228B-B84B-9019-9D0D49979CD6}" dt="2024-01-28T19:20:40.706" v="1619"/>
          <ac:grpSpMkLst>
            <pc:docMk/>
            <pc:sldMk cId="3581630501" sldId="333"/>
            <ac:grpSpMk id="2334" creationId="{26CC08DD-C9A3-8BFB-9DC2-89ECF8E5470F}"/>
          </ac:grpSpMkLst>
        </pc:grpChg>
        <pc:grpChg chg="mod">
          <ac:chgData name="Kokchun Giang" userId="67e2125d-ec8c-4323-9653-9824a2ad815f" providerId="ADAL" clId="{094F8603-228B-B84B-9019-9D0D49979CD6}" dt="2024-01-28T19:20:40.706" v="1619"/>
          <ac:grpSpMkLst>
            <pc:docMk/>
            <pc:sldMk cId="3581630501" sldId="333"/>
            <ac:grpSpMk id="2335" creationId="{C0F92845-F38E-CDA2-21C1-D1F309C1401B}"/>
          </ac:grpSpMkLst>
        </pc:grpChg>
        <pc:grpChg chg="mod">
          <ac:chgData name="Kokchun Giang" userId="67e2125d-ec8c-4323-9653-9824a2ad815f" providerId="ADAL" clId="{094F8603-228B-B84B-9019-9D0D49979CD6}" dt="2024-01-28T19:53:53.313" v="1790" actId="164"/>
          <ac:grpSpMkLst>
            <pc:docMk/>
            <pc:sldMk cId="3581630501" sldId="333"/>
            <ac:grpSpMk id="2341" creationId="{ED0C5B7F-0E6D-69E7-926A-FBE69D874C56}"/>
          </ac:grpSpMkLst>
        </pc:grpChg>
        <pc:grpChg chg="del mod">
          <ac:chgData name="Kokchun Giang" userId="67e2125d-ec8c-4323-9653-9824a2ad815f" providerId="ADAL" clId="{094F8603-228B-B84B-9019-9D0D49979CD6}" dt="2024-01-28T19:23:38.642" v="1752"/>
          <ac:grpSpMkLst>
            <pc:docMk/>
            <pc:sldMk cId="3581630501" sldId="333"/>
            <ac:grpSpMk id="2344" creationId="{7EA9A91A-BC6A-7B9B-FDF1-02E6F2A64939}"/>
          </ac:grpSpMkLst>
        </pc:grpChg>
        <pc:grpChg chg="del mod">
          <ac:chgData name="Kokchun Giang" userId="67e2125d-ec8c-4323-9653-9824a2ad815f" providerId="ADAL" clId="{094F8603-228B-B84B-9019-9D0D49979CD6}" dt="2024-01-28T19:23:38.642" v="1752"/>
          <ac:grpSpMkLst>
            <pc:docMk/>
            <pc:sldMk cId="3581630501" sldId="333"/>
            <ac:grpSpMk id="2353" creationId="{A814F75B-6B92-9329-9970-A1401B70132E}"/>
          </ac:grpSpMkLst>
        </pc:grpChg>
        <pc:grpChg chg="mod">
          <ac:chgData name="Kokchun Giang" userId="67e2125d-ec8c-4323-9653-9824a2ad815f" providerId="ADAL" clId="{094F8603-228B-B84B-9019-9D0D49979CD6}" dt="2024-01-28T19:53:57.497" v="1791" actId="164"/>
          <ac:grpSpMkLst>
            <pc:docMk/>
            <pc:sldMk cId="3581630501" sldId="333"/>
            <ac:grpSpMk id="2359" creationId="{6B700B67-1C22-92AF-7837-93B676501E67}"/>
          </ac:grpSpMkLst>
        </pc:grpChg>
        <pc:grpChg chg="mod">
          <ac:chgData name="Kokchun Giang" userId="67e2125d-ec8c-4323-9653-9824a2ad815f" providerId="ADAL" clId="{094F8603-228B-B84B-9019-9D0D49979CD6}" dt="2024-01-28T19:21:56.539" v="1667"/>
          <ac:grpSpMkLst>
            <pc:docMk/>
            <pc:sldMk cId="3581630501" sldId="333"/>
            <ac:grpSpMk id="2366" creationId="{26AC52CE-4A05-36FE-4818-8CCE2AE9E45C}"/>
          </ac:grpSpMkLst>
        </pc:grpChg>
        <pc:grpChg chg="del mod">
          <ac:chgData name="Kokchun Giang" userId="67e2125d-ec8c-4323-9653-9824a2ad815f" providerId="ADAL" clId="{094F8603-228B-B84B-9019-9D0D49979CD6}" dt="2024-01-28T19:22:45.795" v="1698"/>
          <ac:grpSpMkLst>
            <pc:docMk/>
            <pc:sldMk cId="3581630501" sldId="333"/>
            <ac:grpSpMk id="2395" creationId="{B9EAA490-B64F-E580-E6FE-85633124521F}"/>
          </ac:grpSpMkLst>
        </pc:grpChg>
        <pc:grpChg chg="del mod">
          <ac:chgData name="Kokchun Giang" userId="67e2125d-ec8c-4323-9653-9824a2ad815f" providerId="ADAL" clId="{094F8603-228B-B84B-9019-9D0D49979CD6}" dt="2024-01-28T19:22:45.795" v="1698"/>
          <ac:grpSpMkLst>
            <pc:docMk/>
            <pc:sldMk cId="3581630501" sldId="333"/>
            <ac:grpSpMk id="2396" creationId="{EBC84D57-13D7-2972-B1EF-25C2E1E9C52B}"/>
          </ac:grpSpMkLst>
        </pc:grpChg>
        <pc:grpChg chg="mod">
          <ac:chgData name="Kokchun Giang" userId="67e2125d-ec8c-4323-9653-9824a2ad815f" providerId="ADAL" clId="{094F8603-228B-B84B-9019-9D0D49979CD6}" dt="2024-01-28T19:22:45.795" v="1698"/>
          <ac:grpSpMkLst>
            <pc:docMk/>
            <pc:sldMk cId="3581630501" sldId="333"/>
            <ac:grpSpMk id="2397" creationId="{8D0D7214-6435-2B61-8C30-74A753E29152}"/>
          </ac:grpSpMkLst>
        </pc:grpChg>
        <pc:grpChg chg="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14" creationId="{18B1E957-EBA2-9E96-ADCB-0DB05C35FE02}"/>
          </ac:grpSpMkLst>
        </pc:grpChg>
        <pc:grpChg chg="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15" creationId="{892743F7-0BD5-41A9-43D6-24B42A4B421F}"/>
          </ac:grpSpMkLst>
        </pc:grpChg>
        <pc:grpChg chg="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23" creationId="{0499D2CF-B7DA-AF20-D056-7ACC9EDEBE8E}"/>
          </ac:grpSpMkLst>
        </pc:grpChg>
        <pc:grpChg chg="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28" creationId="{C43B95EF-1205-9084-501E-B4C892FDEA38}"/>
          </ac:grpSpMkLst>
        </pc:grpChg>
        <pc:grpChg chg="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36" creationId="{2EDDCFF1-CA20-B27F-FFD7-AB3FBE56813A}"/>
          </ac:grpSpMkLst>
        </pc:grpChg>
        <pc:grpChg chg="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41" creationId="{AB19F956-CBF3-8CFE-9463-D8C9AD59D52C}"/>
          </ac:grpSpMkLst>
        </pc:grpChg>
        <pc:grpChg chg="mod">
          <ac:chgData name="Kokchun Giang" userId="67e2125d-ec8c-4323-9653-9824a2ad815f" providerId="ADAL" clId="{094F8603-228B-B84B-9019-9D0D49979CD6}" dt="2024-01-28T19:53:57.497" v="1791" actId="164"/>
          <ac:grpSpMkLst>
            <pc:docMk/>
            <pc:sldMk cId="3581630501" sldId="333"/>
            <ac:grpSpMk id="2451" creationId="{923A4189-91AE-C1CD-ED9E-E8315BFBF260}"/>
          </ac:grpSpMkLst>
        </pc:grpChg>
        <pc:grpChg chg="add mod">
          <ac:chgData name="Kokchun Giang" userId="67e2125d-ec8c-4323-9653-9824a2ad815f" providerId="ADAL" clId="{094F8603-228B-B84B-9019-9D0D49979CD6}" dt="2024-01-28T19:52:39.325" v="1777" actId="164"/>
          <ac:grpSpMkLst>
            <pc:docMk/>
            <pc:sldMk cId="3581630501" sldId="333"/>
            <ac:grpSpMk id="2452" creationId="{49D7039F-2D28-DED1-CA1D-96836C509FEA}"/>
          </ac:grpSpMkLst>
        </pc:grpChg>
        <pc:grpChg chg="add mod">
          <ac:chgData name="Kokchun Giang" userId="67e2125d-ec8c-4323-9653-9824a2ad815f" providerId="ADAL" clId="{094F8603-228B-B84B-9019-9D0D49979CD6}" dt="2024-01-28T19:52:43.480" v="1778" actId="164"/>
          <ac:grpSpMkLst>
            <pc:docMk/>
            <pc:sldMk cId="3581630501" sldId="333"/>
            <ac:grpSpMk id="2453" creationId="{C54D8BED-306A-6FA5-DE24-2BE50D78DEE8}"/>
          </ac:grpSpMkLst>
        </pc:grpChg>
        <pc:grpChg chg="add mod">
          <ac:chgData name="Kokchun Giang" userId="67e2125d-ec8c-4323-9653-9824a2ad815f" providerId="ADAL" clId="{094F8603-228B-B84B-9019-9D0D49979CD6}" dt="2024-01-28T19:52:46.388" v="1779" actId="164"/>
          <ac:grpSpMkLst>
            <pc:docMk/>
            <pc:sldMk cId="3581630501" sldId="333"/>
            <ac:grpSpMk id="2454" creationId="{8305A2F3-2A3A-3791-F733-D7B2A2062411}"/>
          </ac:grpSpMkLst>
        </pc:grpChg>
        <pc:grpChg chg="add mod">
          <ac:chgData name="Kokchun Giang" userId="67e2125d-ec8c-4323-9653-9824a2ad815f" providerId="ADAL" clId="{094F8603-228B-B84B-9019-9D0D49979CD6}" dt="2024-01-28T19:52:54.386" v="1780" actId="164"/>
          <ac:grpSpMkLst>
            <pc:docMk/>
            <pc:sldMk cId="3581630501" sldId="333"/>
            <ac:grpSpMk id="2455" creationId="{D2DE19C3-A6F3-F16C-3C81-82C893C1E5B0}"/>
          </ac:grpSpMkLst>
        </pc:grpChg>
        <pc:grpChg chg="add mod">
          <ac:chgData name="Kokchun Giang" userId="67e2125d-ec8c-4323-9653-9824a2ad815f" providerId="ADAL" clId="{094F8603-228B-B84B-9019-9D0D49979CD6}" dt="2024-01-28T19:53:13.709" v="1783" actId="164"/>
          <ac:grpSpMkLst>
            <pc:docMk/>
            <pc:sldMk cId="3581630501" sldId="333"/>
            <ac:grpSpMk id="2456" creationId="{A1F7283A-F9EA-6C0C-718C-E672BC834FC2}"/>
          </ac:grpSpMkLst>
        </pc:grpChg>
        <pc:grpChg chg="add mod">
          <ac:chgData name="Kokchun Giang" userId="67e2125d-ec8c-4323-9653-9824a2ad815f" providerId="ADAL" clId="{094F8603-228B-B84B-9019-9D0D49979CD6}" dt="2024-01-28T19:53:21.061" v="1784" actId="164"/>
          <ac:grpSpMkLst>
            <pc:docMk/>
            <pc:sldMk cId="3581630501" sldId="333"/>
            <ac:grpSpMk id="2457" creationId="{E7D062E2-AAF8-FB57-5045-0284DC4C5E43}"/>
          </ac:grpSpMkLst>
        </pc:grpChg>
        <pc:grpChg chg="add mod">
          <ac:chgData name="Kokchun Giang" userId="67e2125d-ec8c-4323-9653-9824a2ad815f" providerId="ADAL" clId="{094F8603-228B-B84B-9019-9D0D49979CD6}" dt="2024-01-28T19:53:27.890" v="1785" actId="164"/>
          <ac:grpSpMkLst>
            <pc:docMk/>
            <pc:sldMk cId="3581630501" sldId="333"/>
            <ac:grpSpMk id="2458" creationId="{F811CD01-AA06-B7C0-B91D-1D1F27A5C39E}"/>
          </ac:grpSpMkLst>
        </pc:grpChg>
        <pc:grpChg chg="add mod">
          <ac:chgData name="Kokchun Giang" userId="67e2125d-ec8c-4323-9653-9824a2ad815f" providerId="ADAL" clId="{094F8603-228B-B84B-9019-9D0D49979CD6}" dt="2024-01-28T19:53:37.345" v="1786" actId="164"/>
          <ac:grpSpMkLst>
            <pc:docMk/>
            <pc:sldMk cId="3581630501" sldId="333"/>
            <ac:grpSpMk id="2459" creationId="{EBFF9A26-6A88-ABBE-ADA8-F27378A3C995}"/>
          </ac:grpSpMkLst>
        </pc:grpChg>
        <pc:grpChg chg="add mod">
          <ac:chgData name="Kokchun Giang" userId="67e2125d-ec8c-4323-9653-9824a2ad815f" providerId="ADAL" clId="{094F8603-228B-B84B-9019-9D0D49979CD6}" dt="2024-01-28T19:53:43.181" v="1787" actId="164"/>
          <ac:grpSpMkLst>
            <pc:docMk/>
            <pc:sldMk cId="3581630501" sldId="333"/>
            <ac:grpSpMk id="2460" creationId="{F8FB88B7-97F6-63C2-D936-3E71E85409DD}"/>
          </ac:grpSpMkLst>
        </pc:grpChg>
        <pc:grpChg chg="add mod">
          <ac:chgData name="Kokchun Giang" userId="67e2125d-ec8c-4323-9653-9824a2ad815f" providerId="ADAL" clId="{094F8603-228B-B84B-9019-9D0D49979CD6}" dt="2024-01-28T19:53:47.014" v="1788" actId="164"/>
          <ac:grpSpMkLst>
            <pc:docMk/>
            <pc:sldMk cId="3581630501" sldId="333"/>
            <ac:grpSpMk id="2461" creationId="{E629035C-F98B-F6AD-BD2A-421AFF557A18}"/>
          </ac:grpSpMkLst>
        </pc:grpChg>
        <pc:grpChg chg="add mod">
          <ac:chgData name="Kokchun Giang" userId="67e2125d-ec8c-4323-9653-9824a2ad815f" providerId="ADAL" clId="{094F8603-228B-B84B-9019-9D0D49979CD6}" dt="2024-01-28T19:53:50.446" v="1789" actId="164"/>
          <ac:grpSpMkLst>
            <pc:docMk/>
            <pc:sldMk cId="3581630501" sldId="333"/>
            <ac:grpSpMk id="2462" creationId="{B21E1091-85C6-1306-2753-7081D0C32733}"/>
          </ac:grpSpMkLst>
        </pc:grpChg>
        <pc:grpChg chg="add mod">
          <ac:chgData name="Kokchun Giang" userId="67e2125d-ec8c-4323-9653-9824a2ad815f" providerId="ADAL" clId="{094F8603-228B-B84B-9019-9D0D49979CD6}" dt="2024-01-28T19:53:53.313" v="1790" actId="164"/>
          <ac:grpSpMkLst>
            <pc:docMk/>
            <pc:sldMk cId="3581630501" sldId="333"/>
            <ac:grpSpMk id="2463" creationId="{F83FE5B4-7F05-B4AB-69BA-A4F9E03C217F}"/>
          </ac:grpSpMkLst>
        </pc:grpChg>
        <pc:grpChg chg="add mod">
          <ac:chgData name="Kokchun Giang" userId="67e2125d-ec8c-4323-9653-9824a2ad815f" providerId="ADAL" clId="{094F8603-228B-B84B-9019-9D0D49979CD6}" dt="2024-01-28T19:53:57.497" v="1791" actId="164"/>
          <ac:grpSpMkLst>
            <pc:docMk/>
            <pc:sldMk cId="3581630501" sldId="333"/>
            <ac:grpSpMk id="2464" creationId="{E0D8B8DF-061C-901C-DE56-6218C6E3A33A}"/>
          </ac:grpSpMkLst>
        </pc:grp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" creationId="{3F9AE143-DE0D-8D87-4E19-14AB3E1B4EA8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9" creationId="{5D5534ED-0E57-FF1E-C856-640FB3F90CA7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22" creationId="{40CCF694-8969-E0AD-877D-7536A608828B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31" creationId="{32980384-D544-3337-8205-E61878627EB5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32" creationId="{8AAD6220-5AA8-B28A-118C-D3081E742338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3" creationId="{8437937C-C2D2-7E1B-A448-6A7C39863DF0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5" creationId="{C8D3D385-4E60-F735-41E7-132B68BB6A30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6" creationId="{E42CC1AE-4017-517D-5DF2-8088F4A5BA50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7" creationId="{8F323DAF-C2E0-69A9-ADC6-BDEBFFB24A0F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8" creationId="{32BC1FF5-7875-6C33-DA15-0882EEA25F4A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39" creationId="{4153A92C-406B-2068-CD21-EC8930BD64CA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0" creationId="{7DF2C2A6-9B69-C29C-C0DD-DCC385764ED5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1" creationId="{96FE3548-0B41-D8CC-DC00-B7A4916676BB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2" creationId="{52653308-4549-BE94-C368-15C89CE44D42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4" creationId="{59557094-5DD6-105C-39DD-179D0F9C831F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5" creationId="{2F14253C-BD30-FF4A-FDFC-F1983B56297D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6" creationId="{AA20C6E8-310A-23C4-D190-293FC9A2189C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7" creationId="{B65FD4BA-6AA4-5F12-4393-07C597AF9282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48" creationId="{6D05844B-69CC-A5AE-D3CE-CFC864712FA8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49" creationId="{723C0171-9F9F-D12B-EDC5-7E168AC21B1D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0" creationId="{E75921AB-C3A4-AFF9-AD80-AAFD98103D48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1" creationId="{17C837B6-5BF8-5529-B054-DC81F56122E0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2" creationId="{1B2AA997-88C6-02AE-4447-F57C96C5C211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3" creationId="{DC8F6C00-54B2-6126-B6C1-FAFD068FB1EF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4" creationId="{AC11D56C-6F71-31B7-7DDB-1EE43D13D1AB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5" creationId="{B81D51F1-2362-74EB-2BAD-FA8B32A291E1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6" creationId="{6FA0B497-A94B-696F-0786-1A4B81579816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7" creationId="{A4BC1EAB-8416-E24A-6D06-AF7FA090601C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8" creationId="{028E309A-3AB2-4959-656B-8A77A084C8DA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59" creationId="{48BF0E16-9B6B-658B-B6F4-CE821D9C27F0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60" creationId="{93B3E8C0-940F-4E03-10E4-35F7E905FF8F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61" creationId="{95A2FEEB-4396-F931-AD84-0EC91EAA5B5B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62" creationId="{F1E17E93-18D3-4BF1-2E8C-7CF34FCFAC8A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63" creationId="{519FD109-7FAD-0E68-AA50-67095C92C7E3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385" creationId="{BD637E70-AB04-7C65-7A11-AF704CA61118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386" creationId="{0BF43BA7-AEE7-77AD-9B79-6FE87E6905DA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388" creationId="{580092FE-4E29-7577-0BB3-8D6E61E3F7C8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07" creationId="{36D03C8F-C07C-C549-14E1-5B77172BD4E8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18" creationId="{518A0B9B-8C2B-2D17-D0C1-3A82B4D9D2CE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419" creationId="{1174ADF7-8B18-C2C7-444C-5C855FA9CC57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420" creationId="{1392C753-2312-12C5-3667-699A7EC9AA0F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23" creationId="{2F52163D-A371-0137-9404-DEFBB0AE4FE8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27" creationId="{51F6CD8C-94D9-DB4D-AC35-89821B653B76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29" creationId="{19DD593B-DED8-8400-A6D6-7C7B222B9E01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30" creationId="{F7DEA5C1-301F-C5E0-5CF6-3026AB32D46D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32" creationId="{AB11632F-9A48-3DE6-0E6E-48DF019F37CA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33" creationId="{CBC017A1-CCB3-3A87-49C4-C652C60BD5E7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434" creationId="{153ACC8E-8027-1C56-3F3B-633AAAA113A7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35" creationId="{9A038E7B-ACA7-B466-BD00-A78DFEBF2AA4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39" creationId="{5AFE7AA7-AA74-D6DD-98B8-E39AA90A458F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40" creationId="{D87551B4-8988-0515-D1BB-9222EF08D727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43" creationId="{CA59A5CF-0474-130A-3EBE-8E11505AA6AE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447" creationId="{844B85DE-0609-6E39-20B8-40CCD4057D00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1100" creationId="{D540248C-D88B-D010-8C89-BA4E489624EE}"/>
          </ac:inkMkLst>
        </pc:inkChg>
        <pc:inkChg chg="add mod">
          <ac:chgData name="Kokchun Giang" userId="67e2125d-ec8c-4323-9653-9824a2ad815f" providerId="ADAL" clId="{094F8603-228B-B84B-9019-9D0D49979CD6}" dt="2024-01-28T19:13:15.158" v="1230"/>
          <ac:inkMkLst>
            <pc:docMk/>
            <pc:sldMk cId="3581630501" sldId="333"/>
            <ac:inkMk id="1101" creationId="{6F9F7785-774C-C881-699C-2F22B16B70D8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1102" creationId="{0E482321-A2E5-1809-04CA-54F980DA6127}"/>
          </ac:inkMkLst>
        </pc:inkChg>
        <pc:inkChg chg="add mod">
          <ac:chgData name="Kokchun Giang" userId="67e2125d-ec8c-4323-9653-9824a2ad815f" providerId="ADAL" clId="{094F8603-228B-B84B-9019-9D0D49979CD6}" dt="2024-01-28T19:13:15.158" v="1230"/>
          <ac:inkMkLst>
            <pc:docMk/>
            <pc:sldMk cId="3581630501" sldId="333"/>
            <ac:inkMk id="1103" creationId="{F18B1DA5-6F6A-0444-A1B1-13D6A7932D78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1104" creationId="{ADECED16-4E78-1DDB-D599-04D481A665AD}"/>
          </ac:inkMkLst>
        </pc:inkChg>
        <pc:inkChg chg="add mod">
          <ac:chgData name="Kokchun Giang" userId="67e2125d-ec8c-4323-9653-9824a2ad815f" providerId="ADAL" clId="{094F8603-228B-B84B-9019-9D0D49979CD6}" dt="2024-01-28T19:13:15.158" v="1230"/>
          <ac:inkMkLst>
            <pc:docMk/>
            <pc:sldMk cId="3581630501" sldId="333"/>
            <ac:inkMk id="1105" creationId="{19B6B405-63E2-5DF2-9090-FF1FBDFD8BAD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1117" creationId="{07E82DFB-B618-93CD-CB04-D85AB866C6EF}"/>
          </ac:inkMkLst>
        </pc:inkChg>
        <pc:inkChg chg="add mod">
          <ac:chgData name="Kokchun Giang" userId="67e2125d-ec8c-4323-9653-9824a2ad815f" providerId="ADAL" clId="{094F8603-228B-B84B-9019-9D0D49979CD6}" dt="2024-01-28T19:13:15.158" v="1230"/>
          <ac:inkMkLst>
            <pc:docMk/>
            <pc:sldMk cId="3581630501" sldId="333"/>
            <ac:inkMk id="1133" creationId="{E20C2F04-7555-77F5-2439-4FE16B67ABBD}"/>
          </ac:inkMkLst>
        </pc:inkChg>
        <pc:inkChg chg="add mod">
          <ac:chgData name="Kokchun Giang" userId="67e2125d-ec8c-4323-9653-9824a2ad815f" providerId="ADAL" clId="{094F8603-228B-B84B-9019-9D0D49979CD6}" dt="2024-01-28T19:13:20.506" v="1235"/>
          <ac:inkMkLst>
            <pc:docMk/>
            <pc:sldMk cId="3581630501" sldId="333"/>
            <ac:inkMk id="1141" creationId="{35305539-A26D-955B-2F76-F7DC4DA2F4BB}"/>
          </ac:inkMkLst>
        </pc:inkChg>
        <pc:inkChg chg="add mod">
          <ac:chgData name="Kokchun Giang" userId="67e2125d-ec8c-4323-9653-9824a2ad815f" providerId="ADAL" clId="{094F8603-228B-B84B-9019-9D0D49979CD6}" dt="2024-01-28T19:13:20.506" v="1235"/>
          <ac:inkMkLst>
            <pc:docMk/>
            <pc:sldMk cId="3581630501" sldId="333"/>
            <ac:inkMk id="1142" creationId="{C65E58C4-7458-6737-BC44-54474FF3C2E1}"/>
          </ac:inkMkLst>
        </pc:inkChg>
        <pc:inkChg chg="add mod">
          <ac:chgData name="Kokchun Giang" userId="67e2125d-ec8c-4323-9653-9824a2ad815f" providerId="ADAL" clId="{094F8603-228B-B84B-9019-9D0D49979CD6}" dt="2024-01-28T19:13:20.506" v="1235"/>
          <ac:inkMkLst>
            <pc:docMk/>
            <pc:sldMk cId="3581630501" sldId="333"/>
            <ac:inkMk id="1143" creationId="{6EB311B5-83B7-3640-7ADF-5762734ADE92}"/>
          </ac:inkMkLst>
        </pc:inkChg>
        <pc:inkChg chg="add mod">
          <ac:chgData name="Kokchun Giang" userId="67e2125d-ec8c-4323-9653-9824a2ad815f" providerId="ADAL" clId="{094F8603-228B-B84B-9019-9D0D49979CD6}" dt="2024-01-28T19:13:20.506" v="1235"/>
          <ac:inkMkLst>
            <pc:docMk/>
            <pc:sldMk cId="3581630501" sldId="333"/>
            <ac:inkMk id="1144" creationId="{4E1F1C79-87D7-8D37-8DF3-44B3B369B26A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47" creationId="{11976F3B-3B48-8EF6-422F-19A080B88AEC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48" creationId="{66CEF00D-432B-CB5F-0704-BBE4EAAA6BB1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49" creationId="{FF672F52-0C30-C666-5B63-1FD1C98507F8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50" creationId="{81163F56-12FB-44AC-C622-9494502FC47B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51" creationId="{EE2D2F97-1DD8-D766-6F43-B2BF2E8480FF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62" creationId="{4A26DBE9-396D-3244-D79B-1B662F12C898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65" creationId="{151281C1-9CB1-235E-2190-1986486FA7FE}"/>
          </ac:inkMkLst>
        </pc:inkChg>
        <pc:inkChg chg="add mod">
          <ac:chgData name="Kokchun Giang" userId="67e2125d-ec8c-4323-9653-9824a2ad815f" providerId="ADAL" clId="{094F8603-228B-B84B-9019-9D0D49979CD6}" dt="2024-01-28T19:13:23.791" v="1244"/>
          <ac:inkMkLst>
            <pc:docMk/>
            <pc:sldMk cId="3581630501" sldId="333"/>
            <ac:inkMk id="1167" creationId="{AFF01C53-4F4C-567C-3988-341286900121}"/>
          </ac:inkMkLst>
        </pc:inkChg>
        <pc:inkChg chg="add mod">
          <ac:chgData name="Kokchun Giang" userId="67e2125d-ec8c-4323-9653-9824a2ad815f" providerId="ADAL" clId="{094F8603-228B-B84B-9019-9D0D49979CD6}" dt="2024-01-28T19:13:26.443" v="1247"/>
          <ac:inkMkLst>
            <pc:docMk/>
            <pc:sldMk cId="3581630501" sldId="333"/>
            <ac:inkMk id="1174" creationId="{0AA2B6E7-58DD-5721-A830-9C1AF2F037A3}"/>
          </ac:inkMkLst>
        </pc:inkChg>
        <pc:inkChg chg="add mod">
          <ac:chgData name="Kokchun Giang" userId="67e2125d-ec8c-4323-9653-9824a2ad815f" providerId="ADAL" clId="{094F8603-228B-B84B-9019-9D0D49979CD6}" dt="2024-01-28T19:13:26.443" v="1247"/>
          <ac:inkMkLst>
            <pc:docMk/>
            <pc:sldMk cId="3581630501" sldId="333"/>
            <ac:inkMk id="1175" creationId="{056ECE2C-07EA-7E4C-3488-B979FADE8991}"/>
          </ac:inkMkLst>
        </pc:inkChg>
        <pc:inkChg chg="add del">
          <ac:chgData name="Kokchun Giang" userId="67e2125d-ec8c-4323-9653-9824a2ad815f" providerId="ADAL" clId="{094F8603-228B-B84B-9019-9D0D49979CD6}" dt="2024-01-28T19:13:31.454" v="1249" actId="9405"/>
          <ac:inkMkLst>
            <pc:docMk/>
            <pc:sldMk cId="3581630501" sldId="333"/>
            <ac:inkMk id="1188" creationId="{630F1FCC-5D59-507E-A83E-2770B649880E}"/>
          </ac:inkMkLst>
        </pc:inkChg>
        <pc:inkChg chg="add del">
          <ac:chgData name="Kokchun Giang" userId="67e2125d-ec8c-4323-9653-9824a2ad815f" providerId="ADAL" clId="{094F8603-228B-B84B-9019-9D0D49979CD6}" dt="2024-01-28T19:13:34.466" v="1251" actId="9405"/>
          <ac:inkMkLst>
            <pc:docMk/>
            <pc:sldMk cId="3581630501" sldId="333"/>
            <ac:inkMk id="1189" creationId="{EC27250F-C94C-3F5A-7BFA-49320C142558}"/>
          </ac:inkMkLst>
        </pc:inkChg>
        <pc:inkChg chg="add mod">
          <ac:chgData name="Kokchun Giang" userId="67e2125d-ec8c-4323-9653-9824a2ad815f" providerId="ADAL" clId="{094F8603-228B-B84B-9019-9D0D49979CD6}" dt="2024-01-28T19:52:43.480" v="1778" actId="164"/>
          <ac:inkMkLst>
            <pc:docMk/>
            <pc:sldMk cId="3581630501" sldId="333"/>
            <ac:inkMk id="1197" creationId="{D4A45530-2BFE-4D8A-6010-382FAA5AB72F}"/>
          </ac:inkMkLst>
        </pc:inkChg>
        <pc:inkChg chg="add del mod">
          <ac:chgData name="Kokchun Giang" userId="67e2125d-ec8c-4323-9653-9824a2ad815f" providerId="ADAL" clId="{094F8603-228B-B84B-9019-9D0D49979CD6}" dt="2024-01-28T19:14:12.223" v="1301"/>
          <ac:inkMkLst>
            <pc:docMk/>
            <pc:sldMk cId="3581630501" sldId="333"/>
            <ac:inkMk id="1204" creationId="{97AE7F68-E250-33CB-5E7C-CCB59D5162A6}"/>
          </ac:inkMkLst>
        </pc:inkChg>
        <pc:inkChg chg="add del mod">
          <ac:chgData name="Kokchun Giang" userId="67e2125d-ec8c-4323-9653-9824a2ad815f" providerId="ADAL" clId="{094F8603-228B-B84B-9019-9D0D49979CD6}" dt="2024-01-28T19:14:12.221" v="1298"/>
          <ac:inkMkLst>
            <pc:docMk/>
            <pc:sldMk cId="3581630501" sldId="333"/>
            <ac:inkMk id="1207" creationId="{CF72D983-BF1F-E593-6570-A75AE5DD2F80}"/>
          </ac:inkMkLst>
        </pc:inkChg>
        <pc:inkChg chg="add del mod">
          <ac:chgData name="Kokchun Giang" userId="67e2125d-ec8c-4323-9653-9824a2ad815f" providerId="ADAL" clId="{094F8603-228B-B84B-9019-9D0D49979CD6}" dt="2024-01-28T19:14:12.217" v="1294"/>
          <ac:inkMkLst>
            <pc:docMk/>
            <pc:sldMk cId="3581630501" sldId="333"/>
            <ac:inkMk id="1213" creationId="{47818515-06E0-86C8-C036-56AA6333510B}"/>
          </ac:inkMkLst>
        </pc:inkChg>
        <pc:inkChg chg="add del mod">
          <ac:chgData name="Kokchun Giang" userId="67e2125d-ec8c-4323-9653-9824a2ad815f" providerId="ADAL" clId="{094F8603-228B-B84B-9019-9D0D49979CD6}" dt="2024-01-28T19:14:12.228" v="1311"/>
          <ac:inkMkLst>
            <pc:docMk/>
            <pc:sldMk cId="3581630501" sldId="333"/>
            <ac:inkMk id="1225" creationId="{E76C34BF-9989-FC2F-B0DB-95FE44D47534}"/>
          </ac:inkMkLst>
        </pc:inkChg>
        <pc:inkChg chg="add del mod">
          <ac:chgData name="Kokchun Giang" userId="67e2125d-ec8c-4323-9653-9824a2ad815f" providerId="ADAL" clId="{094F8603-228B-B84B-9019-9D0D49979CD6}" dt="2024-01-28T19:14:12.225" v="1305"/>
          <ac:inkMkLst>
            <pc:docMk/>
            <pc:sldMk cId="3581630501" sldId="333"/>
            <ac:inkMk id="1227" creationId="{E830E6A8-78C0-5A41-4378-1CF70EE09871}"/>
          </ac:inkMkLst>
        </pc:inkChg>
        <pc:inkChg chg="add del mod">
          <ac:chgData name="Kokchun Giang" userId="67e2125d-ec8c-4323-9653-9824a2ad815f" providerId="ADAL" clId="{094F8603-228B-B84B-9019-9D0D49979CD6}" dt="2024-01-28T19:14:12.222" v="1299"/>
          <ac:inkMkLst>
            <pc:docMk/>
            <pc:sldMk cId="3581630501" sldId="333"/>
            <ac:inkMk id="1228" creationId="{1616E86D-91A2-6A83-99F3-3957E2C00EFA}"/>
          </ac:inkMkLst>
        </pc:inkChg>
        <pc:inkChg chg="add del mod">
          <ac:chgData name="Kokchun Giang" userId="67e2125d-ec8c-4323-9653-9824a2ad815f" providerId="ADAL" clId="{094F8603-228B-B84B-9019-9D0D49979CD6}" dt="2024-01-28T19:14:12.219" v="1296"/>
          <ac:inkMkLst>
            <pc:docMk/>
            <pc:sldMk cId="3581630501" sldId="333"/>
            <ac:inkMk id="1232" creationId="{B5650143-2158-7576-C727-B4D6FDB6D66E}"/>
          </ac:inkMkLst>
        </pc:inkChg>
        <pc:inkChg chg="add del mod">
          <ac:chgData name="Kokchun Giang" userId="67e2125d-ec8c-4323-9653-9824a2ad815f" providerId="ADAL" clId="{094F8603-228B-B84B-9019-9D0D49979CD6}" dt="2024-01-28T19:14:12.226" v="1307"/>
          <ac:inkMkLst>
            <pc:docMk/>
            <pc:sldMk cId="3581630501" sldId="333"/>
            <ac:inkMk id="1239" creationId="{241C66EB-B99A-C815-3D96-C8A6D1B32CED}"/>
          </ac:inkMkLst>
        </pc:inkChg>
        <pc:inkChg chg="add del mod">
          <ac:chgData name="Kokchun Giang" userId="67e2125d-ec8c-4323-9653-9824a2ad815f" providerId="ADAL" clId="{094F8603-228B-B84B-9019-9D0D49979CD6}" dt="2024-01-28T19:14:12.222" v="1300"/>
          <ac:inkMkLst>
            <pc:docMk/>
            <pc:sldMk cId="3581630501" sldId="333"/>
            <ac:inkMk id="1240" creationId="{5ED429C5-935E-DACB-A413-8C610E6E4FE8}"/>
          </ac:inkMkLst>
        </pc:inkChg>
        <pc:inkChg chg="add del mod">
          <ac:chgData name="Kokchun Giang" userId="67e2125d-ec8c-4323-9653-9824a2ad815f" providerId="ADAL" clId="{094F8603-228B-B84B-9019-9D0D49979CD6}" dt="2024-01-28T19:14:12.218" v="1295"/>
          <ac:inkMkLst>
            <pc:docMk/>
            <pc:sldMk cId="3581630501" sldId="333"/>
            <ac:inkMk id="1241" creationId="{77B98F8D-C6CF-1DA1-AB60-BFDC98D79097}"/>
          </ac:inkMkLst>
        </pc:inkChg>
        <pc:inkChg chg="add del mod">
          <ac:chgData name="Kokchun Giang" userId="67e2125d-ec8c-4323-9653-9824a2ad815f" providerId="ADAL" clId="{094F8603-228B-B84B-9019-9D0D49979CD6}" dt="2024-01-28T19:14:12.227" v="1310"/>
          <ac:inkMkLst>
            <pc:docMk/>
            <pc:sldMk cId="3581630501" sldId="333"/>
            <ac:inkMk id="1244" creationId="{E62CDC7F-5A29-7825-ABB1-6E54CEC46CE2}"/>
          </ac:inkMkLst>
        </pc:inkChg>
        <pc:inkChg chg="add del mod">
          <ac:chgData name="Kokchun Giang" userId="67e2125d-ec8c-4323-9653-9824a2ad815f" providerId="ADAL" clId="{094F8603-228B-B84B-9019-9D0D49979CD6}" dt="2024-01-28T19:14:12.225" v="1306"/>
          <ac:inkMkLst>
            <pc:docMk/>
            <pc:sldMk cId="3581630501" sldId="333"/>
            <ac:inkMk id="1248" creationId="{CFB113B8-B339-A9AC-1B78-68DF36F37033}"/>
          </ac:inkMkLst>
        </pc:inkChg>
        <pc:inkChg chg="add mod">
          <ac:chgData name="Kokchun Giang" userId="67e2125d-ec8c-4323-9653-9824a2ad815f" providerId="ADAL" clId="{094F8603-228B-B84B-9019-9D0D49979CD6}" dt="2024-01-28T19:52:43.480" v="1778" actId="164"/>
          <ac:inkMkLst>
            <pc:docMk/>
            <pc:sldMk cId="3581630501" sldId="333"/>
            <ac:inkMk id="1250" creationId="{9F2DF9A0-7436-FFB9-76D6-46BF6C0801C4}"/>
          </ac:inkMkLst>
        </pc:inkChg>
        <pc:inkChg chg="add mod">
          <ac:chgData name="Kokchun Giang" userId="67e2125d-ec8c-4323-9653-9824a2ad815f" providerId="ADAL" clId="{094F8603-228B-B84B-9019-9D0D49979CD6}" dt="2024-01-28T19:52:43.480" v="1778" actId="164"/>
          <ac:inkMkLst>
            <pc:docMk/>
            <pc:sldMk cId="3581630501" sldId="333"/>
            <ac:inkMk id="1251" creationId="{C838A178-D310-B229-B6CB-C9AADA56EA48}"/>
          </ac:inkMkLst>
        </pc:inkChg>
        <pc:inkChg chg="add del mod">
          <ac:chgData name="Kokchun Giang" userId="67e2125d-ec8c-4323-9653-9824a2ad815f" providerId="ADAL" clId="{094F8603-228B-B84B-9019-9D0D49979CD6}" dt="2024-01-28T19:13:57.515" v="1277"/>
          <ac:inkMkLst>
            <pc:docMk/>
            <pc:sldMk cId="3581630501" sldId="333"/>
            <ac:inkMk id="1252" creationId="{23FA51FA-D394-3FEB-9375-F65FA33597B4}"/>
          </ac:inkMkLst>
        </pc:inkChg>
        <pc:inkChg chg="add del">
          <ac:chgData name="Kokchun Giang" userId="67e2125d-ec8c-4323-9653-9824a2ad815f" providerId="ADAL" clId="{094F8603-228B-B84B-9019-9D0D49979CD6}" dt="2024-01-28T19:13:57.119" v="1274" actId="9405"/>
          <ac:inkMkLst>
            <pc:docMk/>
            <pc:sldMk cId="3581630501" sldId="333"/>
            <ac:inkMk id="1256" creationId="{FBABA8C2-1693-84A4-23AB-45DFD8C84494}"/>
          </ac:inkMkLst>
        </pc:inkChg>
        <pc:inkChg chg="add del">
          <ac:chgData name="Kokchun Giang" userId="67e2125d-ec8c-4323-9653-9824a2ad815f" providerId="ADAL" clId="{094F8603-228B-B84B-9019-9D0D49979CD6}" dt="2024-01-28T19:13:56.823" v="1273" actId="9405"/>
          <ac:inkMkLst>
            <pc:docMk/>
            <pc:sldMk cId="3581630501" sldId="333"/>
            <ac:inkMk id="1257" creationId="{83F9ED01-C77F-618D-B666-F4DAED0F38E0}"/>
          </ac:inkMkLst>
        </pc:inkChg>
        <pc:inkChg chg="add del">
          <ac:chgData name="Kokchun Giang" userId="67e2125d-ec8c-4323-9653-9824a2ad815f" providerId="ADAL" clId="{094F8603-228B-B84B-9019-9D0D49979CD6}" dt="2024-01-28T19:13:56.518" v="1272" actId="9405"/>
          <ac:inkMkLst>
            <pc:docMk/>
            <pc:sldMk cId="3581630501" sldId="333"/>
            <ac:inkMk id="1258" creationId="{3DFDB2E0-9E07-6419-3A35-8DEC772D72F9}"/>
          </ac:inkMkLst>
        </pc:inkChg>
        <pc:inkChg chg="add del mod">
          <ac:chgData name="Kokchun Giang" userId="67e2125d-ec8c-4323-9653-9824a2ad815f" providerId="ADAL" clId="{094F8603-228B-B84B-9019-9D0D49979CD6}" dt="2024-01-28T19:14:12.227" v="1309"/>
          <ac:inkMkLst>
            <pc:docMk/>
            <pc:sldMk cId="3581630501" sldId="333"/>
            <ac:inkMk id="1260" creationId="{5DC67DA0-0336-2C75-8F36-D34943B2696B}"/>
          </ac:inkMkLst>
        </pc:inkChg>
        <pc:inkChg chg="add del mod">
          <ac:chgData name="Kokchun Giang" userId="67e2125d-ec8c-4323-9653-9824a2ad815f" providerId="ADAL" clId="{094F8603-228B-B84B-9019-9D0D49979CD6}" dt="2024-01-28T19:14:12.224" v="1304"/>
          <ac:inkMkLst>
            <pc:docMk/>
            <pc:sldMk cId="3581630501" sldId="333"/>
            <ac:inkMk id="1261" creationId="{CC385214-5570-0965-9772-570E3E4AACE9}"/>
          </ac:inkMkLst>
        </pc:inkChg>
        <pc:inkChg chg="add del mod">
          <ac:chgData name="Kokchun Giang" userId="67e2125d-ec8c-4323-9653-9824a2ad815f" providerId="ADAL" clId="{094F8603-228B-B84B-9019-9D0D49979CD6}" dt="2024-01-28T19:14:12.220" v="1297"/>
          <ac:inkMkLst>
            <pc:docMk/>
            <pc:sldMk cId="3581630501" sldId="333"/>
            <ac:inkMk id="1262" creationId="{84D5007D-CBD1-26EE-F40D-7939DD456D1A}"/>
          </ac:inkMkLst>
        </pc:inkChg>
        <pc:inkChg chg="add del mod">
          <ac:chgData name="Kokchun Giang" userId="67e2125d-ec8c-4323-9653-9824a2ad815f" providerId="ADAL" clId="{094F8603-228B-B84B-9019-9D0D49979CD6}" dt="2024-01-28T19:14:12.223" v="1302"/>
          <ac:inkMkLst>
            <pc:docMk/>
            <pc:sldMk cId="3581630501" sldId="333"/>
            <ac:inkMk id="1263" creationId="{090765C1-9AE6-514B-7AA5-877BF0A50964}"/>
          </ac:inkMkLst>
        </pc:inkChg>
        <pc:inkChg chg="add del mod">
          <ac:chgData name="Kokchun Giang" userId="67e2125d-ec8c-4323-9653-9824a2ad815f" providerId="ADAL" clId="{094F8603-228B-B84B-9019-9D0D49979CD6}" dt="2024-01-28T19:14:02.205" v="1285"/>
          <ac:inkMkLst>
            <pc:docMk/>
            <pc:sldMk cId="3581630501" sldId="333"/>
            <ac:inkMk id="1264" creationId="{E3350174-9DC8-6665-DBCA-252784F5BD48}"/>
          </ac:inkMkLst>
        </pc:inkChg>
        <pc:inkChg chg="add del mod">
          <ac:chgData name="Kokchun Giang" userId="67e2125d-ec8c-4323-9653-9824a2ad815f" providerId="ADAL" clId="{094F8603-228B-B84B-9019-9D0D49979CD6}" dt="2024-01-28T19:14:12.216" v="1293"/>
          <ac:inkMkLst>
            <pc:docMk/>
            <pc:sldMk cId="3581630501" sldId="333"/>
            <ac:inkMk id="1266" creationId="{B1D52935-6089-07CE-AC92-90949AE14423}"/>
          </ac:inkMkLst>
        </pc:inkChg>
        <pc:inkChg chg="add del mod">
          <ac:chgData name="Kokchun Giang" userId="67e2125d-ec8c-4323-9653-9824a2ad815f" providerId="ADAL" clId="{094F8603-228B-B84B-9019-9D0D49979CD6}" dt="2024-01-28T19:14:12.226" v="1308"/>
          <ac:inkMkLst>
            <pc:docMk/>
            <pc:sldMk cId="3581630501" sldId="333"/>
            <ac:inkMk id="1267" creationId="{9F6A6171-2B22-D78A-2BCD-A987348F20E9}"/>
          </ac:inkMkLst>
        </pc:inkChg>
        <pc:inkChg chg="add del mod">
          <ac:chgData name="Kokchun Giang" userId="67e2125d-ec8c-4323-9653-9824a2ad815f" providerId="ADAL" clId="{094F8603-228B-B84B-9019-9D0D49979CD6}" dt="2024-01-28T19:14:12.224" v="1303"/>
          <ac:inkMkLst>
            <pc:docMk/>
            <pc:sldMk cId="3581630501" sldId="333"/>
            <ac:inkMk id="1268" creationId="{2913AE28-2F02-E101-D9BC-80400F6E18D3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1270" creationId="{E72E32CA-C1BE-56CD-239D-1CEDEFB61179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1271" creationId="{F6BF8826-ED37-B1C3-5953-B57BAB23A587}"/>
          </ac:inkMkLst>
        </pc:inkChg>
        <pc:inkChg chg="add mod">
          <ac:chgData name="Kokchun Giang" userId="67e2125d-ec8c-4323-9653-9824a2ad815f" providerId="ADAL" clId="{094F8603-228B-B84B-9019-9D0D49979CD6}" dt="2024-01-28T19:14:16.055" v="1315"/>
          <ac:inkMkLst>
            <pc:docMk/>
            <pc:sldMk cId="3581630501" sldId="333"/>
            <ac:inkMk id="1273" creationId="{F7C4F8BF-2F63-760B-6489-2A9BA0529E11}"/>
          </ac:inkMkLst>
        </pc:inkChg>
        <pc:inkChg chg="add mod">
          <ac:chgData name="Kokchun Giang" userId="67e2125d-ec8c-4323-9653-9824a2ad815f" providerId="ADAL" clId="{094F8603-228B-B84B-9019-9D0D49979CD6}" dt="2024-01-28T19:14:16.055" v="1315"/>
          <ac:inkMkLst>
            <pc:docMk/>
            <pc:sldMk cId="3581630501" sldId="333"/>
            <ac:inkMk id="1274" creationId="{7890576D-A8BF-56FE-19DD-2740A6DC4EBB}"/>
          </ac:inkMkLst>
        </pc:inkChg>
        <pc:inkChg chg="add mod">
          <ac:chgData name="Kokchun Giang" userId="67e2125d-ec8c-4323-9653-9824a2ad815f" providerId="ADAL" clId="{094F8603-228B-B84B-9019-9D0D49979CD6}" dt="2024-01-28T19:14:16.055" v="1315"/>
          <ac:inkMkLst>
            <pc:docMk/>
            <pc:sldMk cId="3581630501" sldId="333"/>
            <ac:inkMk id="1275" creationId="{FC095CC4-EC39-AC1C-44FB-8DDC94DDB41F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1277" creationId="{ACDAE973-2904-71F8-8AC8-FD4E5F7ABD34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1278" creationId="{5B7D5CF2-7A3C-92D0-787A-A533DFAD9D5C}"/>
          </ac:inkMkLst>
        </pc:inkChg>
        <pc:inkChg chg="add mod">
          <ac:chgData name="Kokchun Giang" userId="67e2125d-ec8c-4323-9653-9824a2ad815f" providerId="ADAL" clId="{094F8603-228B-B84B-9019-9D0D49979CD6}" dt="2024-01-28T19:14:38.038" v="1339"/>
          <ac:inkMkLst>
            <pc:docMk/>
            <pc:sldMk cId="3581630501" sldId="333"/>
            <ac:inkMk id="1279" creationId="{08578D20-CDA0-6314-DFC7-0D29E4271638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1856" creationId="{346BF341-BD50-DDCF-9785-8B555F7E6ACA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1857" creationId="{4C770FF4-E9AD-861A-2CBC-35557028A6A9}"/>
          </ac:inkMkLst>
        </pc:inkChg>
        <pc:inkChg chg="del">
          <ac:chgData name="Kokchun Giang" userId="67e2125d-ec8c-4323-9653-9824a2ad815f" providerId="ADAL" clId="{094F8603-228B-B84B-9019-9D0D49979CD6}" dt="2024-01-28T19:11:33.697" v="1130" actId="478"/>
          <ac:inkMkLst>
            <pc:docMk/>
            <pc:sldMk cId="3581630501" sldId="333"/>
            <ac:inkMk id="1858" creationId="{713513D4-C01A-3B89-B484-E879881EEF0D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0" creationId="{FE35C35E-9532-2ECE-8781-C15230E8E1D0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1" creationId="{983E18A7-FDEC-7DBD-E96C-AD8E71151031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2" creationId="{377BD3ED-3E18-36E0-4B57-94C6F7486578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3" creationId="{6D15A13F-472A-09A4-F020-A7D6F2C0715E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4" creationId="{2C19A059-0DE2-9592-29EF-4DE250B07707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5" creationId="{52400D73-123A-4577-C0D3-C5D93AFBB955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66" creationId="{B632BF6B-D1BE-02B3-B841-0DC39E0975A9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71" creationId="{C2C9EBDE-0FB7-E666-1FAE-B061A8A1B30D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80" creationId="{65156D12-3DE6-28E6-C260-504F3BA462ED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82" creationId="{CA64BBB8-4CC3-AA63-59BA-5936AEE530D4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892" creationId="{4D7C6143-98D6-87F1-67E7-B103266ED64C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28" creationId="{37BE52E0-CD1D-B29D-F0DD-D7D301E0CD2F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61" creationId="{6B737360-810A-54D0-6041-30B231193937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67" creationId="{E4F79490-5AD4-7D6B-3E95-67A276194FFE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69" creationId="{0BB492B3-28C9-73B2-2A12-2F88F6691722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0" creationId="{86A78AD8-8363-2BC3-29E5-8F80266A22A1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1" creationId="{668F85E8-3A4C-4428-A092-114B5916120F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2" creationId="{E3DEFAAF-F460-8A7E-2486-F47814AB204C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3" creationId="{0291156E-FEC9-9CE9-FAE6-7142360E85B8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4" creationId="{7C5DDF6C-572C-EF40-26D7-B09DEB350058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5" creationId="{47657354-A784-543D-D79B-A30B58F18AC8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76" creationId="{FDFF3CE8-1FE8-AE0F-4D1A-D4FC5C79D92F}"/>
          </ac:inkMkLst>
        </pc:inkChg>
        <pc:inkChg chg="del">
          <ac:chgData name="Kokchun Giang" userId="67e2125d-ec8c-4323-9653-9824a2ad815f" providerId="ADAL" clId="{094F8603-228B-B84B-9019-9D0D49979CD6}" dt="2024-01-28T19:11:39.207" v="1132" actId="478"/>
          <ac:inkMkLst>
            <pc:docMk/>
            <pc:sldMk cId="3581630501" sldId="333"/>
            <ac:inkMk id="1979" creationId="{68F69F69-37B7-1FB6-1D40-043B87ACEEA0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1983" creationId="{173B4DFE-E5C3-E2EA-2675-F1DA308A6878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84" creationId="{1F9FD824-FA72-07E5-6C7C-7670B2E9343C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87" creationId="{FE3B5DD5-EADA-7498-EB18-F83A89FD79DF}"/>
          </ac:inkMkLst>
        </pc:inkChg>
        <pc:inkChg chg="del">
          <ac:chgData name="Kokchun Giang" userId="67e2125d-ec8c-4323-9653-9824a2ad815f" providerId="ADAL" clId="{094F8603-228B-B84B-9019-9D0D49979CD6}" dt="2024-01-28T19:11:39.207" v="1132" actId="478"/>
          <ac:inkMkLst>
            <pc:docMk/>
            <pc:sldMk cId="3581630501" sldId="333"/>
            <ac:inkMk id="1988" creationId="{994A3411-B4B6-BE26-44B7-8D5CC4E163AB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95" creationId="{4DC486DA-ED82-2D6F-B887-955E823F9454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97" creationId="{EAD4E510-C1C8-1F23-C320-B6765DFE7DCA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1999" creationId="{853F50B3-5D3F-CF74-E5B9-5A43755F5FF1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2000" creationId="{C5AA2C5D-DFB0-DA6D-74F3-868E95F7EEA3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2002" creationId="{98DA1F42-A8E5-6F43-0648-8176455740AC}"/>
          </ac:inkMkLst>
        </pc:inkChg>
        <pc:inkChg chg="add mod">
          <ac:chgData name="Kokchun Giang" userId="67e2125d-ec8c-4323-9653-9824a2ad815f" providerId="ADAL" clId="{094F8603-228B-B84B-9019-9D0D49979CD6}" dt="2024-01-28T19:12:38.769" v="1191"/>
          <ac:inkMkLst>
            <pc:docMk/>
            <pc:sldMk cId="3581630501" sldId="333"/>
            <ac:inkMk id="2003" creationId="{7836C388-E0F6-20C6-15B9-C2B6A9AF1C1C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05" creationId="{575C9B0F-8EAA-A390-A6FE-2352F06258EE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06" creationId="{F09D4415-0673-9F0F-A28D-69A7FFF167A3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07" creationId="{C2E01937-D633-06DE-FD88-2FA66E49C230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08" creationId="{1E043EAA-512A-9B53-00F8-1F94CEF061FF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09" creationId="{ED7F42BD-E4E7-687D-CC46-24B71885EB00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10" creationId="{407E6496-29EA-26FF-BE88-61621AC967D3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11" creationId="{22D45351-2C17-E30D-AEE8-2702AC781DD8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12" creationId="{407E3A7C-20A4-75F9-1728-238C9D8B1973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2013" creationId="{7B0EC5BD-C19C-7AEB-327E-3A07E4740434}"/>
          </ac:inkMkLst>
        </pc:inkChg>
        <pc:inkChg chg="del">
          <ac:chgData name="Kokchun Giang" userId="67e2125d-ec8c-4323-9653-9824a2ad815f" providerId="ADAL" clId="{094F8603-228B-B84B-9019-9D0D49979CD6}" dt="2024-01-28T19:11:36.161" v="1131" actId="478"/>
          <ac:inkMkLst>
            <pc:docMk/>
            <pc:sldMk cId="3581630501" sldId="333"/>
            <ac:inkMk id="2014" creationId="{7137C249-1A28-5C30-88C2-EB5C6449807E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15" creationId="{786CE80B-4E90-A6FD-03BE-973EF79CDC6F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16" creationId="{7D6D1453-55F1-B9DC-3EE1-5EF8EA6B9599}"/>
          </ac:inkMkLst>
        </pc:inkChg>
        <pc:inkChg chg="add mod">
          <ac:chgData name="Kokchun Giang" userId="67e2125d-ec8c-4323-9653-9824a2ad815f" providerId="ADAL" clId="{094F8603-228B-B84B-9019-9D0D49979CD6}" dt="2024-01-28T19:12:45.543" v="1203"/>
          <ac:inkMkLst>
            <pc:docMk/>
            <pc:sldMk cId="3581630501" sldId="333"/>
            <ac:inkMk id="2017" creationId="{CE969474-AB3E-B5E1-B47C-D0BD4D88FB62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24" creationId="{6A186A92-C3E2-EDFF-CDEA-E3FD5F60EF41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25" creationId="{BA3FE86B-CE94-A809-7E23-6156382C2127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26" creationId="{13480F2C-A357-F7D6-70BD-9AEFD8BCBD11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27" creationId="{947FFD50-734D-F965-D8EA-40A1DDFD0494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28" creationId="{B7C0E1CA-8BF6-CDDA-DE63-8791F7BE3C53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29" creationId="{EC92E32D-121D-3BFF-D98E-9F550E681DA3}"/>
          </ac:inkMkLst>
        </pc:inkChg>
        <pc:inkChg chg="add mod">
          <ac:chgData name="Kokchun Giang" userId="67e2125d-ec8c-4323-9653-9824a2ad815f" providerId="ADAL" clId="{094F8603-228B-B84B-9019-9D0D49979CD6}" dt="2024-01-28T19:12:51.884" v="1211"/>
          <ac:inkMkLst>
            <pc:docMk/>
            <pc:sldMk cId="3581630501" sldId="333"/>
            <ac:inkMk id="2030" creationId="{CD3B4279-0BB1-EC4D-3610-15BC0692AEBB}"/>
          </ac:inkMkLst>
        </pc:inkChg>
        <pc:inkChg chg="add mod">
          <ac:chgData name="Kokchun Giang" userId="67e2125d-ec8c-4323-9653-9824a2ad815f" providerId="ADAL" clId="{094F8603-228B-B84B-9019-9D0D49979CD6}" dt="2024-01-28T19:13:07.773" v="1217"/>
          <ac:inkMkLst>
            <pc:docMk/>
            <pc:sldMk cId="3581630501" sldId="333"/>
            <ac:inkMk id="2033" creationId="{71780B97-02EA-CDF4-EC32-04F52076F892}"/>
          </ac:inkMkLst>
        </pc:inkChg>
        <pc:inkChg chg="add mod">
          <ac:chgData name="Kokchun Giang" userId="67e2125d-ec8c-4323-9653-9824a2ad815f" providerId="ADAL" clId="{094F8603-228B-B84B-9019-9D0D49979CD6}" dt="2024-01-28T19:13:07.773" v="1217"/>
          <ac:inkMkLst>
            <pc:docMk/>
            <pc:sldMk cId="3581630501" sldId="333"/>
            <ac:inkMk id="2034" creationId="{C47C5EC2-ACE8-FEA7-4B3C-FA8B64B0D993}"/>
          </ac:inkMkLst>
        </pc:inkChg>
        <pc:inkChg chg="add mod">
          <ac:chgData name="Kokchun Giang" userId="67e2125d-ec8c-4323-9653-9824a2ad815f" providerId="ADAL" clId="{094F8603-228B-B84B-9019-9D0D49979CD6}" dt="2024-01-28T19:13:07.773" v="1217"/>
          <ac:inkMkLst>
            <pc:docMk/>
            <pc:sldMk cId="3581630501" sldId="333"/>
            <ac:inkMk id="2035" creationId="{AD4664A7-57CA-4C75-B06A-60FF10665238}"/>
          </ac:inkMkLst>
        </pc:inkChg>
        <pc:inkChg chg="add mod">
          <ac:chgData name="Kokchun Giang" userId="67e2125d-ec8c-4323-9653-9824a2ad815f" providerId="ADAL" clId="{094F8603-228B-B84B-9019-9D0D49979CD6}" dt="2024-01-28T19:13:07.773" v="1217"/>
          <ac:inkMkLst>
            <pc:docMk/>
            <pc:sldMk cId="3581630501" sldId="333"/>
            <ac:inkMk id="2036" creationId="{65B9B4A8-8499-9D07-F8BA-395ED80E189D}"/>
          </ac:inkMkLst>
        </pc:inkChg>
        <pc:inkChg chg="add mod">
          <ac:chgData name="Kokchun Giang" userId="67e2125d-ec8c-4323-9653-9824a2ad815f" providerId="ADAL" clId="{094F8603-228B-B84B-9019-9D0D49979CD6}" dt="2024-01-28T19:13:07.773" v="1217"/>
          <ac:inkMkLst>
            <pc:docMk/>
            <pc:sldMk cId="3581630501" sldId="333"/>
            <ac:inkMk id="2037" creationId="{7D9775CF-8469-72AA-90EC-E163A005CB11}"/>
          </ac:inkMkLst>
        </pc:inkChg>
        <pc:inkChg chg="add mod">
          <ac:chgData name="Kokchun Giang" userId="67e2125d-ec8c-4323-9653-9824a2ad815f" providerId="ADAL" clId="{094F8603-228B-B84B-9019-9D0D49979CD6}" dt="2024-01-28T19:13:12.689" v="1224"/>
          <ac:inkMkLst>
            <pc:docMk/>
            <pc:sldMk cId="3581630501" sldId="333"/>
            <ac:inkMk id="2040" creationId="{3C9507A2-14C1-DDBC-A050-F0FE77EC333D}"/>
          </ac:inkMkLst>
        </pc:inkChg>
        <pc:inkChg chg="add mod">
          <ac:chgData name="Kokchun Giang" userId="67e2125d-ec8c-4323-9653-9824a2ad815f" providerId="ADAL" clId="{094F8603-228B-B84B-9019-9D0D49979CD6}" dt="2024-01-28T19:13:12.689" v="1224"/>
          <ac:inkMkLst>
            <pc:docMk/>
            <pc:sldMk cId="3581630501" sldId="333"/>
            <ac:inkMk id="2041" creationId="{8BB59C07-A6A6-0168-7318-BD243C3A50CD}"/>
          </ac:inkMkLst>
        </pc:inkChg>
        <pc:inkChg chg="add mod">
          <ac:chgData name="Kokchun Giang" userId="67e2125d-ec8c-4323-9653-9824a2ad815f" providerId="ADAL" clId="{094F8603-228B-B84B-9019-9D0D49979CD6}" dt="2024-01-28T19:13:12.689" v="1224"/>
          <ac:inkMkLst>
            <pc:docMk/>
            <pc:sldMk cId="3581630501" sldId="333"/>
            <ac:inkMk id="2042" creationId="{3D0BB0CD-EA2D-5BC5-02FD-899874662CB6}"/>
          </ac:inkMkLst>
        </pc:inkChg>
        <pc:inkChg chg="add mod">
          <ac:chgData name="Kokchun Giang" userId="67e2125d-ec8c-4323-9653-9824a2ad815f" providerId="ADAL" clId="{094F8603-228B-B84B-9019-9D0D49979CD6}" dt="2024-01-28T19:13:12.689" v="1224"/>
          <ac:inkMkLst>
            <pc:docMk/>
            <pc:sldMk cId="3581630501" sldId="333"/>
            <ac:inkMk id="2043" creationId="{4DC5D95B-8AF6-A7A3-A895-4979CDA06ED5}"/>
          </ac:inkMkLst>
        </pc:inkChg>
        <pc:inkChg chg="add mod">
          <ac:chgData name="Kokchun Giang" userId="67e2125d-ec8c-4323-9653-9824a2ad815f" providerId="ADAL" clId="{094F8603-228B-B84B-9019-9D0D49979CD6}" dt="2024-01-28T19:13:12.689" v="1224"/>
          <ac:inkMkLst>
            <pc:docMk/>
            <pc:sldMk cId="3581630501" sldId="333"/>
            <ac:inkMk id="2044" creationId="{2BC7CE53-F72A-E2F0-0878-E0132E5B1958}"/>
          </ac:inkMkLst>
        </pc:inkChg>
        <pc:inkChg chg="add mod">
          <ac:chgData name="Kokchun Giang" userId="67e2125d-ec8c-4323-9653-9824a2ad815f" providerId="ADAL" clId="{094F8603-228B-B84B-9019-9D0D49979CD6}" dt="2024-01-28T19:13:12.689" v="1224"/>
          <ac:inkMkLst>
            <pc:docMk/>
            <pc:sldMk cId="3581630501" sldId="333"/>
            <ac:inkMk id="2045" creationId="{832147EE-4700-AD25-FF5B-D4EB97738E5F}"/>
          </ac:inkMkLst>
        </pc:inkChg>
        <pc:inkChg chg="add mod">
          <ac:chgData name="Kokchun Giang" userId="67e2125d-ec8c-4323-9653-9824a2ad815f" providerId="ADAL" clId="{094F8603-228B-B84B-9019-9D0D49979CD6}" dt="2024-01-28T19:13:15.158" v="1230"/>
          <ac:inkMkLst>
            <pc:docMk/>
            <pc:sldMk cId="3581630501" sldId="333"/>
            <ac:inkMk id="2047" creationId="{9C729AD0-2F72-10FB-F883-966FD8D93625}"/>
          </ac:inkMkLst>
        </pc:inkChg>
        <pc:inkChg chg="add mod">
          <ac:chgData name="Kokchun Giang" userId="67e2125d-ec8c-4323-9653-9824a2ad815f" providerId="ADAL" clId="{094F8603-228B-B84B-9019-9D0D49979CD6}" dt="2024-01-28T19:52:46.388" v="1779" actId="164"/>
          <ac:inkMkLst>
            <pc:docMk/>
            <pc:sldMk cId="3581630501" sldId="333"/>
            <ac:inkMk id="2049" creationId="{A6A9AF02-7FFC-2600-95CE-4A464ABBA3B4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0" creationId="{3778E768-98C5-02BA-2CB9-1A47E10F922D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1" creationId="{FEB61383-5D1E-FAD3-9707-5EE8CD8174C5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2" creationId="{DFBB8AC8-633E-E776-A0BF-243A17E88DB0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3" creationId="{6326DC6B-50C6-B5AD-92C0-0CC38F80BBCC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4" creationId="{9AFD1AAB-8346-F100-EC19-8A3B2F589C75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5" creationId="{B83F8A7B-482D-4BB6-0838-6F39CE5FB3E7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6" creationId="{A7F737F0-BCA8-223D-A05B-BF39BDAC6856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7" creationId="{76B0E5B5-A809-B215-0DC0-568C0079AE9E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8" creationId="{6A538F78-9F59-D85D-3A77-B941565DD6E2}"/>
          </ac:inkMkLst>
        </pc:inkChg>
        <pc:inkChg chg="add mod">
          <ac:chgData name="Kokchun Giang" userId="67e2125d-ec8c-4323-9653-9824a2ad815f" providerId="ADAL" clId="{094F8603-228B-B84B-9019-9D0D49979CD6}" dt="2024-01-28T19:15:06.513" v="1353"/>
          <ac:inkMkLst>
            <pc:docMk/>
            <pc:sldMk cId="3581630501" sldId="333"/>
            <ac:inkMk id="2059" creationId="{7350B1EE-B468-411C-E710-51A9D7D49F32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2" creationId="{391F72FB-5BD0-C443-B7FC-C13DD4731ADF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3" creationId="{74913BD2-1C76-AE08-2CFB-6D3147A8CFFA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4" creationId="{16807C9C-B318-854E-9248-D18B606A9853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5" creationId="{51B1F498-C499-55B0-2D0A-EC4C8BADE955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6" creationId="{DCF4E39B-84D4-981A-C703-C0E6A134C384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7" creationId="{C4823F55-3F98-CA02-CBA8-7ECF8BA3863F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8" creationId="{0FEDB348-A51E-C35F-EFA0-A4C52F35C6D5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69" creationId="{EB8C530E-4D18-5CC2-348A-10EA14963D62}"/>
          </ac:inkMkLst>
        </pc:inkChg>
        <pc:inkChg chg="add mod">
          <ac:chgData name="Kokchun Giang" userId="67e2125d-ec8c-4323-9653-9824a2ad815f" providerId="ADAL" clId="{094F8603-228B-B84B-9019-9D0D49979CD6}" dt="2024-01-28T19:15:20.258" v="1363"/>
          <ac:inkMkLst>
            <pc:docMk/>
            <pc:sldMk cId="3581630501" sldId="333"/>
            <ac:inkMk id="2070" creationId="{3DD3CDEC-EB4A-DEF0-EFC3-620C2AA4D5E0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2" creationId="{F734730B-04D3-473C-DDFF-EA7C060123A5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3" creationId="{AFF8A76D-227C-5BF9-9C07-12C7B9D13631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4" creationId="{69953460-FCF8-B660-EC2C-072B8DB54F31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5" creationId="{A9BD0C70-161B-F5EF-D9CB-F27EA64B078B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6" creationId="{C5529740-ED2A-530F-7763-ECF0F4CD3B00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7" creationId="{91567F9F-1087-4000-8A91-83722B83B85B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8" creationId="{205CB1E3-6330-A204-B8A0-9754208A6092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79" creationId="{A5EF7404-9A95-69D8-AA0B-0A869FC884A1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0" creationId="{823903BD-E246-3E59-29A4-143399B52EFF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1" creationId="{FA17C71F-86CD-AAF9-A563-5B2FF4959C5A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2" creationId="{D703B4BD-F653-067D-5225-B2238A776D33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3" creationId="{85200D06-9024-F284-80E8-E2DA1897DD6E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4" creationId="{37586401-68F7-6257-6762-2BECFDC77FF4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5" creationId="{828A1E4D-C077-21F1-FBEA-F71945147C46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6" creationId="{93CF06C2-08A8-0CB8-14EB-74765DE2866F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7" creationId="{7D0CB7BF-772F-E556-9FF2-B498C383B19B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8" creationId="{AF6713A6-C7C3-8A0B-BC5A-5E25F159C677}"/>
          </ac:inkMkLst>
        </pc:inkChg>
        <pc:inkChg chg="add mod">
          <ac:chgData name="Kokchun Giang" userId="67e2125d-ec8c-4323-9653-9824a2ad815f" providerId="ADAL" clId="{094F8603-228B-B84B-9019-9D0D49979CD6}" dt="2024-01-28T19:15:30.768" v="1382"/>
          <ac:inkMkLst>
            <pc:docMk/>
            <pc:sldMk cId="3581630501" sldId="333"/>
            <ac:inkMk id="2089" creationId="{BB2F1D54-2D49-BE99-C6E9-A946EFE2924D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3" creationId="{9C5D1A34-6B3C-FB87-2B2E-3DF60436365C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4" creationId="{A03C468B-CF06-4C9F-11ED-D86F0F8CF965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5" creationId="{1D32D1AB-759E-F57A-4F6D-886009A35486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6" creationId="{CE6EE019-4BB0-760A-4D37-FFBCEC376DDC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7" creationId="{A3AA823C-A651-DB84-B3C7-2D9205ECBDA6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8" creationId="{212A7062-2C21-20C9-61F0-B27ADA1F9D6A}"/>
          </ac:inkMkLst>
        </pc:inkChg>
        <pc:inkChg chg="add mod">
          <ac:chgData name="Kokchun Giang" userId="67e2125d-ec8c-4323-9653-9824a2ad815f" providerId="ADAL" clId="{094F8603-228B-B84B-9019-9D0D49979CD6}" dt="2024-01-28T19:15:37.140" v="1390"/>
          <ac:inkMkLst>
            <pc:docMk/>
            <pc:sldMk cId="3581630501" sldId="333"/>
            <ac:inkMk id="2099" creationId="{47DF4A3F-052B-CE6C-AC5C-292B411718AB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2" creationId="{8385BA11-E035-6106-3E21-35EED7AE8971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3" creationId="{C4635E78-F80D-7D90-3464-B78DB93CDBBB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4" creationId="{F1128985-8B0B-379C-C456-630652042BFD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5" creationId="{13F539E9-3B41-415D-3C4D-6F161051EE4F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6" creationId="{02C7207D-BA46-0D19-C6C3-58815863CF08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7" creationId="{8949442B-A220-2272-2FB5-B59F3FF937D7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8" creationId="{7F9C76DF-9908-5C5C-A009-E9B6FAF2F322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09" creationId="{08CC9FEA-70FE-EAEB-AA3C-BD66439A70CD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10" creationId="{296EC4AF-4168-E42C-1720-2263F9D80182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11" creationId="{20A94CAD-D2E9-D5C0-C208-42C4F528A442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12" creationId="{366B13FF-D9A4-F4C9-20CF-9999D829296E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13" creationId="{9590C70B-F823-48CC-8EF1-74874142C89C}"/>
          </ac:inkMkLst>
        </pc:inkChg>
        <pc:inkChg chg="add mod">
          <ac:chgData name="Kokchun Giang" userId="67e2125d-ec8c-4323-9653-9824a2ad815f" providerId="ADAL" clId="{094F8603-228B-B84B-9019-9D0D49979CD6}" dt="2024-01-28T19:15:41.652" v="1404"/>
          <ac:inkMkLst>
            <pc:docMk/>
            <pc:sldMk cId="3581630501" sldId="333"/>
            <ac:inkMk id="2114" creationId="{7225B5CD-2CC3-272F-51C6-22CCD194804E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16" creationId="{AE71D3E8-4B89-2F0A-D7B4-BD9672860C95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17" creationId="{6FB8820B-892F-12FC-15F4-69DEF55F77C2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19" creationId="{CB1F29B0-9FEF-E609-783C-D820D8395684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0" creationId="{10BC18FE-2F8B-A5AA-7110-C91582B0CA80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1" creationId="{41D626A4-491D-8D10-3CBE-07FAA7D5BE96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2" creationId="{168E1F7F-68C5-7AC3-A765-F44F4AB1C1BF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3" creationId="{44A1A3B4-45E7-2729-3F6D-220A8D350A1A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4" creationId="{CD9AC8D8-54D5-620F-2017-6A955B53403B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5" creationId="{A34D1FA1-1CDB-0C1B-C617-DACAB2859E28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6" creationId="{7456CB4B-76C1-5788-1D9E-7532A39243E1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7" creationId="{5C8A9CC8-5601-2403-D038-096273C23AFD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28" creationId="{CDB1BA3A-1DC8-DAEA-A658-C4F105F9663C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31" creationId="{86DDF662-C07B-3E40-7259-B12A3AAFD7A7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32" creationId="{67FB6A40-15F8-E6ED-CD65-8552B471D362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33" creationId="{B8FEB3BF-B281-4834-ECF9-1AF74B6A0B0C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34" creationId="{5ACCCE76-12AD-B86F-E27B-681676ECC7FF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35" creationId="{45B015EF-E77D-9C08-D950-F41292F76A48}"/>
          </ac:inkMkLst>
        </pc:inkChg>
        <pc:inkChg chg="add mod">
          <ac:chgData name="Kokchun Giang" userId="67e2125d-ec8c-4323-9653-9824a2ad815f" providerId="ADAL" clId="{094F8603-228B-B84B-9019-9D0D49979CD6}" dt="2024-01-28T19:16:05.486" v="1425"/>
          <ac:inkMkLst>
            <pc:docMk/>
            <pc:sldMk cId="3581630501" sldId="333"/>
            <ac:inkMk id="2136" creationId="{AD411B57-7DEB-E408-BA55-610588C59312}"/>
          </ac:inkMkLst>
        </pc:inkChg>
        <pc:inkChg chg="add mod">
          <ac:chgData name="Kokchun Giang" userId="67e2125d-ec8c-4323-9653-9824a2ad815f" providerId="ADAL" clId="{094F8603-228B-B84B-9019-9D0D49979CD6}" dt="2024-01-28T19:16:06.584" v="1428"/>
          <ac:inkMkLst>
            <pc:docMk/>
            <pc:sldMk cId="3581630501" sldId="333"/>
            <ac:inkMk id="2138" creationId="{770D9750-99E1-201A-BA2D-880801BECDC6}"/>
          </ac:inkMkLst>
        </pc:inkChg>
        <pc:inkChg chg="add mod">
          <ac:chgData name="Kokchun Giang" userId="67e2125d-ec8c-4323-9653-9824a2ad815f" providerId="ADAL" clId="{094F8603-228B-B84B-9019-9D0D49979CD6}" dt="2024-01-28T19:16:06.584" v="1428"/>
          <ac:inkMkLst>
            <pc:docMk/>
            <pc:sldMk cId="3581630501" sldId="333"/>
            <ac:inkMk id="2139" creationId="{77F7BFE0-BE0B-81C2-2A4A-FEA3E4C947B6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1" creationId="{415B5C58-0FA3-FF23-E35B-97DCD6520ED3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2" creationId="{D8E6EFF5-BAA0-AE8E-7215-4D94F5D34F0A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4" creationId="{4CEF792C-D936-3B9F-231D-EC920FA62A21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5" creationId="{88FDCA55-42BC-667F-6BBC-E676DF402479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6" creationId="{3E828C54-4C99-4446-45FB-0D98B0934207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8" creationId="{401F2A61-FB5F-BC55-3698-745532A959E5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49" creationId="{CF5EB15A-2747-8CFD-F467-82711E768915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0" creationId="{5D2FD4E6-0F5B-3372-CA5B-D956D7AD4C6C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1" creationId="{A7C047CE-1AA2-2ABB-B188-644827C75C00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3" creationId="{A3D187E2-5298-FEA6-7E13-D5AFC2335FC7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4" creationId="{1605A7E7-8BB2-96B4-C008-A7B289625E46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6" creationId="{BF0CA464-F820-60C4-0740-8DE25D1C0774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7" creationId="{05E02F58-3FA2-3099-18A6-C6CA3B46F02B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58" creationId="{E2404B4D-DD0E-596B-40F0-D801D90C604B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60" creationId="{54341467-A8F1-1EFE-3C33-C9B55BB3D932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61" creationId="{E6B55817-2EBE-81CC-8C41-140C1E948FEE}"/>
          </ac:inkMkLst>
        </pc:inkChg>
        <pc:inkChg chg="add mod">
          <ac:chgData name="Kokchun Giang" userId="67e2125d-ec8c-4323-9653-9824a2ad815f" providerId="ADAL" clId="{094F8603-228B-B84B-9019-9D0D49979CD6}" dt="2024-01-28T19:16:37.541" v="1460"/>
          <ac:inkMkLst>
            <pc:docMk/>
            <pc:sldMk cId="3581630501" sldId="333"/>
            <ac:inkMk id="2162" creationId="{AB289F04-F5CD-C04B-C7ED-5057A3874B33}"/>
          </ac:inkMkLst>
        </pc:inkChg>
        <pc:inkChg chg="add mod">
          <ac:chgData name="Kokchun Giang" userId="67e2125d-ec8c-4323-9653-9824a2ad815f" providerId="ADAL" clId="{094F8603-228B-B84B-9019-9D0D49979CD6}" dt="2024-01-28T19:16:37.541" v="1460"/>
          <ac:inkMkLst>
            <pc:docMk/>
            <pc:sldMk cId="3581630501" sldId="333"/>
            <ac:inkMk id="2163" creationId="{26A866C8-4DE9-6BC9-9B45-0C51C59DFEF9}"/>
          </ac:inkMkLst>
        </pc:inkChg>
        <pc:inkChg chg="add mod">
          <ac:chgData name="Kokchun Giang" userId="67e2125d-ec8c-4323-9653-9824a2ad815f" providerId="ADAL" clId="{094F8603-228B-B84B-9019-9D0D49979CD6}" dt="2024-01-28T19:16:37.541" v="1460"/>
          <ac:inkMkLst>
            <pc:docMk/>
            <pc:sldMk cId="3581630501" sldId="333"/>
            <ac:inkMk id="2164" creationId="{B5833E0C-EBC9-EB45-579F-F4AB225DB569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65" creationId="{E5ECC5A0-DC6F-C2E1-4813-127DC9822ABB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67" creationId="{9D6D5EE6-A336-42B6-AB3C-AE7CF8C3FBD9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68" creationId="{3DDA90D1-6490-8AE1-5FAC-134FD2926E81}"/>
          </ac:inkMkLst>
        </pc:inkChg>
        <pc:inkChg chg="add mod">
          <ac:chgData name="Kokchun Giang" userId="67e2125d-ec8c-4323-9653-9824a2ad815f" providerId="ADAL" clId="{094F8603-228B-B84B-9019-9D0D49979CD6}" dt="2024-01-28T19:53:13.709" v="1783" actId="164"/>
          <ac:inkMkLst>
            <pc:docMk/>
            <pc:sldMk cId="3581630501" sldId="333"/>
            <ac:inkMk id="2169" creationId="{B639106B-477C-01FE-6B1B-9D3E2E7F7727}"/>
          </ac:inkMkLst>
        </pc:inkChg>
        <pc:inkChg chg="add mod">
          <ac:chgData name="Kokchun Giang" userId="67e2125d-ec8c-4323-9653-9824a2ad815f" providerId="ADAL" clId="{094F8603-228B-B84B-9019-9D0D49979CD6}" dt="2024-01-28T19:16:37.541" v="1460"/>
          <ac:inkMkLst>
            <pc:docMk/>
            <pc:sldMk cId="3581630501" sldId="333"/>
            <ac:inkMk id="2171" creationId="{EB6C12EA-6926-F15D-4127-33DF52F6F391}"/>
          </ac:inkMkLst>
        </pc:inkChg>
        <pc:inkChg chg="add mod">
          <ac:chgData name="Kokchun Giang" userId="67e2125d-ec8c-4323-9653-9824a2ad815f" providerId="ADAL" clId="{094F8603-228B-B84B-9019-9D0D49979CD6}" dt="2024-01-28T19:53:27.890" v="1785" actId="164"/>
          <ac:inkMkLst>
            <pc:docMk/>
            <pc:sldMk cId="3581630501" sldId="333"/>
            <ac:inkMk id="2173" creationId="{D0C6EFB6-7C5A-66C8-1C63-F13B0A4C01B8}"/>
          </ac:inkMkLst>
        </pc:inkChg>
        <pc:inkChg chg="add mod">
          <ac:chgData name="Kokchun Giang" userId="67e2125d-ec8c-4323-9653-9824a2ad815f" providerId="ADAL" clId="{094F8603-228B-B84B-9019-9D0D49979CD6}" dt="2024-01-28T19:53:27.890" v="1785" actId="164"/>
          <ac:inkMkLst>
            <pc:docMk/>
            <pc:sldMk cId="3581630501" sldId="333"/>
            <ac:inkMk id="2174" creationId="{713ADA42-4269-8FBA-57C2-388A5FC50F58}"/>
          </ac:inkMkLst>
        </pc:inkChg>
        <pc:inkChg chg="add mod">
          <ac:chgData name="Kokchun Giang" userId="67e2125d-ec8c-4323-9653-9824a2ad815f" providerId="ADAL" clId="{094F8603-228B-B84B-9019-9D0D49979CD6}" dt="2024-01-28T19:16:48.133" v="1467"/>
          <ac:inkMkLst>
            <pc:docMk/>
            <pc:sldMk cId="3581630501" sldId="333"/>
            <ac:inkMk id="2175" creationId="{577F74C6-AE9F-9D1D-C801-622691B1B743}"/>
          </ac:inkMkLst>
        </pc:inkChg>
        <pc:inkChg chg="add mod">
          <ac:chgData name="Kokchun Giang" userId="67e2125d-ec8c-4323-9653-9824a2ad815f" providerId="ADAL" clId="{094F8603-228B-B84B-9019-9D0D49979CD6}" dt="2024-01-28T19:16:48.133" v="1467"/>
          <ac:inkMkLst>
            <pc:docMk/>
            <pc:sldMk cId="3581630501" sldId="333"/>
            <ac:inkMk id="2176" creationId="{FDF96CD2-2A6D-4F4A-20FA-78D95DD95A9D}"/>
          </ac:inkMkLst>
        </pc:inkChg>
        <pc:inkChg chg="add mod">
          <ac:chgData name="Kokchun Giang" userId="67e2125d-ec8c-4323-9653-9824a2ad815f" providerId="ADAL" clId="{094F8603-228B-B84B-9019-9D0D49979CD6}" dt="2024-01-28T19:16:49.551" v="1469"/>
          <ac:inkMkLst>
            <pc:docMk/>
            <pc:sldMk cId="3581630501" sldId="333"/>
            <ac:inkMk id="2177" creationId="{FB0C9642-840A-6009-1F66-16DE24D3139B}"/>
          </ac:inkMkLst>
        </pc:inkChg>
        <pc:inkChg chg="add mod">
          <ac:chgData name="Kokchun Giang" userId="67e2125d-ec8c-4323-9653-9824a2ad815f" providerId="ADAL" clId="{094F8603-228B-B84B-9019-9D0D49979CD6}" dt="2024-01-28T19:16:49.551" v="1469"/>
          <ac:inkMkLst>
            <pc:docMk/>
            <pc:sldMk cId="3581630501" sldId="333"/>
            <ac:inkMk id="2178" creationId="{B0642C6A-0648-A8E3-F279-CE0944AA561A}"/>
          </ac:inkMkLst>
        </pc:inkChg>
        <pc:inkChg chg="add mod">
          <ac:chgData name="Kokchun Giang" userId="67e2125d-ec8c-4323-9653-9824a2ad815f" providerId="ADAL" clId="{094F8603-228B-B84B-9019-9D0D49979CD6}" dt="2024-01-28T19:16:49.551" v="1469"/>
          <ac:inkMkLst>
            <pc:docMk/>
            <pc:sldMk cId="3581630501" sldId="333"/>
            <ac:inkMk id="2181" creationId="{DCB38DF7-1840-0F30-2E72-AC68A20CF705}"/>
          </ac:inkMkLst>
        </pc:inkChg>
        <pc:inkChg chg="add mod">
          <ac:chgData name="Kokchun Giang" userId="67e2125d-ec8c-4323-9653-9824a2ad815f" providerId="ADAL" clId="{094F8603-228B-B84B-9019-9D0D49979CD6}" dt="2024-01-28T19:53:27.890" v="1785" actId="164"/>
          <ac:inkMkLst>
            <pc:docMk/>
            <pc:sldMk cId="3581630501" sldId="333"/>
            <ac:inkMk id="2183" creationId="{75C950FC-65BC-E8A0-C9DA-1F6C0A4856EA}"/>
          </ac:inkMkLst>
        </pc:inkChg>
        <pc:inkChg chg="add mod">
          <ac:chgData name="Kokchun Giang" userId="67e2125d-ec8c-4323-9653-9824a2ad815f" providerId="ADAL" clId="{094F8603-228B-B84B-9019-9D0D49979CD6}" dt="2024-01-28T19:53:27.890" v="1785" actId="164"/>
          <ac:inkMkLst>
            <pc:docMk/>
            <pc:sldMk cId="3581630501" sldId="333"/>
            <ac:inkMk id="2184" creationId="{C384DC49-3DDF-2F8F-0F9A-A0FDCC808321}"/>
          </ac:inkMkLst>
        </pc:inkChg>
        <pc:inkChg chg="add mod">
          <ac:chgData name="Kokchun Giang" userId="67e2125d-ec8c-4323-9653-9824a2ad815f" providerId="ADAL" clId="{094F8603-228B-B84B-9019-9D0D49979CD6}" dt="2024-01-28T19:16:58.664" v="1483"/>
          <ac:inkMkLst>
            <pc:docMk/>
            <pc:sldMk cId="3581630501" sldId="333"/>
            <ac:inkMk id="2186" creationId="{A3BC08AD-901D-3FD1-6751-C8DD1E0EBB7E}"/>
          </ac:inkMkLst>
        </pc:inkChg>
        <pc:inkChg chg="add mod">
          <ac:chgData name="Kokchun Giang" userId="67e2125d-ec8c-4323-9653-9824a2ad815f" providerId="ADAL" clId="{094F8603-228B-B84B-9019-9D0D49979CD6}" dt="2024-01-28T19:16:58.664" v="1483"/>
          <ac:inkMkLst>
            <pc:docMk/>
            <pc:sldMk cId="3581630501" sldId="333"/>
            <ac:inkMk id="2187" creationId="{7CD03584-7E81-5A7C-43D2-6518F962BA22}"/>
          </ac:inkMkLst>
        </pc:inkChg>
        <pc:inkChg chg="add mod">
          <ac:chgData name="Kokchun Giang" userId="67e2125d-ec8c-4323-9653-9824a2ad815f" providerId="ADAL" clId="{094F8603-228B-B84B-9019-9D0D49979CD6}" dt="2024-01-28T19:16:58.664" v="1483"/>
          <ac:inkMkLst>
            <pc:docMk/>
            <pc:sldMk cId="3581630501" sldId="333"/>
            <ac:inkMk id="2189" creationId="{A8C2E194-A86D-6C44-B784-7C34BBAB5195}"/>
          </ac:inkMkLst>
        </pc:inkChg>
        <pc:inkChg chg="add mod">
          <ac:chgData name="Kokchun Giang" userId="67e2125d-ec8c-4323-9653-9824a2ad815f" providerId="ADAL" clId="{094F8603-228B-B84B-9019-9D0D49979CD6}" dt="2024-01-28T19:16:57.311" v="1481"/>
          <ac:inkMkLst>
            <pc:docMk/>
            <pc:sldMk cId="3581630501" sldId="333"/>
            <ac:inkMk id="2190" creationId="{87C26DAA-47B8-E5B2-C27C-7AE57A080D14}"/>
          </ac:inkMkLst>
        </pc:inkChg>
        <pc:inkChg chg="add mod">
          <ac:chgData name="Kokchun Giang" userId="67e2125d-ec8c-4323-9653-9824a2ad815f" providerId="ADAL" clId="{094F8603-228B-B84B-9019-9D0D49979CD6}" dt="2024-01-28T19:16:57.311" v="1481"/>
          <ac:inkMkLst>
            <pc:docMk/>
            <pc:sldMk cId="3581630501" sldId="333"/>
            <ac:inkMk id="2191" creationId="{53695986-DB92-F3ED-7927-E021412A7772}"/>
          </ac:inkMkLst>
        </pc:inkChg>
        <pc:inkChg chg="add mod">
          <ac:chgData name="Kokchun Giang" userId="67e2125d-ec8c-4323-9653-9824a2ad815f" providerId="ADAL" clId="{094F8603-228B-B84B-9019-9D0D49979CD6}" dt="2024-01-28T19:16:58.664" v="1483"/>
          <ac:inkMkLst>
            <pc:docMk/>
            <pc:sldMk cId="3581630501" sldId="333"/>
            <ac:inkMk id="2192" creationId="{B4B79638-4186-EA31-D7AC-22C3E5E586B7}"/>
          </ac:inkMkLst>
        </pc:inkChg>
        <pc:inkChg chg="add mod">
          <ac:chgData name="Kokchun Giang" userId="67e2125d-ec8c-4323-9653-9824a2ad815f" providerId="ADAL" clId="{094F8603-228B-B84B-9019-9D0D49979CD6}" dt="2024-01-28T19:16:58.664" v="1483"/>
          <ac:inkMkLst>
            <pc:docMk/>
            <pc:sldMk cId="3581630501" sldId="333"/>
            <ac:inkMk id="2193" creationId="{9B24C448-760E-510B-96CD-8D65B3EE5754}"/>
          </ac:inkMkLst>
        </pc:inkChg>
        <pc:inkChg chg="add mod">
          <ac:chgData name="Kokchun Giang" userId="67e2125d-ec8c-4323-9653-9824a2ad815f" providerId="ADAL" clId="{094F8603-228B-B84B-9019-9D0D49979CD6}" dt="2024-01-28T19:16:58.664" v="1483"/>
          <ac:inkMkLst>
            <pc:docMk/>
            <pc:sldMk cId="3581630501" sldId="333"/>
            <ac:inkMk id="2196" creationId="{8DB8C543-10F9-FA59-7347-524FC41FDFE5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198" creationId="{2A6C0882-329A-2FF3-7305-4F25D2619E43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199" creationId="{E55C6C2B-B69C-5031-7F51-71A8841EAC91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0" creationId="{56F98ECD-E3F0-DF29-0768-62837F3CA64A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1" creationId="{67A768A3-1D83-6EC9-71C4-C741D3226DB7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2" creationId="{232A9190-DA9D-8323-24A3-49532A53554A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3" creationId="{8057A035-22EE-5922-6392-B2000F1FF587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4" creationId="{4B0F1FC5-11B3-56BA-6781-0AB5B666A486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5" creationId="{3CD36AB0-0D64-9393-B551-DFAE1562ABB5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6" creationId="{5EA134A3-8C12-89EE-7114-2BFDAF5DF2F5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7" creationId="{7500EA36-93F3-8313-8B51-5B07EB6A0164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8" creationId="{B32E4313-3080-6C1A-DBF5-7B281E28AF55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09" creationId="{4C49DF98-ADB9-7372-EF1F-CF0A2FF38698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10" creationId="{EA9E7D81-2706-3D47-74F7-1E19172381D9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11" creationId="{C84FB6EF-D3BF-948C-E4E3-977D8785D031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12" creationId="{84A34100-86E5-2321-F19E-808518123240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13" creationId="{B7129F0F-7772-96DA-B914-F9D2C64B776E}"/>
          </ac:inkMkLst>
        </pc:inkChg>
        <pc:inkChg chg="add mod">
          <ac:chgData name="Kokchun Giang" userId="67e2125d-ec8c-4323-9653-9824a2ad815f" providerId="ADAL" clId="{094F8603-228B-B84B-9019-9D0D49979CD6}" dt="2024-01-28T19:17:11.721" v="1501"/>
          <ac:inkMkLst>
            <pc:docMk/>
            <pc:sldMk cId="3581630501" sldId="333"/>
            <ac:inkMk id="2214" creationId="{5DFA340A-D414-29DA-B31F-262D3FC5D4E8}"/>
          </ac:inkMkLst>
        </pc:inkChg>
        <pc:inkChg chg="add mod">
          <ac:chgData name="Kokchun Giang" userId="67e2125d-ec8c-4323-9653-9824a2ad815f" providerId="ADAL" clId="{094F8603-228B-B84B-9019-9D0D49979CD6}" dt="2024-01-28T19:53:21.061" v="1784" actId="164"/>
          <ac:inkMkLst>
            <pc:docMk/>
            <pc:sldMk cId="3581630501" sldId="333"/>
            <ac:inkMk id="2216" creationId="{A5B543D2-99C6-C1F7-D194-BC981CCF363B}"/>
          </ac:inkMkLst>
        </pc:inkChg>
        <pc:inkChg chg="add del">
          <ac:chgData name="Kokchun Giang" userId="67e2125d-ec8c-4323-9653-9824a2ad815f" providerId="ADAL" clId="{094F8603-228B-B84B-9019-9D0D49979CD6}" dt="2024-01-28T19:17:29.948" v="1504" actId="9405"/>
          <ac:inkMkLst>
            <pc:docMk/>
            <pc:sldMk cId="3581630501" sldId="333"/>
            <ac:inkMk id="2217" creationId="{A1EEB12D-FC28-9769-50BC-49200CB344A4}"/>
          </ac:inkMkLst>
        </pc:inkChg>
        <pc:inkChg chg="add mod">
          <ac:chgData name="Kokchun Giang" userId="67e2125d-ec8c-4323-9653-9824a2ad815f" providerId="ADAL" clId="{094F8603-228B-B84B-9019-9D0D49979CD6}" dt="2024-01-28T19:53:21.061" v="1784" actId="164"/>
          <ac:inkMkLst>
            <pc:docMk/>
            <pc:sldMk cId="3581630501" sldId="333"/>
            <ac:inkMk id="2218" creationId="{098F85CE-5AF4-9E5E-61FE-166BAC1D7E94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19" creationId="{BF2BEF6F-CCF8-BE24-A5CC-2608B9616ED4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0" creationId="{B5FF3E54-25E5-9275-8E5F-81C74A519E2F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1" creationId="{5F092F45-1C45-E57D-A5C4-2D142265CA27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2" creationId="{C6A10721-1B04-BF7B-5190-29587C87A524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3" creationId="{1FAB5D78-5B3F-9824-3B2C-1EC5C73FFC1C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4" creationId="{0677F6E6-A30F-DCB4-9695-575879EE5A35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5" creationId="{699D3BC7-B337-DB0C-9942-50F61A73D2FA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6" creationId="{F46D5D39-016E-8EA0-709B-EBD169C10D0A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7" creationId="{4F179841-3A2C-0A43-95A7-F55BA444FADB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8" creationId="{C7207546-8C17-B8A7-31BD-1AFFC0C32193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29" creationId="{3EFC1FCD-6C36-3EEE-29B4-3A6FAD14A931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30" creationId="{46A10FA7-4FB1-EC85-0A19-BC13E261001E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31" creationId="{41B9B88E-2D85-4F64-1C95-2788378C1900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32" creationId="{0119DC78-C664-39C5-C18E-4B45B647EE79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33" creationId="{D1E14121-9EDA-38C0-D829-073BCE549944}"/>
          </ac:inkMkLst>
        </pc:inkChg>
        <pc:inkChg chg="add mod">
          <ac:chgData name="Kokchun Giang" userId="67e2125d-ec8c-4323-9653-9824a2ad815f" providerId="ADAL" clId="{094F8603-228B-B84B-9019-9D0D49979CD6}" dt="2024-01-28T19:17:44.348" v="1522"/>
          <ac:inkMkLst>
            <pc:docMk/>
            <pc:sldMk cId="3581630501" sldId="333"/>
            <ac:inkMk id="2234" creationId="{85D04F88-610B-DA5B-EAC9-48A5E3F4E417}"/>
          </ac:inkMkLst>
        </pc:inkChg>
        <pc:inkChg chg="add del mod">
          <ac:chgData name="Kokchun Giang" userId="67e2125d-ec8c-4323-9653-9824a2ad815f" providerId="ADAL" clId="{094F8603-228B-B84B-9019-9D0D49979CD6}" dt="2024-01-28T19:21:46.641" v="1657"/>
          <ac:inkMkLst>
            <pc:docMk/>
            <pc:sldMk cId="3581630501" sldId="333"/>
            <ac:inkMk id="2236" creationId="{CFA25962-EEE3-A977-8D7D-68F26E29B200}"/>
          </ac:inkMkLst>
        </pc:inkChg>
        <pc:inkChg chg="add del mod">
          <ac:chgData name="Kokchun Giang" userId="67e2125d-ec8c-4323-9653-9824a2ad815f" providerId="ADAL" clId="{094F8603-228B-B84B-9019-9D0D49979CD6}" dt="2024-01-28T19:21:46.639" v="1654"/>
          <ac:inkMkLst>
            <pc:docMk/>
            <pc:sldMk cId="3581630501" sldId="333"/>
            <ac:inkMk id="2237" creationId="{4038A33D-EDDF-AC3B-1288-62A429F8B563}"/>
          </ac:inkMkLst>
        </pc:inkChg>
        <pc:inkChg chg="add del mod">
          <ac:chgData name="Kokchun Giang" userId="67e2125d-ec8c-4323-9653-9824a2ad815f" providerId="ADAL" clId="{094F8603-228B-B84B-9019-9D0D49979CD6}" dt="2024-01-28T19:21:46.638" v="1650"/>
          <ac:inkMkLst>
            <pc:docMk/>
            <pc:sldMk cId="3581630501" sldId="333"/>
            <ac:inkMk id="2238" creationId="{619664DF-7C78-1DD2-F514-46E9106B304A}"/>
          </ac:inkMkLst>
        </pc:inkChg>
        <pc:inkChg chg="add del mod">
          <ac:chgData name="Kokchun Giang" userId="67e2125d-ec8c-4323-9653-9824a2ad815f" providerId="ADAL" clId="{094F8603-228B-B84B-9019-9D0D49979CD6}" dt="2024-01-28T19:21:46.642" v="1659"/>
          <ac:inkMkLst>
            <pc:docMk/>
            <pc:sldMk cId="3581630501" sldId="333"/>
            <ac:inkMk id="2239" creationId="{A14B7931-D9D8-4004-70FA-45B4943CA30D}"/>
          </ac:inkMkLst>
        </pc:inkChg>
        <pc:inkChg chg="add del mod">
          <ac:chgData name="Kokchun Giang" userId="67e2125d-ec8c-4323-9653-9824a2ad815f" providerId="ADAL" clId="{094F8603-228B-B84B-9019-9D0D49979CD6}" dt="2024-01-28T19:21:46.639" v="1652"/>
          <ac:inkMkLst>
            <pc:docMk/>
            <pc:sldMk cId="3581630501" sldId="333"/>
            <ac:inkMk id="2240" creationId="{4F638700-CCCC-7167-31A0-9EC575002CD7}"/>
          </ac:inkMkLst>
        </pc:inkChg>
        <pc:inkChg chg="add del mod">
          <ac:chgData name="Kokchun Giang" userId="67e2125d-ec8c-4323-9653-9824a2ad815f" providerId="ADAL" clId="{094F8603-228B-B84B-9019-9D0D49979CD6}" dt="2024-01-28T19:21:46.636" v="1648"/>
          <ac:inkMkLst>
            <pc:docMk/>
            <pc:sldMk cId="3581630501" sldId="333"/>
            <ac:inkMk id="2241" creationId="{B52FC260-C827-04BC-5C88-8F637670169E}"/>
          </ac:inkMkLst>
        </pc:inkChg>
        <pc:inkChg chg="add del mod">
          <ac:chgData name="Kokchun Giang" userId="67e2125d-ec8c-4323-9653-9824a2ad815f" providerId="ADAL" clId="{094F8603-228B-B84B-9019-9D0D49979CD6}" dt="2024-01-28T19:21:46.634" v="1646"/>
          <ac:inkMkLst>
            <pc:docMk/>
            <pc:sldMk cId="3581630501" sldId="333"/>
            <ac:inkMk id="2242" creationId="{5EF0B4D9-B05E-987D-048F-6B4F487970FC}"/>
          </ac:inkMkLst>
        </pc:inkChg>
        <pc:inkChg chg="add del mod">
          <ac:chgData name="Kokchun Giang" userId="67e2125d-ec8c-4323-9653-9824a2ad815f" providerId="ADAL" clId="{094F8603-228B-B84B-9019-9D0D49979CD6}" dt="2024-01-28T19:21:46.642" v="1658"/>
          <ac:inkMkLst>
            <pc:docMk/>
            <pc:sldMk cId="3581630501" sldId="333"/>
            <ac:inkMk id="2243" creationId="{C3A67921-A476-7520-CBB8-CB5CE8684C63}"/>
          </ac:inkMkLst>
        </pc:inkChg>
        <pc:inkChg chg="add del mod">
          <ac:chgData name="Kokchun Giang" userId="67e2125d-ec8c-4323-9653-9824a2ad815f" providerId="ADAL" clId="{094F8603-228B-B84B-9019-9D0D49979CD6}" dt="2024-01-28T19:21:46.640" v="1655"/>
          <ac:inkMkLst>
            <pc:docMk/>
            <pc:sldMk cId="3581630501" sldId="333"/>
            <ac:inkMk id="2244" creationId="{44032B85-8B9D-6451-F076-510E95B69A99}"/>
          </ac:inkMkLst>
        </pc:inkChg>
        <pc:inkChg chg="add del mod">
          <ac:chgData name="Kokchun Giang" userId="67e2125d-ec8c-4323-9653-9824a2ad815f" providerId="ADAL" clId="{094F8603-228B-B84B-9019-9D0D49979CD6}" dt="2024-01-28T19:21:46.638" v="1651"/>
          <ac:inkMkLst>
            <pc:docMk/>
            <pc:sldMk cId="3581630501" sldId="333"/>
            <ac:inkMk id="2245" creationId="{8D66464C-E98E-A75E-FC53-96121AF4D3F8}"/>
          </ac:inkMkLst>
        </pc:inkChg>
        <pc:inkChg chg="add del mod">
          <ac:chgData name="Kokchun Giang" userId="67e2125d-ec8c-4323-9653-9824a2ad815f" providerId="ADAL" clId="{094F8603-228B-B84B-9019-9D0D49979CD6}" dt="2024-01-28T19:21:46.635" v="1647"/>
          <ac:inkMkLst>
            <pc:docMk/>
            <pc:sldMk cId="3581630501" sldId="333"/>
            <ac:inkMk id="2246" creationId="{70A07622-2166-43AD-4C2F-4B67B6C2C760}"/>
          </ac:inkMkLst>
        </pc:inkChg>
        <pc:inkChg chg="add del mod">
          <ac:chgData name="Kokchun Giang" userId="67e2125d-ec8c-4323-9653-9824a2ad815f" providerId="ADAL" clId="{094F8603-228B-B84B-9019-9D0D49979CD6}" dt="2024-01-28T19:21:46.643" v="1660"/>
          <ac:inkMkLst>
            <pc:docMk/>
            <pc:sldMk cId="3581630501" sldId="333"/>
            <ac:inkMk id="2247" creationId="{0D7B2EE1-7D45-35FC-9635-C9148DAD90B5}"/>
          </ac:inkMkLst>
        </pc:inkChg>
        <pc:inkChg chg="add del mod">
          <ac:chgData name="Kokchun Giang" userId="67e2125d-ec8c-4323-9653-9824a2ad815f" providerId="ADAL" clId="{094F8603-228B-B84B-9019-9D0D49979CD6}" dt="2024-01-28T19:21:46.641" v="1656"/>
          <ac:inkMkLst>
            <pc:docMk/>
            <pc:sldMk cId="3581630501" sldId="333"/>
            <ac:inkMk id="2248" creationId="{CFACAEF3-F00F-AB23-20B9-0C5EA92A10A6}"/>
          </ac:inkMkLst>
        </pc:inkChg>
        <pc:inkChg chg="add del mod">
          <ac:chgData name="Kokchun Giang" userId="67e2125d-ec8c-4323-9653-9824a2ad815f" providerId="ADAL" clId="{094F8603-228B-B84B-9019-9D0D49979CD6}" dt="2024-01-28T19:21:46.639" v="1653"/>
          <ac:inkMkLst>
            <pc:docMk/>
            <pc:sldMk cId="3581630501" sldId="333"/>
            <ac:inkMk id="2249" creationId="{622E027B-6308-159D-BF55-2600FCB281E4}"/>
          </ac:inkMkLst>
        </pc:inkChg>
        <pc:inkChg chg="add del mod">
          <ac:chgData name="Kokchun Giang" userId="67e2125d-ec8c-4323-9653-9824a2ad815f" providerId="ADAL" clId="{094F8603-228B-B84B-9019-9D0D49979CD6}" dt="2024-01-28T19:21:46.637" v="1649"/>
          <ac:inkMkLst>
            <pc:docMk/>
            <pc:sldMk cId="3581630501" sldId="333"/>
            <ac:inkMk id="2250" creationId="{E48186A2-6FA6-2D71-373C-D4769C551FA3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54" creationId="{E46DFA89-7FE2-3B24-08FE-6559059E4868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55" creationId="{AC51BE1C-1322-354A-4184-3770431F4262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56" creationId="{A6065FB3-0F69-FD31-368A-824D15B7EA5F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57" creationId="{2AA6962E-5D2E-89EB-CE65-D158842A35E5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58" creationId="{EB2CAD3F-5B51-B448-F859-29AFEBD53172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59" creationId="{10C2F2E7-41B2-20D1-D20D-81810A34EC22}"/>
          </ac:inkMkLst>
        </pc:inkChg>
        <pc:inkChg chg="add mod">
          <ac:chgData name="Kokchun Giang" userId="67e2125d-ec8c-4323-9653-9824a2ad815f" providerId="ADAL" clId="{094F8603-228B-B84B-9019-9D0D49979CD6}" dt="2024-01-28T19:18:47.461" v="1546"/>
          <ac:inkMkLst>
            <pc:docMk/>
            <pc:sldMk cId="3581630501" sldId="333"/>
            <ac:inkMk id="2260" creationId="{C79E03EE-0902-03E2-833E-AA48DB025D91}"/>
          </ac:inkMkLst>
        </pc:inkChg>
        <pc:inkChg chg="add mod">
          <ac:chgData name="Kokchun Giang" userId="67e2125d-ec8c-4323-9653-9824a2ad815f" providerId="ADAL" clId="{094F8603-228B-B84B-9019-9D0D49979CD6}" dt="2024-01-28T19:18:52.281" v="1554"/>
          <ac:inkMkLst>
            <pc:docMk/>
            <pc:sldMk cId="3581630501" sldId="333"/>
            <ac:inkMk id="2262" creationId="{C646C264-745B-E92A-8785-34649BF40B01}"/>
          </ac:inkMkLst>
        </pc:inkChg>
        <pc:inkChg chg="add mod">
          <ac:chgData name="Kokchun Giang" userId="67e2125d-ec8c-4323-9653-9824a2ad815f" providerId="ADAL" clId="{094F8603-228B-B84B-9019-9D0D49979CD6}" dt="2024-01-28T19:18:52.281" v="1554"/>
          <ac:inkMkLst>
            <pc:docMk/>
            <pc:sldMk cId="3581630501" sldId="333"/>
            <ac:inkMk id="2263" creationId="{03CA313B-7D25-3446-988B-9F2BA2324F71}"/>
          </ac:inkMkLst>
        </pc:inkChg>
        <pc:inkChg chg="add mod">
          <ac:chgData name="Kokchun Giang" userId="67e2125d-ec8c-4323-9653-9824a2ad815f" providerId="ADAL" clId="{094F8603-228B-B84B-9019-9D0D49979CD6}" dt="2024-01-28T19:18:52.281" v="1554"/>
          <ac:inkMkLst>
            <pc:docMk/>
            <pc:sldMk cId="3581630501" sldId="333"/>
            <ac:inkMk id="2264" creationId="{69DBF8B1-81F0-F8BC-5DAA-2C88D0D01DC2}"/>
          </ac:inkMkLst>
        </pc:inkChg>
        <pc:inkChg chg="add mod">
          <ac:chgData name="Kokchun Giang" userId="67e2125d-ec8c-4323-9653-9824a2ad815f" providerId="ADAL" clId="{094F8603-228B-B84B-9019-9D0D49979CD6}" dt="2024-01-28T19:18:52.281" v="1554"/>
          <ac:inkMkLst>
            <pc:docMk/>
            <pc:sldMk cId="3581630501" sldId="333"/>
            <ac:inkMk id="2265" creationId="{C3B10ACD-9C82-2D09-AC45-31FACC6F2249}"/>
          </ac:inkMkLst>
        </pc:inkChg>
        <pc:inkChg chg="add mod">
          <ac:chgData name="Kokchun Giang" userId="67e2125d-ec8c-4323-9653-9824a2ad815f" providerId="ADAL" clId="{094F8603-228B-B84B-9019-9D0D49979CD6}" dt="2024-01-28T19:18:52.281" v="1554"/>
          <ac:inkMkLst>
            <pc:docMk/>
            <pc:sldMk cId="3581630501" sldId="333"/>
            <ac:inkMk id="2266" creationId="{AB31BDDC-4113-D627-0A1C-56459A53169D}"/>
          </ac:inkMkLst>
        </pc:inkChg>
        <pc:inkChg chg="add mod">
          <ac:chgData name="Kokchun Giang" userId="67e2125d-ec8c-4323-9653-9824a2ad815f" providerId="ADAL" clId="{094F8603-228B-B84B-9019-9D0D49979CD6}" dt="2024-01-28T19:18:52.281" v="1554"/>
          <ac:inkMkLst>
            <pc:docMk/>
            <pc:sldMk cId="3581630501" sldId="333"/>
            <ac:inkMk id="2267" creationId="{840D9E49-27D2-1F5E-82A4-8A18C6E3DAA4}"/>
          </ac:inkMkLst>
        </pc:inkChg>
        <pc:inkChg chg="add mod">
          <ac:chgData name="Kokchun Giang" userId="67e2125d-ec8c-4323-9653-9824a2ad815f" providerId="ADAL" clId="{094F8603-228B-B84B-9019-9D0D49979CD6}" dt="2024-01-28T19:53:37.345" v="1786" actId="164"/>
          <ac:inkMkLst>
            <pc:docMk/>
            <pc:sldMk cId="3581630501" sldId="333"/>
            <ac:inkMk id="2268" creationId="{5859A305-21DA-B2F6-E09C-DC16FBF88CDE}"/>
          </ac:inkMkLst>
        </pc:inkChg>
        <pc:inkChg chg="add mod">
          <ac:chgData name="Kokchun Giang" userId="67e2125d-ec8c-4323-9653-9824a2ad815f" providerId="ADAL" clId="{094F8603-228B-B84B-9019-9D0D49979CD6}" dt="2024-01-28T19:19:49.738" v="1561"/>
          <ac:inkMkLst>
            <pc:docMk/>
            <pc:sldMk cId="3581630501" sldId="333"/>
            <ac:inkMk id="2270" creationId="{44C94F16-5398-7E33-0A09-BED58C804A6F}"/>
          </ac:inkMkLst>
        </pc:inkChg>
        <pc:inkChg chg="add mod">
          <ac:chgData name="Kokchun Giang" userId="67e2125d-ec8c-4323-9653-9824a2ad815f" providerId="ADAL" clId="{094F8603-228B-B84B-9019-9D0D49979CD6}" dt="2024-01-28T19:19:49.738" v="1561"/>
          <ac:inkMkLst>
            <pc:docMk/>
            <pc:sldMk cId="3581630501" sldId="333"/>
            <ac:inkMk id="2271" creationId="{A0AC0899-6047-CE1B-113D-AADF0B92D6FF}"/>
          </ac:inkMkLst>
        </pc:inkChg>
        <pc:inkChg chg="add mod">
          <ac:chgData name="Kokchun Giang" userId="67e2125d-ec8c-4323-9653-9824a2ad815f" providerId="ADAL" clId="{094F8603-228B-B84B-9019-9D0D49979CD6}" dt="2024-01-28T19:19:49.738" v="1561"/>
          <ac:inkMkLst>
            <pc:docMk/>
            <pc:sldMk cId="3581630501" sldId="333"/>
            <ac:inkMk id="2272" creationId="{186BC17D-D184-F360-BC1E-6AC25A57C620}"/>
          </ac:inkMkLst>
        </pc:inkChg>
        <pc:inkChg chg="add mod">
          <ac:chgData name="Kokchun Giang" userId="67e2125d-ec8c-4323-9653-9824a2ad815f" providerId="ADAL" clId="{094F8603-228B-B84B-9019-9D0D49979CD6}" dt="2024-01-28T19:19:49.738" v="1561"/>
          <ac:inkMkLst>
            <pc:docMk/>
            <pc:sldMk cId="3581630501" sldId="333"/>
            <ac:inkMk id="2273" creationId="{3DE08C57-C21E-7386-33AC-7E89D668DEB6}"/>
          </ac:inkMkLst>
        </pc:inkChg>
        <pc:inkChg chg="add mod">
          <ac:chgData name="Kokchun Giang" userId="67e2125d-ec8c-4323-9653-9824a2ad815f" providerId="ADAL" clId="{094F8603-228B-B84B-9019-9D0D49979CD6}" dt="2024-01-28T19:19:49.738" v="1561"/>
          <ac:inkMkLst>
            <pc:docMk/>
            <pc:sldMk cId="3581630501" sldId="333"/>
            <ac:inkMk id="2274" creationId="{EC8C2906-FC85-3891-D4F4-C088D48C6DF9}"/>
          </ac:inkMkLst>
        </pc:inkChg>
        <pc:inkChg chg="add mod">
          <ac:chgData name="Kokchun Giang" userId="67e2125d-ec8c-4323-9653-9824a2ad815f" providerId="ADAL" clId="{094F8603-228B-B84B-9019-9D0D49979CD6}" dt="2024-01-28T19:19:49.738" v="1561"/>
          <ac:inkMkLst>
            <pc:docMk/>
            <pc:sldMk cId="3581630501" sldId="333"/>
            <ac:inkMk id="2275" creationId="{B0975809-7BE9-9F0E-6A1B-E97CC59D9D04}"/>
          </ac:inkMkLst>
        </pc:inkChg>
        <pc:inkChg chg="add mod">
          <ac:chgData name="Kokchun Giang" userId="67e2125d-ec8c-4323-9653-9824a2ad815f" providerId="ADAL" clId="{094F8603-228B-B84B-9019-9D0D49979CD6}" dt="2024-01-28T19:19:56.591" v="1568"/>
          <ac:inkMkLst>
            <pc:docMk/>
            <pc:sldMk cId="3581630501" sldId="333"/>
            <ac:inkMk id="2278" creationId="{4EF103B0-FCDE-51D9-3FC4-11ACD0E80878}"/>
          </ac:inkMkLst>
        </pc:inkChg>
        <pc:inkChg chg="add mod">
          <ac:chgData name="Kokchun Giang" userId="67e2125d-ec8c-4323-9653-9824a2ad815f" providerId="ADAL" clId="{094F8603-228B-B84B-9019-9D0D49979CD6}" dt="2024-01-28T19:19:56.591" v="1568"/>
          <ac:inkMkLst>
            <pc:docMk/>
            <pc:sldMk cId="3581630501" sldId="333"/>
            <ac:inkMk id="2279" creationId="{0C388179-A25F-0C1B-DDAC-77FD93DE2B0D}"/>
          </ac:inkMkLst>
        </pc:inkChg>
        <pc:inkChg chg="add mod">
          <ac:chgData name="Kokchun Giang" userId="67e2125d-ec8c-4323-9653-9824a2ad815f" providerId="ADAL" clId="{094F8603-228B-B84B-9019-9D0D49979CD6}" dt="2024-01-28T19:19:56.591" v="1568"/>
          <ac:inkMkLst>
            <pc:docMk/>
            <pc:sldMk cId="3581630501" sldId="333"/>
            <ac:inkMk id="2280" creationId="{B14D746F-A6F0-6B27-C175-84A37862B8A1}"/>
          </ac:inkMkLst>
        </pc:inkChg>
        <pc:inkChg chg="add mod">
          <ac:chgData name="Kokchun Giang" userId="67e2125d-ec8c-4323-9653-9824a2ad815f" providerId="ADAL" clId="{094F8603-228B-B84B-9019-9D0D49979CD6}" dt="2024-01-28T19:19:56.591" v="1568"/>
          <ac:inkMkLst>
            <pc:docMk/>
            <pc:sldMk cId="3581630501" sldId="333"/>
            <ac:inkMk id="2281" creationId="{1FCB7510-448A-5E3C-7BB3-50A3597CCDA1}"/>
          </ac:inkMkLst>
        </pc:inkChg>
        <pc:inkChg chg="add mod">
          <ac:chgData name="Kokchun Giang" userId="67e2125d-ec8c-4323-9653-9824a2ad815f" providerId="ADAL" clId="{094F8603-228B-B84B-9019-9D0D49979CD6}" dt="2024-01-28T19:19:56.591" v="1568"/>
          <ac:inkMkLst>
            <pc:docMk/>
            <pc:sldMk cId="3581630501" sldId="333"/>
            <ac:inkMk id="2282" creationId="{E92F344E-BE93-7492-37BB-85AEFF81F5FF}"/>
          </ac:inkMkLst>
        </pc:inkChg>
        <pc:inkChg chg="add mod">
          <ac:chgData name="Kokchun Giang" userId="67e2125d-ec8c-4323-9653-9824a2ad815f" providerId="ADAL" clId="{094F8603-228B-B84B-9019-9D0D49979CD6}" dt="2024-01-28T19:19:56.591" v="1568"/>
          <ac:inkMkLst>
            <pc:docMk/>
            <pc:sldMk cId="3581630501" sldId="333"/>
            <ac:inkMk id="2283" creationId="{536E75BF-223F-986D-8898-8EDF30355D50}"/>
          </ac:inkMkLst>
        </pc:inkChg>
        <pc:inkChg chg="add mod">
          <ac:chgData name="Kokchun Giang" userId="67e2125d-ec8c-4323-9653-9824a2ad815f" providerId="ADAL" clId="{094F8603-228B-B84B-9019-9D0D49979CD6}" dt="2024-01-28T19:20:01.270" v="1575"/>
          <ac:inkMkLst>
            <pc:docMk/>
            <pc:sldMk cId="3581630501" sldId="333"/>
            <ac:inkMk id="2285" creationId="{69CA4123-428C-4CC4-E57D-F9F1DD9836A4}"/>
          </ac:inkMkLst>
        </pc:inkChg>
        <pc:inkChg chg="add mod">
          <ac:chgData name="Kokchun Giang" userId="67e2125d-ec8c-4323-9653-9824a2ad815f" providerId="ADAL" clId="{094F8603-228B-B84B-9019-9D0D49979CD6}" dt="2024-01-28T19:20:01.270" v="1575"/>
          <ac:inkMkLst>
            <pc:docMk/>
            <pc:sldMk cId="3581630501" sldId="333"/>
            <ac:inkMk id="2286" creationId="{187C13C1-3E9C-647C-0B84-FEB12F6911FF}"/>
          </ac:inkMkLst>
        </pc:inkChg>
        <pc:inkChg chg="add mod">
          <ac:chgData name="Kokchun Giang" userId="67e2125d-ec8c-4323-9653-9824a2ad815f" providerId="ADAL" clId="{094F8603-228B-B84B-9019-9D0D49979CD6}" dt="2024-01-28T19:20:01.270" v="1575"/>
          <ac:inkMkLst>
            <pc:docMk/>
            <pc:sldMk cId="3581630501" sldId="333"/>
            <ac:inkMk id="2287" creationId="{FA2F236E-2BC4-EF8B-5DA9-5E74002C1550}"/>
          </ac:inkMkLst>
        </pc:inkChg>
        <pc:inkChg chg="add mod">
          <ac:chgData name="Kokchun Giang" userId="67e2125d-ec8c-4323-9653-9824a2ad815f" providerId="ADAL" clId="{094F8603-228B-B84B-9019-9D0D49979CD6}" dt="2024-01-28T19:20:01.270" v="1575"/>
          <ac:inkMkLst>
            <pc:docMk/>
            <pc:sldMk cId="3581630501" sldId="333"/>
            <ac:inkMk id="2288" creationId="{66DB96E7-C2A1-DEBD-8B6E-431391045054}"/>
          </ac:inkMkLst>
        </pc:inkChg>
        <pc:inkChg chg="add mod">
          <ac:chgData name="Kokchun Giang" userId="67e2125d-ec8c-4323-9653-9824a2ad815f" providerId="ADAL" clId="{094F8603-228B-B84B-9019-9D0D49979CD6}" dt="2024-01-28T19:20:01.270" v="1575"/>
          <ac:inkMkLst>
            <pc:docMk/>
            <pc:sldMk cId="3581630501" sldId="333"/>
            <ac:inkMk id="2289" creationId="{70487B38-4F53-A561-E015-84FFB2F48C74}"/>
          </ac:inkMkLst>
        </pc:inkChg>
        <pc:inkChg chg="add mod">
          <ac:chgData name="Kokchun Giang" userId="67e2125d-ec8c-4323-9653-9824a2ad815f" providerId="ADAL" clId="{094F8603-228B-B84B-9019-9D0D49979CD6}" dt="2024-01-28T19:20:01.270" v="1575"/>
          <ac:inkMkLst>
            <pc:docMk/>
            <pc:sldMk cId="3581630501" sldId="333"/>
            <ac:inkMk id="2290" creationId="{8A3D9163-FF86-5F50-CDDD-A445EFBDE17A}"/>
          </ac:inkMkLst>
        </pc:inkChg>
        <pc:inkChg chg="add mod">
          <ac:chgData name="Kokchun Giang" userId="67e2125d-ec8c-4323-9653-9824a2ad815f" providerId="ADAL" clId="{094F8603-228B-B84B-9019-9D0D49979CD6}" dt="2024-01-28T19:20:08.116" v="1583"/>
          <ac:inkMkLst>
            <pc:docMk/>
            <pc:sldMk cId="3581630501" sldId="333"/>
            <ac:inkMk id="2292" creationId="{9CDFFC35-C347-3EC9-1712-225CC84D3EAE}"/>
          </ac:inkMkLst>
        </pc:inkChg>
        <pc:inkChg chg="add mod">
          <ac:chgData name="Kokchun Giang" userId="67e2125d-ec8c-4323-9653-9824a2ad815f" providerId="ADAL" clId="{094F8603-228B-B84B-9019-9D0D49979CD6}" dt="2024-01-28T19:20:08.116" v="1583"/>
          <ac:inkMkLst>
            <pc:docMk/>
            <pc:sldMk cId="3581630501" sldId="333"/>
            <ac:inkMk id="2293" creationId="{CB927D85-C8EB-1ED0-BD17-B4E06210246E}"/>
          </ac:inkMkLst>
        </pc:inkChg>
        <pc:inkChg chg="add mod">
          <ac:chgData name="Kokchun Giang" userId="67e2125d-ec8c-4323-9653-9824a2ad815f" providerId="ADAL" clId="{094F8603-228B-B84B-9019-9D0D49979CD6}" dt="2024-01-28T19:20:08.116" v="1583"/>
          <ac:inkMkLst>
            <pc:docMk/>
            <pc:sldMk cId="3581630501" sldId="333"/>
            <ac:inkMk id="2294" creationId="{76BD2C22-BE70-90F9-0147-5A42C3B003B6}"/>
          </ac:inkMkLst>
        </pc:inkChg>
        <pc:inkChg chg="add mod">
          <ac:chgData name="Kokchun Giang" userId="67e2125d-ec8c-4323-9653-9824a2ad815f" providerId="ADAL" clId="{094F8603-228B-B84B-9019-9D0D49979CD6}" dt="2024-01-28T19:20:08.116" v="1583"/>
          <ac:inkMkLst>
            <pc:docMk/>
            <pc:sldMk cId="3581630501" sldId="333"/>
            <ac:inkMk id="2296" creationId="{9BA34E1B-C309-525C-76B8-526CDF15C820}"/>
          </ac:inkMkLst>
        </pc:inkChg>
        <pc:inkChg chg="add mod">
          <ac:chgData name="Kokchun Giang" userId="67e2125d-ec8c-4323-9653-9824a2ad815f" providerId="ADAL" clId="{094F8603-228B-B84B-9019-9D0D49979CD6}" dt="2024-01-28T19:20:08.116" v="1583"/>
          <ac:inkMkLst>
            <pc:docMk/>
            <pc:sldMk cId="3581630501" sldId="333"/>
            <ac:inkMk id="2297" creationId="{02DDE252-60B1-BAAB-EB0D-8B6C16D60574}"/>
          </ac:inkMkLst>
        </pc:inkChg>
        <pc:inkChg chg="add mod">
          <ac:chgData name="Kokchun Giang" userId="67e2125d-ec8c-4323-9653-9824a2ad815f" providerId="ADAL" clId="{094F8603-228B-B84B-9019-9D0D49979CD6}" dt="2024-01-28T19:20:08.116" v="1583"/>
          <ac:inkMkLst>
            <pc:docMk/>
            <pc:sldMk cId="3581630501" sldId="333"/>
            <ac:inkMk id="2298" creationId="{EC157AFF-EF99-3E4E-B4C5-2CF7D3D5E8B6}"/>
          </ac:inkMkLst>
        </pc:inkChg>
        <pc:inkChg chg="add mod">
          <ac:chgData name="Kokchun Giang" userId="67e2125d-ec8c-4323-9653-9824a2ad815f" providerId="ADAL" clId="{094F8603-228B-B84B-9019-9D0D49979CD6}" dt="2024-01-28T19:20:10.430" v="1590"/>
          <ac:inkMkLst>
            <pc:docMk/>
            <pc:sldMk cId="3581630501" sldId="333"/>
            <ac:inkMk id="2300" creationId="{F2C1FD59-E8C9-C669-B7EE-D9D7FDEE2860}"/>
          </ac:inkMkLst>
        </pc:inkChg>
        <pc:inkChg chg="add mod">
          <ac:chgData name="Kokchun Giang" userId="67e2125d-ec8c-4323-9653-9824a2ad815f" providerId="ADAL" clId="{094F8603-228B-B84B-9019-9D0D49979CD6}" dt="2024-01-28T19:20:10.430" v="1590"/>
          <ac:inkMkLst>
            <pc:docMk/>
            <pc:sldMk cId="3581630501" sldId="333"/>
            <ac:inkMk id="2301" creationId="{573EE0C3-0203-913E-A7D2-010F9E64B1EC}"/>
          </ac:inkMkLst>
        </pc:inkChg>
        <pc:inkChg chg="add mod">
          <ac:chgData name="Kokchun Giang" userId="67e2125d-ec8c-4323-9653-9824a2ad815f" providerId="ADAL" clId="{094F8603-228B-B84B-9019-9D0D49979CD6}" dt="2024-01-28T19:20:10.430" v="1590"/>
          <ac:inkMkLst>
            <pc:docMk/>
            <pc:sldMk cId="3581630501" sldId="333"/>
            <ac:inkMk id="2302" creationId="{1FBFDE65-7805-650A-FD37-9452BAEB266B}"/>
          </ac:inkMkLst>
        </pc:inkChg>
        <pc:inkChg chg="add mod">
          <ac:chgData name="Kokchun Giang" userId="67e2125d-ec8c-4323-9653-9824a2ad815f" providerId="ADAL" clId="{094F8603-228B-B84B-9019-9D0D49979CD6}" dt="2024-01-28T19:20:10.430" v="1590"/>
          <ac:inkMkLst>
            <pc:docMk/>
            <pc:sldMk cId="3581630501" sldId="333"/>
            <ac:inkMk id="2303" creationId="{ED842B3E-1E64-B98A-15A2-03E5A088DAB7}"/>
          </ac:inkMkLst>
        </pc:inkChg>
        <pc:inkChg chg="add mod">
          <ac:chgData name="Kokchun Giang" userId="67e2125d-ec8c-4323-9653-9824a2ad815f" providerId="ADAL" clId="{094F8603-228B-B84B-9019-9D0D49979CD6}" dt="2024-01-28T19:20:10.430" v="1590"/>
          <ac:inkMkLst>
            <pc:docMk/>
            <pc:sldMk cId="3581630501" sldId="333"/>
            <ac:inkMk id="2304" creationId="{D9AE1D9A-00AA-6DDB-3D3B-B475D1F3E283}"/>
          </ac:inkMkLst>
        </pc:inkChg>
        <pc:inkChg chg="add mod">
          <ac:chgData name="Kokchun Giang" userId="67e2125d-ec8c-4323-9653-9824a2ad815f" providerId="ADAL" clId="{094F8603-228B-B84B-9019-9D0D49979CD6}" dt="2024-01-28T19:20:10.430" v="1590"/>
          <ac:inkMkLst>
            <pc:docMk/>
            <pc:sldMk cId="3581630501" sldId="333"/>
            <ac:inkMk id="2305" creationId="{D07DD3AA-B848-543F-73DC-48EB8C17A943}"/>
          </ac:inkMkLst>
        </pc:inkChg>
        <pc:inkChg chg="add mod">
          <ac:chgData name="Kokchun Giang" userId="67e2125d-ec8c-4323-9653-9824a2ad815f" providerId="ADAL" clId="{094F8603-228B-B84B-9019-9D0D49979CD6}" dt="2024-01-28T19:20:13.676" v="1593"/>
          <ac:inkMkLst>
            <pc:docMk/>
            <pc:sldMk cId="3581630501" sldId="333"/>
            <ac:inkMk id="2307" creationId="{FBBD30D7-1574-4975-A509-25C46E8D47F4}"/>
          </ac:inkMkLst>
        </pc:inkChg>
        <pc:inkChg chg="add mod">
          <ac:chgData name="Kokchun Giang" userId="67e2125d-ec8c-4323-9653-9824a2ad815f" providerId="ADAL" clId="{094F8603-228B-B84B-9019-9D0D49979CD6}" dt="2024-01-28T19:20:13.676" v="1593"/>
          <ac:inkMkLst>
            <pc:docMk/>
            <pc:sldMk cId="3581630501" sldId="333"/>
            <ac:inkMk id="2308" creationId="{4337CD12-6142-3AA3-11D8-EDA6CD9AAA3D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0" creationId="{5598C42B-E1F3-CE63-3EE4-94322E901BC0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1" creationId="{3E44BA28-7A84-9220-D132-5B58520D044D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2" creationId="{616EF78F-31B6-20C6-7959-CBB9AE3837BD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3" creationId="{BBAFC21C-3B0E-A85C-4A63-638EE3A02EAB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4" creationId="{26F2F66B-54C8-7D6A-9D4A-2E29D9F9E917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5" creationId="{29D44835-030F-3AE6-5317-0505A8F64ED1}"/>
          </ac:inkMkLst>
        </pc:inkChg>
        <pc:inkChg chg="add mod">
          <ac:chgData name="Kokchun Giang" userId="67e2125d-ec8c-4323-9653-9824a2ad815f" providerId="ADAL" clId="{094F8603-228B-B84B-9019-9D0D49979CD6}" dt="2024-01-28T19:20:17.596" v="1601"/>
          <ac:inkMkLst>
            <pc:docMk/>
            <pc:sldMk cId="3581630501" sldId="333"/>
            <ac:inkMk id="2316" creationId="{B4E09BF8-8EA9-F1D7-E4F4-EB00993A53DF}"/>
          </ac:inkMkLst>
        </pc:inkChg>
        <pc:inkChg chg="add mod">
          <ac:chgData name="Kokchun Giang" userId="67e2125d-ec8c-4323-9653-9824a2ad815f" providerId="ADAL" clId="{094F8603-228B-B84B-9019-9D0D49979CD6}" dt="2024-01-28T19:20:19.581" v="1604"/>
          <ac:inkMkLst>
            <pc:docMk/>
            <pc:sldMk cId="3581630501" sldId="333"/>
            <ac:inkMk id="2318" creationId="{21EF5E0F-8840-AD8C-D618-557BC1A1B963}"/>
          </ac:inkMkLst>
        </pc:inkChg>
        <pc:inkChg chg="add mod">
          <ac:chgData name="Kokchun Giang" userId="67e2125d-ec8c-4323-9653-9824a2ad815f" providerId="ADAL" clId="{094F8603-228B-B84B-9019-9D0D49979CD6}" dt="2024-01-28T19:20:19.581" v="1604"/>
          <ac:inkMkLst>
            <pc:docMk/>
            <pc:sldMk cId="3581630501" sldId="333"/>
            <ac:inkMk id="2319" creationId="{D9163043-C6B2-AE74-3A68-8720AE7E0D4C}"/>
          </ac:inkMkLst>
        </pc:inkChg>
        <pc:inkChg chg="add mod">
          <ac:chgData name="Kokchun Giang" userId="67e2125d-ec8c-4323-9653-9824a2ad815f" providerId="ADAL" clId="{094F8603-228B-B84B-9019-9D0D49979CD6}" dt="2024-01-28T19:20:34.649" v="1609"/>
          <ac:inkMkLst>
            <pc:docMk/>
            <pc:sldMk cId="3581630501" sldId="333"/>
            <ac:inkMk id="2321" creationId="{794F0E95-4095-73B8-065D-A38EBF403246}"/>
          </ac:inkMkLst>
        </pc:inkChg>
        <pc:inkChg chg="add mod">
          <ac:chgData name="Kokchun Giang" userId="67e2125d-ec8c-4323-9653-9824a2ad815f" providerId="ADAL" clId="{094F8603-228B-B84B-9019-9D0D49979CD6}" dt="2024-01-28T19:20:34.649" v="1609"/>
          <ac:inkMkLst>
            <pc:docMk/>
            <pc:sldMk cId="3581630501" sldId="333"/>
            <ac:inkMk id="2322" creationId="{59CB1F3B-C753-95EC-412F-323B69F2E5AF}"/>
          </ac:inkMkLst>
        </pc:inkChg>
        <pc:inkChg chg="add mod">
          <ac:chgData name="Kokchun Giang" userId="67e2125d-ec8c-4323-9653-9824a2ad815f" providerId="ADAL" clId="{094F8603-228B-B84B-9019-9D0D49979CD6}" dt="2024-01-28T19:20:34.649" v="1609"/>
          <ac:inkMkLst>
            <pc:docMk/>
            <pc:sldMk cId="3581630501" sldId="333"/>
            <ac:inkMk id="2323" creationId="{0CD5A3B6-11CC-3995-73FB-5E6A1CFAD3B9}"/>
          </ac:inkMkLst>
        </pc:inkChg>
        <pc:inkChg chg="add mod">
          <ac:chgData name="Kokchun Giang" userId="67e2125d-ec8c-4323-9653-9824a2ad815f" providerId="ADAL" clId="{094F8603-228B-B84B-9019-9D0D49979CD6}" dt="2024-01-28T19:20:34.649" v="1609"/>
          <ac:inkMkLst>
            <pc:docMk/>
            <pc:sldMk cId="3581630501" sldId="333"/>
            <ac:inkMk id="2324" creationId="{A2A09EE6-8CEA-4BB0-E4FF-C8BDBDB2F7F6}"/>
          </ac:inkMkLst>
        </pc:inkChg>
        <pc:inkChg chg="add mod">
          <ac:chgData name="Kokchun Giang" userId="67e2125d-ec8c-4323-9653-9824a2ad815f" providerId="ADAL" clId="{094F8603-228B-B84B-9019-9D0D49979CD6}" dt="2024-01-28T19:53:53.313" v="1790" actId="164"/>
          <ac:inkMkLst>
            <pc:docMk/>
            <pc:sldMk cId="3581630501" sldId="333"/>
            <ac:inkMk id="2326" creationId="{47658756-7417-FFA3-B513-E59BD524E086}"/>
          </ac:inkMkLst>
        </pc:inkChg>
        <pc:inkChg chg="add mod">
          <ac:chgData name="Kokchun Giang" userId="67e2125d-ec8c-4323-9653-9824a2ad815f" providerId="ADAL" clId="{094F8603-228B-B84B-9019-9D0D49979CD6}" dt="2024-01-28T19:53:53.313" v="1790" actId="164"/>
          <ac:inkMkLst>
            <pc:docMk/>
            <pc:sldMk cId="3581630501" sldId="333"/>
            <ac:inkMk id="2327" creationId="{45BE5A23-453E-8AC0-A01A-A6A69B5AB06A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28" creationId="{E2DE2470-0957-3924-A141-A674CD16EAB4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29" creationId="{9C033CEE-BB1D-5E7C-7999-23307E90FDF7}"/>
          </ac:inkMkLst>
        </pc:inkChg>
        <pc:inkChg chg="add del mod">
          <ac:chgData name="Kokchun Giang" userId="67e2125d-ec8c-4323-9653-9824a2ad815f" providerId="ADAL" clId="{094F8603-228B-B84B-9019-9D0D49979CD6}" dt="2024-01-28T19:20:41.353" v="1621" actId="9405"/>
          <ac:inkMkLst>
            <pc:docMk/>
            <pc:sldMk cId="3581630501" sldId="333"/>
            <ac:inkMk id="2330" creationId="{F698DAC4-5EB9-6F56-6737-3E28BA873D65}"/>
          </ac:inkMkLst>
        </pc:inkChg>
        <pc:inkChg chg="add del mod">
          <ac:chgData name="Kokchun Giang" userId="67e2125d-ec8c-4323-9653-9824a2ad815f" providerId="ADAL" clId="{094F8603-228B-B84B-9019-9D0D49979CD6}" dt="2024-01-28T19:20:40.945" v="1620" actId="9405"/>
          <ac:inkMkLst>
            <pc:docMk/>
            <pc:sldMk cId="3581630501" sldId="333"/>
            <ac:inkMk id="2331" creationId="{8841C1C5-4B86-C2F0-69E9-F86D901C9B12}"/>
          </ac:inkMkLst>
        </pc:inkChg>
        <pc:inkChg chg="add del mod">
          <ac:chgData name="Kokchun Giang" userId="67e2125d-ec8c-4323-9653-9824a2ad815f" providerId="ADAL" clId="{094F8603-228B-B84B-9019-9D0D49979CD6}" dt="2024-01-28T19:20:40.706" v="1619"/>
          <ac:inkMkLst>
            <pc:docMk/>
            <pc:sldMk cId="3581630501" sldId="333"/>
            <ac:inkMk id="2332" creationId="{94F97D45-D2ED-ACE6-B5AF-4A170D1BA559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36" creationId="{F0E448D8-C206-9F85-9FA1-9F677C1F90D0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37" creationId="{D44C3E1D-5572-95E6-3FA4-61DEEB0B4706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38" creationId="{20BD3A3C-72C9-87F4-4B20-395E14A28F3C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39" creationId="{9046412D-B2C2-AE96-284F-7FF2E22A86E0}"/>
          </ac:inkMkLst>
        </pc:inkChg>
        <pc:inkChg chg="add mod">
          <ac:chgData name="Kokchun Giang" userId="67e2125d-ec8c-4323-9653-9824a2ad815f" providerId="ADAL" clId="{094F8603-228B-B84B-9019-9D0D49979CD6}" dt="2024-01-28T19:20:44.528" v="1627"/>
          <ac:inkMkLst>
            <pc:docMk/>
            <pc:sldMk cId="3581630501" sldId="333"/>
            <ac:inkMk id="2340" creationId="{A82FCB8B-59AC-6A55-8861-ED2AFEAD7F5A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2" creationId="{9CD63563-F4B2-37D4-B12A-84D0D073F2CA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3" creationId="{D6CE47AC-D926-6136-BD5D-46593F788889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5" creationId="{7C175450-24C2-5BD3-BB5B-C3D21D799B12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6" creationId="{7AAC65F4-FB30-1D79-3619-D7C328660868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7" creationId="{92EF3CD9-086E-A12A-4FF5-3F17685A1980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8" creationId="{85BFC694-C293-77D6-6458-CC1D01A9A9A3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49" creationId="{6C66A593-F9A8-D2C2-BE24-95B85BE2E83C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50" creationId="{82ADD3F2-8E23-1939-789F-859C397227E2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51" creationId="{BB1C642D-E3CD-5555-3015-D5988774F887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352" creationId="{F392CB60-197A-2F58-AE3E-5FF8DBED4351}"/>
          </ac:inkMkLst>
        </pc:inkChg>
        <pc:inkChg chg="add mod">
          <ac:chgData name="Kokchun Giang" userId="67e2125d-ec8c-4323-9653-9824a2ad815f" providerId="ADAL" clId="{094F8603-228B-B84B-9019-9D0D49979CD6}" dt="2024-01-28T19:21:10.314" v="1645"/>
          <ac:inkMkLst>
            <pc:docMk/>
            <pc:sldMk cId="3581630501" sldId="333"/>
            <ac:inkMk id="2354" creationId="{E49017D0-4F61-AE56-98A3-EB4833AEAC9F}"/>
          </ac:inkMkLst>
        </pc:inkChg>
        <pc:inkChg chg="add mod">
          <ac:chgData name="Kokchun Giang" userId="67e2125d-ec8c-4323-9653-9824a2ad815f" providerId="ADAL" clId="{094F8603-228B-B84B-9019-9D0D49979CD6}" dt="2024-01-28T19:21:10.314" v="1645"/>
          <ac:inkMkLst>
            <pc:docMk/>
            <pc:sldMk cId="3581630501" sldId="333"/>
            <ac:inkMk id="2355" creationId="{5D1BF450-C2A2-42DB-A06C-FFE59AB51173}"/>
          </ac:inkMkLst>
        </pc:inkChg>
        <pc:inkChg chg="add mod">
          <ac:chgData name="Kokchun Giang" userId="67e2125d-ec8c-4323-9653-9824a2ad815f" providerId="ADAL" clId="{094F8603-228B-B84B-9019-9D0D49979CD6}" dt="2024-01-28T19:21:10.314" v="1645"/>
          <ac:inkMkLst>
            <pc:docMk/>
            <pc:sldMk cId="3581630501" sldId="333"/>
            <ac:inkMk id="2356" creationId="{FA082A2E-6095-AC8C-D432-C7B57F73BB07}"/>
          </ac:inkMkLst>
        </pc:inkChg>
        <pc:inkChg chg="add mod">
          <ac:chgData name="Kokchun Giang" userId="67e2125d-ec8c-4323-9653-9824a2ad815f" providerId="ADAL" clId="{094F8603-228B-B84B-9019-9D0D49979CD6}" dt="2024-01-28T19:21:10.314" v="1645"/>
          <ac:inkMkLst>
            <pc:docMk/>
            <pc:sldMk cId="3581630501" sldId="333"/>
            <ac:inkMk id="2357" creationId="{76841D47-00A8-882D-F142-37C31ADC0043}"/>
          </ac:inkMkLst>
        </pc:inkChg>
        <pc:inkChg chg="add mod">
          <ac:chgData name="Kokchun Giang" userId="67e2125d-ec8c-4323-9653-9824a2ad815f" providerId="ADAL" clId="{094F8603-228B-B84B-9019-9D0D49979CD6}" dt="2024-01-28T19:21:10.314" v="1645"/>
          <ac:inkMkLst>
            <pc:docMk/>
            <pc:sldMk cId="3581630501" sldId="333"/>
            <ac:inkMk id="2358" creationId="{9DBE26CF-6A6C-15C7-07F8-849201840583}"/>
          </ac:inkMkLst>
        </pc:inkChg>
        <pc:inkChg chg="add mod">
          <ac:chgData name="Kokchun Giang" userId="67e2125d-ec8c-4323-9653-9824a2ad815f" providerId="ADAL" clId="{094F8603-228B-B84B-9019-9D0D49979CD6}" dt="2024-01-28T19:21:56.539" v="1667"/>
          <ac:inkMkLst>
            <pc:docMk/>
            <pc:sldMk cId="3581630501" sldId="333"/>
            <ac:inkMk id="2360" creationId="{6C02FB50-97A1-1AC4-3128-44C825CD70A8}"/>
          </ac:inkMkLst>
        </pc:inkChg>
        <pc:inkChg chg="add mod">
          <ac:chgData name="Kokchun Giang" userId="67e2125d-ec8c-4323-9653-9824a2ad815f" providerId="ADAL" clId="{094F8603-228B-B84B-9019-9D0D49979CD6}" dt="2024-01-28T19:21:56.539" v="1667"/>
          <ac:inkMkLst>
            <pc:docMk/>
            <pc:sldMk cId="3581630501" sldId="333"/>
            <ac:inkMk id="2361" creationId="{C0C3E8E6-F799-86F9-B607-D61AA9945B10}"/>
          </ac:inkMkLst>
        </pc:inkChg>
        <pc:inkChg chg="add mod">
          <ac:chgData name="Kokchun Giang" userId="67e2125d-ec8c-4323-9653-9824a2ad815f" providerId="ADAL" clId="{094F8603-228B-B84B-9019-9D0D49979CD6}" dt="2024-01-28T19:21:56.539" v="1667"/>
          <ac:inkMkLst>
            <pc:docMk/>
            <pc:sldMk cId="3581630501" sldId="333"/>
            <ac:inkMk id="2362" creationId="{B3169056-C555-19C1-AB11-C7736BB4D1F7}"/>
          </ac:inkMkLst>
        </pc:inkChg>
        <pc:inkChg chg="add mod">
          <ac:chgData name="Kokchun Giang" userId="67e2125d-ec8c-4323-9653-9824a2ad815f" providerId="ADAL" clId="{094F8603-228B-B84B-9019-9D0D49979CD6}" dt="2024-01-28T19:21:56.539" v="1667"/>
          <ac:inkMkLst>
            <pc:docMk/>
            <pc:sldMk cId="3581630501" sldId="333"/>
            <ac:inkMk id="2363" creationId="{C680C3FE-AC48-9839-F105-ED08471ECAAD}"/>
          </ac:inkMkLst>
        </pc:inkChg>
        <pc:inkChg chg="add mod">
          <ac:chgData name="Kokchun Giang" userId="67e2125d-ec8c-4323-9653-9824a2ad815f" providerId="ADAL" clId="{094F8603-228B-B84B-9019-9D0D49979CD6}" dt="2024-01-28T19:21:56.539" v="1667"/>
          <ac:inkMkLst>
            <pc:docMk/>
            <pc:sldMk cId="3581630501" sldId="333"/>
            <ac:inkMk id="2364" creationId="{78FBD5F8-32EB-3E56-418B-689D2885FA2E}"/>
          </ac:inkMkLst>
        </pc:inkChg>
        <pc:inkChg chg="add mod">
          <ac:chgData name="Kokchun Giang" userId="67e2125d-ec8c-4323-9653-9824a2ad815f" providerId="ADAL" clId="{094F8603-228B-B84B-9019-9D0D49979CD6}" dt="2024-01-28T19:21:56.539" v="1667"/>
          <ac:inkMkLst>
            <pc:docMk/>
            <pc:sldMk cId="3581630501" sldId="333"/>
            <ac:inkMk id="2365" creationId="{A19922D9-EF11-7C6F-443D-7DBE0F3D2671}"/>
          </ac:inkMkLst>
        </pc:inkChg>
        <pc:inkChg chg="add">
          <ac:chgData name="Kokchun Giang" userId="67e2125d-ec8c-4323-9653-9824a2ad815f" providerId="ADAL" clId="{094F8603-228B-B84B-9019-9D0D49979CD6}" dt="2024-01-28T19:22:25.918" v="1670" actId="9405"/>
          <ac:inkMkLst>
            <pc:docMk/>
            <pc:sldMk cId="3581630501" sldId="333"/>
            <ac:inkMk id="2367" creationId="{28ADEE13-0996-2672-E152-40B11685BA15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68" creationId="{817FC62F-14CF-81C3-9AEF-877CA118C302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69" creationId="{6858A651-74C3-8440-CCD5-6AE74873E6D1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0" creationId="{97031387-1B6E-2679-1ED2-8B520144EB9A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1" creationId="{A1C46D9B-05E6-0489-B43E-71591429C538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2" creationId="{EDD6DF9C-C86B-4742-3BAF-386EB053A1AC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3" creationId="{C29A0665-13E4-B8F0-1498-FFA60F2E77CD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4" creationId="{3F08BE45-9AB0-0403-F94F-0B87AA9AA76B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5" creationId="{EF33D52A-7199-0C1F-6F2B-A77397A3ECD7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6" creationId="{4CDC80CB-1F9E-DD09-1244-5461369EF780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7" creationId="{35195725-A9AE-61D8-121A-66186BBAC62F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8" creationId="{F713090F-DED9-378E-F564-A5D6BEC0F424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79" creationId="{C07806DC-884A-F66B-03E8-8B667306B9EA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0" creationId="{1B817D6A-75B8-1394-0208-A7F67B978ABE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1" creationId="{6477A140-6555-DE29-4AA1-925C6166ED26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2" creationId="{8DD8796B-4A1E-283C-8A8E-4884BBB90E3F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3" creationId="{F0778486-E32D-754E-76D2-60FF882556F9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4" creationId="{7E928FEB-6910-E74F-077C-1ABD6C751F31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5" creationId="{F3C386C5-EBB9-CFA7-F2EB-9E2FDCFFBF83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6" creationId="{2F6899A5-7BD9-AA0A-B64C-BD74FC5F97B5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7" creationId="{8D4ADF03-A83B-C909-83E3-3D0E723AA1BE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8" creationId="{301BB85A-82B8-9677-2D7D-D250EE5D53AE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89" creationId="{D60B0782-0C91-9D61-CE26-D68F9C431C31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90" creationId="{F6CD73EE-5916-08BF-8F40-4C747918188A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91" creationId="{B8FD59F8-7E32-900B-3811-03F80E7D9F7D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92" creationId="{9D01D145-10D1-9872-CB73-3486AA13708C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93" creationId="{47B20B5D-71AC-815F-2BEA-0DC796283923}"/>
          </ac:inkMkLst>
        </pc:inkChg>
        <pc:inkChg chg="add mod">
          <ac:chgData name="Kokchun Giang" userId="67e2125d-ec8c-4323-9653-9824a2ad815f" providerId="ADAL" clId="{094F8603-228B-B84B-9019-9D0D49979CD6}" dt="2024-01-28T19:22:45.795" v="1698"/>
          <ac:inkMkLst>
            <pc:docMk/>
            <pc:sldMk cId="3581630501" sldId="333"/>
            <ac:inkMk id="2394" creationId="{3611D656-6B30-D1C7-DED9-27D37FEAA14D}"/>
          </ac:inkMkLst>
        </pc:inkChg>
        <pc:inkChg chg="add mod">
          <ac:chgData name="Kokchun Giang" userId="67e2125d-ec8c-4323-9653-9824a2ad815f" providerId="ADAL" clId="{094F8603-228B-B84B-9019-9D0D49979CD6}" dt="2024-01-28T19:53:43.181" v="1787" actId="164"/>
          <ac:inkMkLst>
            <pc:docMk/>
            <pc:sldMk cId="3581630501" sldId="333"/>
            <ac:inkMk id="2398" creationId="{335B9486-1950-DA60-428E-703EA9FE2226}"/>
          </ac:inkMkLst>
        </pc:inkChg>
        <pc:inkChg chg="add del">
          <ac:chgData name="Kokchun Giang" userId="67e2125d-ec8c-4323-9653-9824a2ad815f" providerId="ADAL" clId="{094F8603-228B-B84B-9019-9D0D49979CD6}" dt="2024-01-28T19:22:53.987" v="1701" actId="9405"/>
          <ac:inkMkLst>
            <pc:docMk/>
            <pc:sldMk cId="3581630501" sldId="333"/>
            <ac:inkMk id="2399" creationId="{ADDAE15C-B06C-5D0A-747D-89A734B0E867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0" creationId="{805B072C-8938-7383-ADD9-95A2384D14A3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1" creationId="{3951EC42-3AED-8968-47B7-23BB09AB53E0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2" creationId="{E4985054-09D6-AF2A-C95C-891995D44025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3" creationId="{7B70F521-6D88-4F57-8785-9EAEF1C60566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4" creationId="{CEFCD53E-1D0F-4962-9D89-351CF766DDF4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5" creationId="{F4C1441D-B9E9-E0AC-18BC-E27A5215DACF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6" creationId="{92FE96CF-B19E-35D6-1518-931F24E1FFF2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7" creationId="{DFB73EA7-3AC4-3112-9A61-9B843EA155A6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8" creationId="{6E3E54E6-32CD-FD65-E727-B32DF77E2329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09" creationId="{B01FDD4B-4D00-255D-55A2-6D7A5A2A0877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10" creationId="{992D3749-7884-88C1-D327-1016C060D7EE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11" creationId="{7DC43897-F037-531F-E69A-37C04B108342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12" creationId="{9DB2DC14-5A9E-404A-A3D5-2FA19908DD52}"/>
          </ac:inkMkLst>
        </pc:inkChg>
        <pc:inkChg chg="add mod">
          <ac:chgData name="Kokchun Giang" userId="67e2125d-ec8c-4323-9653-9824a2ad815f" providerId="ADAL" clId="{094F8603-228B-B84B-9019-9D0D49979CD6}" dt="2024-01-28T19:23:00.065" v="1716"/>
          <ac:inkMkLst>
            <pc:docMk/>
            <pc:sldMk cId="3581630501" sldId="333"/>
            <ac:inkMk id="2413" creationId="{4E7A0472-272C-72FC-1DBF-11512AF12650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16" creationId="{16D92383-7AD8-547D-4244-F75111B3CB88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17" creationId="{4903E479-8E5E-83CC-DFCE-B0FF275FCCE7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18" creationId="{0AB909F8-C955-6D1B-BC85-36F42E4C5301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19" creationId="{A6D4A04B-C313-8C3C-40A0-7698A61DA0FE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20" creationId="{86BD907C-2FDC-524B-5C4D-53CEEBC218C7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21" creationId="{83E360E3-690C-32F9-886C-83495BFF4061}"/>
          </ac:inkMkLst>
        </pc:inkChg>
        <pc:inkChg chg="add mod">
          <ac:chgData name="Kokchun Giang" userId="67e2125d-ec8c-4323-9653-9824a2ad815f" providerId="ADAL" clId="{094F8603-228B-B84B-9019-9D0D49979CD6}" dt="2024-01-28T19:23:03.823" v="1724"/>
          <ac:inkMkLst>
            <pc:docMk/>
            <pc:sldMk cId="3581630501" sldId="333"/>
            <ac:inkMk id="2422" creationId="{BD694988-AF6D-058D-01E0-BD49BCA88638}"/>
          </ac:inkMkLst>
        </pc:inkChg>
        <pc:inkChg chg="add mod">
          <ac:chgData name="Kokchun Giang" userId="67e2125d-ec8c-4323-9653-9824a2ad815f" providerId="ADAL" clId="{094F8603-228B-B84B-9019-9D0D49979CD6}" dt="2024-01-28T19:23:08.093" v="1729"/>
          <ac:inkMkLst>
            <pc:docMk/>
            <pc:sldMk cId="3581630501" sldId="333"/>
            <ac:inkMk id="2424" creationId="{80732424-E0C9-9E70-9CAA-7D4EF36128CE}"/>
          </ac:inkMkLst>
        </pc:inkChg>
        <pc:inkChg chg="add mod">
          <ac:chgData name="Kokchun Giang" userId="67e2125d-ec8c-4323-9653-9824a2ad815f" providerId="ADAL" clId="{094F8603-228B-B84B-9019-9D0D49979CD6}" dt="2024-01-28T19:23:08.093" v="1729"/>
          <ac:inkMkLst>
            <pc:docMk/>
            <pc:sldMk cId="3581630501" sldId="333"/>
            <ac:inkMk id="2425" creationId="{AE900304-0380-D2C3-5893-A1A36C86B908}"/>
          </ac:inkMkLst>
        </pc:inkChg>
        <pc:inkChg chg="add mod">
          <ac:chgData name="Kokchun Giang" userId="67e2125d-ec8c-4323-9653-9824a2ad815f" providerId="ADAL" clId="{094F8603-228B-B84B-9019-9D0D49979CD6}" dt="2024-01-28T19:23:08.093" v="1729"/>
          <ac:inkMkLst>
            <pc:docMk/>
            <pc:sldMk cId="3581630501" sldId="333"/>
            <ac:inkMk id="2426" creationId="{4C9C5C0A-10A4-0CED-1AEB-01ABC0ABB83F}"/>
          </ac:inkMkLst>
        </pc:inkChg>
        <pc:inkChg chg="add mod">
          <ac:chgData name="Kokchun Giang" userId="67e2125d-ec8c-4323-9653-9824a2ad815f" providerId="ADAL" clId="{094F8603-228B-B84B-9019-9D0D49979CD6}" dt="2024-01-28T19:23:08.093" v="1729"/>
          <ac:inkMkLst>
            <pc:docMk/>
            <pc:sldMk cId="3581630501" sldId="333"/>
            <ac:inkMk id="2427" creationId="{D2582378-4E17-B1F2-DD95-228575D4F8FA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29" creationId="{D03F8CA8-FFB7-3A28-4A70-C6BA3B1F9E30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30" creationId="{24545A30-E88F-00E4-E179-2F09A03D2E56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31" creationId="{CCEEAD85-12A7-5352-B423-8D1D2078BA8D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32" creationId="{4832B8FC-16EC-96AA-9AF0-49E13D85937E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33" creationId="{C288CE1B-EE9E-6B23-81EC-6FA29BA16545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34" creationId="{F707BAE8-1160-3CBD-FD27-0B5644902602}"/>
          </ac:inkMkLst>
        </pc:inkChg>
        <pc:inkChg chg="add mod">
          <ac:chgData name="Kokchun Giang" userId="67e2125d-ec8c-4323-9653-9824a2ad815f" providerId="ADAL" clId="{094F8603-228B-B84B-9019-9D0D49979CD6}" dt="2024-01-28T19:23:14.402" v="1737"/>
          <ac:inkMkLst>
            <pc:docMk/>
            <pc:sldMk cId="3581630501" sldId="333"/>
            <ac:inkMk id="2435" creationId="{65F2501B-B048-FE21-A86D-686F347EAFBC}"/>
          </ac:inkMkLst>
        </pc:inkChg>
        <pc:inkChg chg="add mod">
          <ac:chgData name="Kokchun Giang" userId="67e2125d-ec8c-4323-9653-9824a2ad815f" providerId="ADAL" clId="{094F8603-228B-B84B-9019-9D0D49979CD6}" dt="2024-01-28T19:23:17.288" v="1742"/>
          <ac:inkMkLst>
            <pc:docMk/>
            <pc:sldMk cId="3581630501" sldId="333"/>
            <ac:inkMk id="2437" creationId="{965882AC-3CAE-FFC9-F23F-066C82C01A98}"/>
          </ac:inkMkLst>
        </pc:inkChg>
        <pc:inkChg chg="add mod">
          <ac:chgData name="Kokchun Giang" userId="67e2125d-ec8c-4323-9653-9824a2ad815f" providerId="ADAL" clId="{094F8603-228B-B84B-9019-9D0D49979CD6}" dt="2024-01-28T19:23:17.288" v="1742"/>
          <ac:inkMkLst>
            <pc:docMk/>
            <pc:sldMk cId="3581630501" sldId="333"/>
            <ac:inkMk id="2438" creationId="{54DD9808-D4C0-570E-75F3-2E80B0B4254A}"/>
          </ac:inkMkLst>
        </pc:inkChg>
        <pc:inkChg chg="add mod">
          <ac:chgData name="Kokchun Giang" userId="67e2125d-ec8c-4323-9653-9824a2ad815f" providerId="ADAL" clId="{094F8603-228B-B84B-9019-9D0D49979CD6}" dt="2024-01-28T19:23:17.288" v="1742"/>
          <ac:inkMkLst>
            <pc:docMk/>
            <pc:sldMk cId="3581630501" sldId="333"/>
            <ac:inkMk id="2439" creationId="{48245D87-38A9-9ACE-0382-C844AC64B912}"/>
          </ac:inkMkLst>
        </pc:inkChg>
        <pc:inkChg chg="add mod">
          <ac:chgData name="Kokchun Giang" userId="67e2125d-ec8c-4323-9653-9824a2ad815f" providerId="ADAL" clId="{094F8603-228B-B84B-9019-9D0D49979CD6}" dt="2024-01-28T19:53:47.014" v="1788" actId="164"/>
          <ac:inkMkLst>
            <pc:docMk/>
            <pc:sldMk cId="3581630501" sldId="333"/>
            <ac:inkMk id="2440" creationId="{BB26A004-6300-3095-FF1F-CB60D74A2D3B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2" creationId="{C9E418B7-F68D-CF21-5043-B66BFE36BD3F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3" creationId="{66F887C7-D81A-8833-5E75-45D625817F39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4" creationId="{1312A0D5-60B0-826B-8F15-30ABA678ECD4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5" creationId="{B7D6982E-1796-B5D7-BAD4-D2FF2899C1BF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6" creationId="{C20C6298-A2FD-7A8C-A2BC-E2266B810AA8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7" creationId="{DA55B809-2481-2C1E-6C71-4AB0AB026014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8" creationId="{F50928DC-A820-2420-ED39-1DA4FE711957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49" creationId="{B183616E-38BC-4458-8D8F-6B2BD993E3E5}"/>
          </ac:inkMkLst>
        </pc:inkChg>
        <pc:inkChg chg="add mod">
          <ac:chgData name="Kokchun Giang" userId="67e2125d-ec8c-4323-9653-9824a2ad815f" providerId="ADAL" clId="{094F8603-228B-B84B-9019-9D0D49979CD6}" dt="2024-01-28T19:23:38.642" v="1752"/>
          <ac:inkMkLst>
            <pc:docMk/>
            <pc:sldMk cId="3581630501" sldId="333"/>
            <ac:inkMk id="2450" creationId="{EBE53976-FC19-6921-28C1-532C06269228}"/>
          </ac:inkMkLst>
        </pc:inkChg>
        <pc:cxnChg chg="mod">
          <ac:chgData name="Kokchun Giang" userId="67e2125d-ec8c-4323-9653-9824a2ad815f" providerId="ADAL" clId="{094F8603-228B-B84B-9019-9D0D49979CD6}" dt="2024-01-28T19:14:48.191" v="1341" actId="1076"/>
          <ac:cxnSpMkLst>
            <pc:docMk/>
            <pc:sldMk cId="3581630501" sldId="333"/>
            <ac:cxnSpMk id="2" creationId="{5B3EE331-1F08-88F3-269B-48ACD0CB1A97}"/>
          </ac:cxnSpMkLst>
        </pc:cxnChg>
        <pc:cxnChg chg="mod">
          <ac:chgData name="Kokchun Giang" userId="67e2125d-ec8c-4323-9653-9824a2ad815f" providerId="ADAL" clId="{094F8603-228B-B84B-9019-9D0D49979CD6}" dt="2024-01-28T19:14:43.419" v="1340" actId="1076"/>
          <ac:cxnSpMkLst>
            <pc:docMk/>
            <pc:sldMk cId="3581630501" sldId="333"/>
            <ac:cxnSpMk id="392" creationId="{9178EDE6-6ACE-1203-B939-793332E8D878}"/>
          </ac:cxnSpMkLst>
        </pc:cxnChg>
      </pc:sldChg>
    </pc:docChg>
  </pc:docChgLst>
  <pc:docChgLst>
    <pc:chgData name="Kokchun Giang" userId="67e2125d-ec8c-4323-9653-9824a2ad815f" providerId="ADAL" clId="{22F7C6F8-58BC-F142-947B-ED8464E1E6D6}"/>
    <pc:docChg chg="undo redo custSel delSld modSld">
      <pc:chgData name="Kokchun Giang" userId="67e2125d-ec8c-4323-9653-9824a2ad815f" providerId="ADAL" clId="{22F7C6F8-58BC-F142-947B-ED8464E1E6D6}" dt="2024-01-26T06:40:51.678" v="1163"/>
      <pc:docMkLst>
        <pc:docMk/>
      </pc:docMkLst>
      <pc:sldChg chg="addSp delSp modSp mod">
        <pc:chgData name="Kokchun Giang" userId="67e2125d-ec8c-4323-9653-9824a2ad815f" providerId="ADAL" clId="{22F7C6F8-58BC-F142-947B-ED8464E1E6D6}" dt="2024-01-25T20:27:17.621" v="236" actId="20577"/>
        <pc:sldMkLst>
          <pc:docMk/>
          <pc:sldMk cId="2807130090" sldId="256"/>
        </pc:sldMkLst>
        <pc:spChg chg="mod">
          <ac:chgData name="Kokchun Giang" userId="67e2125d-ec8c-4323-9653-9824a2ad815f" providerId="ADAL" clId="{22F7C6F8-58BC-F142-947B-ED8464E1E6D6}" dt="2024-01-25T20:27:17.621" v="236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22F7C6F8-58BC-F142-947B-ED8464E1E6D6}" dt="2024-01-25T20:25:39.601" v="19" actId="1076"/>
          <ac:picMkLst>
            <pc:docMk/>
            <pc:sldMk cId="2807130090" sldId="256"/>
            <ac:picMk id="2" creationId="{3993C5AB-35A5-383A-B3A3-C9723AA93A99}"/>
          </ac:picMkLst>
        </pc:picChg>
        <pc:picChg chg="del">
          <ac:chgData name="Kokchun Giang" userId="67e2125d-ec8c-4323-9653-9824a2ad815f" providerId="ADAL" clId="{22F7C6F8-58BC-F142-947B-ED8464E1E6D6}" dt="2024-01-25T20:24:13.999" v="0" actId="478"/>
          <ac:picMkLst>
            <pc:docMk/>
            <pc:sldMk cId="2807130090" sldId="256"/>
            <ac:picMk id="1026" creationId="{643870C4-7F8D-2293-6E12-E4E618DF4CD6}"/>
          </ac:picMkLst>
        </pc:picChg>
      </pc:sldChg>
      <pc:sldChg chg="addSp delSp modSp mod delAnim modAnim">
        <pc:chgData name="Kokchun Giang" userId="67e2125d-ec8c-4323-9653-9824a2ad815f" providerId="ADAL" clId="{22F7C6F8-58BC-F142-947B-ED8464E1E6D6}" dt="2024-01-26T06:39:31.460" v="1155"/>
        <pc:sldMkLst>
          <pc:docMk/>
          <pc:sldMk cId="2303502608" sldId="331"/>
        </pc:sldMkLst>
        <pc:spChg chg="mod">
          <ac:chgData name="Kokchun Giang" userId="67e2125d-ec8c-4323-9653-9824a2ad815f" providerId="ADAL" clId="{22F7C6F8-58BC-F142-947B-ED8464E1E6D6}" dt="2024-01-25T20:28:24.924" v="307" actId="20577"/>
          <ac:spMkLst>
            <pc:docMk/>
            <pc:sldMk cId="2303502608" sldId="331"/>
            <ac:spMk id="28" creationId="{7E8C0D03-019A-279A-6AD5-A5E7BD2580DB}"/>
          </ac:spMkLst>
        </pc:spChg>
        <pc:grpChg chg="mod">
          <ac:chgData name="Kokchun Giang" userId="67e2125d-ec8c-4323-9653-9824a2ad815f" providerId="ADAL" clId="{22F7C6F8-58BC-F142-947B-ED8464E1E6D6}" dt="2024-01-26T06:34:26.100" v="1105" actId="164"/>
          <ac:grpSpMkLst>
            <pc:docMk/>
            <pc:sldMk cId="2303502608" sldId="331"/>
            <ac:grpSpMk id="10" creationId="{7071B9E1-D2E1-4CE1-CA19-55ECE9EBF2F5}"/>
          </ac:grpSpMkLst>
        </pc:grpChg>
        <pc:grpChg chg="mod">
          <ac:chgData name="Kokchun Giang" userId="67e2125d-ec8c-4323-9653-9824a2ad815f" providerId="ADAL" clId="{22F7C6F8-58BC-F142-947B-ED8464E1E6D6}" dt="2024-01-26T06:34:26.100" v="1105" actId="164"/>
          <ac:grpSpMkLst>
            <pc:docMk/>
            <pc:sldMk cId="2303502608" sldId="331"/>
            <ac:grpSpMk id="16" creationId="{18B9D26B-4102-263B-C54E-94884F19FDCE}"/>
          </ac:grpSpMkLst>
        </pc:grpChg>
        <pc:grpChg chg="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21" creationId="{4BE99133-501F-FBE5-30B0-C5865219D6FC}"/>
          </ac:grpSpMkLst>
        </pc:grpChg>
        <pc:grpChg chg="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25" creationId="{7C1C6C55-7E57-5E70-ADBC-C46C7CD48017}"/>
          </ac:grpSpMkLst>
        </pc:grpChg>
        <pc:grpChg chg="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33" creationId="{DFE1B08F-B9C9-021F-FF84-74B3FD13F3FC}"/>
          </ac:grpSpMkLst>
        </pc:grpChg>
        <pc:grpChg chg="add mod">
          <ac:chgData name="Kokchun Giang" userId="67e2125d-ec8c-4323-9653-9824a2ad815f" providerId="ADAL" clId="{22F7C6F8-58BC-F142-947B-ED8464E1E6D6}" dt="2024-01-26T06:34:26.100" v="1105" actId="164"/>
          <ac:grpSpMkLst>
            <pc:docMk/>
            <pc:sldMk cId="2303502608" sldId="331"/>
            <ac:grpSpMk id="45" creationId="{003A8373-EB33-2A1F-B6D6-00D565253596}"/>
          </ac:grpSpMkLst>
        </pc:grpChg>
        <pc:grpChg chg="add mod">
          <ac:chgData name="Kokchun Giang" userId="67e2125d-ec8c-4323-9653-9824a2ad815f" providerId="ADAL" clId="{22F7C6F8-58BC-F142-947B-ED8464E1E6D6}" dt="2024-01-26T06:34:37.386" v="1106" actId="164"/>
          <ac:grpSpMkLst>
            <pc:docMk/>
            <pc:sldMk cId="2303502608" sldId="331"/>
            <ac:grpSpMk id="46" creationId="{7239E9FD-3C69-ABB2-0332-25D9304015DA}"/>
          </ac:grpSpMkLst>
        </pc:grpChg>
        <pc:grpChg chg="mod">
          <ac:chgData name="Kokchun Giang" userId="67e2125d-ec8c-4323-9653-9824a2ad815f" providerId="ADAL" clId="{22F7C6F8-58BC-F142-947B-ED8464E1E6D6}" dt="2024-01-26T06:34:44.651" v="1107" actId="164"/>
          <ac:grpSpMkLst>
            <pc:docMk/>
            <pc:sldMk cId="2303502608" sldId="331"/>
            <ac:grpSpMk id="51" creationId="{764E4FF4-6C28-7A29-11C3-4DB0E60F718C}"/>
          </ac:grpSpMkLst>
        </pc:grpChg>
        <pc:grpChg chg="mod">
          <ac:chgData name="Kokchun Giang" userId="67e2125d-ec8c-4323-9653-9824a2ad815f" providerId="ADAL" clId="{22F7C6F8-58BC-F142-947B-ED8464E1E6D6}" dt="2024-01-26T06:34:44.651" v="1107" actId="164"/>
          <ac:grpSpMkLst>
            <pc:docMk/>
            <pc:sldMk cId="2303502608" sldId="331"/>
            <ac:grpSpMk id="52" creationId="{B21DDF87-1946-C946-7744-81CCE6694D5A}"/>
          </ac:grpSpMkLst>
        </pc:grpChg>
        <pc:grpChg chg="add mod">
          <ac:chgData name="Kokchun Giang" userId="67e2125d-ec8c-4323-9653-9824a2ad815f" providerId="ADAL" clId="{22F7C6F8-58BC-F142-947B-ED8464E1E6D6}" dt="2024-01-26T06:34:44.651" v="1107" actId="164"/>
          <ac:grpSpMkLst>
            <pc:docMk/>
            <pc:sldMk cId="2303502608" sldId="331"/>
            <ac:grpSpMk id="55" creationId="{43EDDEBB-2A43-D111-35A7-1D8D08B99BE1}"/>
          </ac:grpSpMkLst>
        </pc:grpChg>
        <pc:grpChg chg="del mod">
          <ac:chgData name="Kokchun Giang" userId="67e2125d-ec8c-4323-9653-9824a2ad815f" providerId="ADAL" clId="{22F7C6F8-58BC-F142-947B-ED8464E1E6D6}" dt="2024-01-25T20:29:27.909" v="366"/>
          <ac:grpSpMkLst>
            <pc:docMk/>
            <pc:sldMk cId="2303502608" sldId="331"/>
            <ac:grpSpMk id="56" creationId="{E81A97A8-3A5D-716F-4EF4-55594CDF24FD}"/>
          </ac:grpSpMkLst>
        </pc:grpChg>
        <pc:grpChg chg="add mod">
          <ac:chgData name="Kokchun Giang" userId="67e2125d-ec8c-4323-9653-9824a2ad815f" providerId="ADAL" clId="{22F7C6F8-58BC-F142-947B-ED8464E1E6D6}" dt="2024-01-26T06:34:52.056" v="1108" actId="164"/>
          <ac:grpSpMkLst>
            <pc:docMk/>
            <pc:sldMk cId="2303502608" sldId="331"/>
            <ac:grpSpMk id="56" creationId="{F2227722-79B9-5DF6-405A-42C7CA68099A}"/>
          </ac:grpSpMkLst>
        </pc:grpChg>
        <pc:grpChg chg="del mod">
          <ac:chgData name="Kokchun Giang" userId="67e2125d-ec8c-4323-9653-9824a2ad815f" providerId="ADAL" clId="{22F7C6F8-58BC-F142-947B-ED8464E1E6D6}" dt="2024-01-25T20:29:33.651" v="374"/>
          <ac:grpSpMkLst>
            <pc:docMk/>
            <pc:sldMk cId="2303502608" sldId="331"/>
            <ac:grpSpMk id="386" creationId="{E01CEF11-3BD4-E842-B8CB-5B7E8814640F}"/>
          </ac:grpSpMkLst>
        </pc:grpChg>
        <pc:grpChg chg="mod">
          <ac:chgData name="Kokchun Giang" userId="67e2125d-ec8c-4323-9653-9824a2ad815f" providerId="ADAL" clId="{22F7C6F8-58BC-F142-947B-ED8464E1E6D6}" dt="2024-01-25T20:29:33.651" v="374"/>
          <ac:grpSpMkLst>
            <pc:docMk/>
            <pc:sldMk cId="2303502608" sldId="331"/>
            <ac:grpSpMk id="395" creationId="{F3A2B56A-4C17-4801-22C2-8BF73A4A782E}"/>
          </ac:grpSpMkLst>
        </pc:grpChg>
        <pc:grpChg chg="del mod">
          <ac:chgData name="Kokchun Giang" userId="67e2125d-ec8c-4323-9653-9824a2ad815f" providerId="ADAL" clId="{22F7C6F8-58BC-F142-947B-ED8464E1E6D6}" dt="2024-01-25T20:29:45.745" v="382"/>
          <ac:grpSpMkLst>
            <pc:docMk/>
            <pc:sldMk cId="2303502608" sldId="331"/>
            <ac:grpSpMk id="401" creationId="{0C6B30B1-6A5F-AE89-4B92-32BFABE8F7A2}"/>
          </ac:grpSpMkLst>
        </pc:grpChg>
        <pc:grpChg chg="mod">
          <ac:chgData name="Kokchun Giang" userId="67e2125d-ec8c-4323-9653-9824a2ad815f" providerId="ADAL" clId="{22F7C6F8-58BC-F142-947B-ED8464E1E6D6}" dt="2024-01-26T06:34:52.056" v="1108" actId="164"/>
          <ac:grpSpMkLst>
            <pc:docMk/>
            <pc:sldMk cId="2303502608" sldId="331"/>
            <ac:grpSpMk id="403" creationId="{DE94E7F6-50E8-6DFF-36EB-3581BA296578}"/>
          </ac:grpSpMkLst>
        </pc:grpChg>
        <pc:grpChg chg="mod">
          <ac:chgData name="Kokchun Giang" userId="67e2125d-ec8c-4323-9653-9824a2ad815f" providerId="ADAL" clId="{22F7C6F8-58BC-F142-947B-ED8464E1E6D6}" dt="2024-01-25T20:30:23.894" v="398"/>
          <ac:grpSpMkLst>
            <pc:docMk/>
            <pc:sldMk cId="2303502608" sldId="331"/>
            <ac:grpSpMk id="409" creationId="{95CD07A7-DBB4-F236-3958-B4160B850BD7}"/>
          </ac:grpSpMkLst>
        </pc:grpChg>
        <pc:grpChg chg="mod">
          <ac:chgData name="Kokchun Giang" userId="67e2125d-ec8c-4323-9653-9824a2ad815f" providerId="ADAL" clId="{22F7C6F8-58BC-F142-947B-ED8464E1E6D6}" dt="2024-01-25T20:30:23.160" v="394"/>
          <ac:grpSpMkLst>
            <pc:docMk/>
            <pc:sldMk cId="2303502608" sldId="331"/>
            <ac:grpSpMk id="413" creationId="{6713DB84-6E46-9045-7C0B-D6F978932B7C}"/>
          </ac:grpSpMkLst>
        </pc:grpChg>
        <pc:grpChg chg="mod">
          <ac:chgData name="Kokchun Giang" userId="67e2125d-ec8c-4323-9653-9824a2ad815f" providerId="ADAL" clId="{22F7C6F8-58BC-F142-947B-ED8464E1E6D6}" dt="2024-01-25T20:30:36.299" v="411"/>
          <ac:grpSpMkLst>
            <pc:docMk/>
            <pc:sldMk cId="2303502608" sldId="331"/>
            <ac:grpSpMk id="423" creationId="{776B0079-E08B-1BE7-17BC-E6D2CF7F387F}"/>
          </ac:grpSpMkLst>
        </pc:grpChg>
        <pc:grpChg chg="del mod">
          <ac:chgData name="Kokchun Giang" userId="67e2125d-ec8c-4323-9653-9824a2ad815f" providerId="ADAL" clId="{22F7C6F8-58BC-F142-947B-ED8464E1E6D6}" dt="2024-01-25T20:30:45.442" v="421"/>
          <ac:grpSpMkLst>
            <pc:docMk/>
            <pc:sldMk cId="2303502608" sldId="331"/>
            <ac:grpSpMk id="426" creationId="{E7F7BA96-6963-8776-7070-60DE8535DF07}"/>
          </ac:grpSpMkLst>
        </pc:grpChg>
        <pc:grpChg chg="mod">
          <ac:chgData name="Kokchun Giang" userId="67e2125d-ec8c-4323-9653-9824a2ad815f" providerId="ADAL" clId="{22F7C6F8-58BC-F142-947B-ED8464E1E6D6}" dt="2024-01-25T20:30:45.442" v="421"/>
          <ac:grpSpMkLst>
            <pc:docMk/>
            <pc:sldMk cId="2303502608" sldId="331"/>
            <ac:grpSpMk id="433" creationId="{D8AF590D-A069-AD30-6E97-0FA0903A2414}"/>
          </ac:grpSpMkLst>
        </pc:grpChg>
        <pc:grpChg chg="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436" creationId="{08FD0F4C-E6B0-532C-4FB6-B5BDFE119121}"/>
          </ac:grpSpMkLst>
        </pc:grpChg>
        <pc:grpChg chg="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449" creationId="{64D7A923-5F5D-8D1F-D39A-FAF387960F54}"/>
          </ac:grpSpMkLst>
        </pc:grpChg>
        <pc:grpChg chg="del mod">
          <ac:chgData name="Kokchun Giang" userId="67e2125d-ec8c-4323-9653-9824a2ad815f" providerId="ADAL" clId="{22F7C6F8-58BC-F142-947B-ED8464E1E6D6}" dt="2024-01-25T20:31:14.067" v="449"/>
          <ac:grpSpMkLst>
            <pc:docMk/>
            <pc:sldMk cId="2303502608" sldId="331"/>
            <ac:grpSpMk id="452" creationId="{1E7657EE-79DE-5621-1CB3-5EC949671017}"/>
          </ac:grpSpMkLst>
        </pc:grpChg>
        <pc:grpChg chg="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472" creationId="{2B8F4395-B145-7B43-0EB2-DDE3FDC931B8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75" creationId="{04544E40-CEB9-27A0-DF5C-4F1EFB5457B8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82" creationId="{9545F1F3-66AB-6A71-6355-A1FC895349D4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97" creationId="{A4F496CA-15F7-2873-4A94-57624EE73DF7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498" creationId="{109A60DA-24F2-8BBE-D082-FC2A100209F6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508" creationId="{D35EB2C7-C2D1-0D83-89F1-5DA1CA49DF64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523" creationId="{B30D4F75-0EDA-0E45-AB09-2D57806717FF}"/>
          </ac:grpSpMkLst>
        </pc:grpChg>
        <pc:grpChg chg="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540" creationId="{AA4E07C7-38B7-4122-3029-D996EB8447DA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54" creationId="{F3F29F8F-6EF2-0C56-3E07-4A24DC7D1B9C}"/>
          </ac:grpSpMkLst>
        </pc:grpChg>
        <pc:grpChg chg="del mod">
          <ac:chgData name="Kokchun Giang" userId="67e2125d-ec8c-4323-9653-9824a2ad815f" providerId="ADAL" clId="{22F7C6F8-58BC-F142-947B-ED8464E1E6D6}" dt="2024-01-25T20:32:23.668" v="521"/>
          <ac:grpSpMkLst>
            <pc:docMk/>
            <pc:sldMk cId="2303502608" sldId="331"/>
            <ac:grpSpMk id="555" creationId="{4AD558E3-14F3-DCF3-0DED-60D627CDA83F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56" creationId="{CF5FADC5-01AD-898A-F70A-A595E4B251EE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62" creationId="{142BE39F-8FD9-DBE2-0CFF-B8BAEB9D7C86}"/>
          </ac:grpSpMkLst>
        </pc:grpChg>
        <pc:grpChg chg="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563" creationId="{0948AAD8-DFE9-CF4D-DBEC-FC00849AA5A7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567" creationId="{6771A1CE-9643-E030-E28F-C8F595D1D1D4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575" creationId="{0CFDDB82-FFB5-1533-5BB5-B42EE4A52E08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579" creationId="{B3CF5FFA-8C97-5F5E-A8DC-029681F08CC7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04" creationId="{877E0995-0E09-0895-63EC-F23B6C5A7C57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05" creationId="{036D4BCE-66D1-FACE-32CA-0E737C897AB4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06" creationId="{401C42E2-CDEE-FEDF-96D0-A9B974DA9686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12" creationId="{A180100B-8307-306A-67C3-71B3BA0DC404}"/>
          </ac:grpSpMkLst>
        </pc:grpChg>
        <pc:grpChg chg="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618" creationId="{F6BD4498-9179-3860-CD7D-6BFA0D72109E}"/>
          </ac:grpSpMkLst>
        </pc:grpChg>
        <pc:grpChg chg="mod">
          <ac:chgData name="Kokchun Giang" userId="67e2125d-ec8c-4323-9653-9824a2ad815f" providerId="ADAL" clId="{22F7C6F8-58BC-F142-947B-ED8464E1E6D6}" dt="2024-01-25T20:33:24.057" v="571"/>
          <ac:grpSpMkLst>
            <pc:docMk/>
            <pc:sldMk cId="2303502608" sldId="331"/>
            <ac:grpSpMk id="626" creationId="{89B6B99D-D0F2-252C-8BD4-DA832F3217A6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39" creationId="{085823A3-D644-76A7-44BF-D46582B4E313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43" creationId="{B52F0E3F-26DC-EA3C-F187-7589A10123D4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46" creationId="{ECB6F128-9ECE-431E-4F12-31B6F8C91707}"/>
          </ac:grpSpMkLst>
        </pc:grpChg>
        <pc:grpChg chg="mod">
          <ac:chgData name="Kokchun Giang" userId="67e2125d-ec8c-4323-9653-9824a2ad815f" providerId="ADAL" clId="{22F7C6F8-58BC-F142-947B-ED8464E1E6D6}" dt="2024-01-25T20:35:11.705" v="625" actId="164"/>
          <ac:grpSpMkLst>
            <pc:docMk/>
            <pc:sldMk cId="2303502608" sldId="331"/>
            <ac:grpSpMk id="650" creationId="{BAD0CC76-7646-D1B0-41D7-513F0F6AE948}"/>
          </ac:grpSpMkLst>
        </pc:grpChg>
        <pc:grpChg chg="add del mod">
          <ac:chgData name="Kokchun Giang" userId="67e2125d-ec8c-4323-9653-9824a2ad815f" providerId="ADAL" clId="{22F7C6F8-58BC-F142-947B-ED8464E1E6D6}" dt="2024-01-25T20:35:03.785" v="622"/>
          <ac:grpSpMkLst>
            <pc:docMk/>
            <pc:sldMk cId="2303502608" sldId="331"/>
            <ac:grpSpMk id="657" creationId="{FC746CC1-02AE-6FAA-E104-7D9E57D1AA86}"/>
          </ac:grpSpMkLst>
        </pc:grpChg>
        <pc:grpChg chg="mod">
          <ac:chgData name="Kokchun Giang" userId="67e2125d-ec8c-4323-9653-9824a2ad815f" providerId="ADAL" clId="{22F7C6F8-58BC-F142-947B-ED8464E1E6D6}" dt="2024-01-25T20:35:03.503" v="620"/>
          <ac:grpSpMkLst>
            <pc:docMk/>
            <pc:sldMk cId="2303502608" sldId="331"/>
            <ac:grpSpMk id="659" creationId="{CB47C99F-BCF7-E73C-61C1-5189C20B2BDA}"/>
          </ac:grpSpMkLst>
        </pc:grpChg>
        <pc:grpChg chg="mod">
          <ac:chgData name="Kokchun Giang" userId="67e2125d-ec8c-4323-9653-9824a2ad815f" providerId="ADAL" clId="{22F7C6F8-58BC-F142-947B-ED8464E1E6D6}" dt="2024-01-25T20:35:02.645" v="616"/>
          <ac:grpSpMkLst>
            <pc:docMk/>
            <pc:sldMk cId="2303502608" sldId="331"/>
            <ac:grpSpMk id="663" creationId="{B1D4F581-B974-B37F-029D-FB21E56B7B53}"/>
          </ac:grpSpMkLst>
        </pc:grpChg>
        <pc:grpChg chg="mod">
          <ac:chgData name="Kokchun Giang" userId="67e2125d-ec8c-4323-9653-9824a2ad815f" providerId="ADAL" clId="{22F7C6F8-58BC-F142-947B-ED8464E1E6D6}" dt="2024-01-25T20:35:02.134" v="613"/>
          <ac:grpSpMkLst>
            <pc:docMk/>
            <pc:sldMk cId="2303502608" sldId="331"/>
            <ac:grpSpMk id="666" creationId="{73349592-3592-A738-5153-1DB89C690FAF}"/>
          </ac:grpSpMkLst>
        </pc:grpChg>
        <pc:grpChg chg="add mod">
          <ac:chgData name="Kokchun Giang" userId="67e2125d-ec8c-4323-9653-9824a2ad815f" providerId="ADAL" clId="{22F7C6F8-58BC-F142-947B-ED8464E1E6D6}" dt="2024-01-25T20:35:18.505" v="628" actId="1076"/>
          <ac:grpSpMkLst>
            <pc:docMk/>
            <pc:sldMk cId="2303502608" sldId="331"/>
            <ac:grpSpMk id="667" creationId="{CE4637EF-964C-FD28-F13C-A3149567670B}"/>
          </ac:grpSpMkLst>
        </pc:grpChg>
        <pc:grpChg chg="add 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68" creationId="{BB25FFC2-FF77-BB45-2AFC-B65401854731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1" creationId="{53BF16F1-57B9-AA0B-449A-C310422993F1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3" creationId="{C7E12C05-F7B7-41BE-665C-BAA53128DE8F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4" creationId="{5C4EE2D5-2656-A316-32A4-827F1516B778}"/>
          </ac:grpSpMkLst>
        </pc:grpChg>
        <pc:grpChg chg="mod">
          <ac:chgData name="Kokchun Giang" userId="67e2125d-ec8c-4323-9653-9824a2ad815f" providerId="ADAL" clId="{22F7C6F8-58BC-F142-947B-ED8464E1E6D6}" dt="2024-01-25T20:35:13.006" v="626"/>
          <ac:grpSpMkLst>
            <pc:docMk/>
            <pc:sldMk cId="2303502608" sldId="331"/>
            <ac:grpSpMk id="675" creationId="{5894BB17-3A15-9DC5-B8B8-FF7BB3E8C65F}"/>
          </ac:grpSpMkLst>
        </pc:grpChg>
        <pc:grpChg chg="add mod">
          <ac:chgData name="Kokchun Giang" userId="67e2125d-ec8c-4323-9653-9824a2ad815f" providerId="ADAL" clId="{22F7C6F8-58BC-F142-947B-ED8464E1E6D6}" dt="2024-01-26T06:36:12.580" v="1116" actId="164"/>
          <ac:grpSpMkLst>
            <pc:docMk/>
            <pc:sldMk cId="2303502608" sldId="331"/>
            <ac:grpSpMk id="695" creationId="{E381D097-F34E-4BF5-C212-1D9ED8604C9C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698" creationId="{13839C09-B7DD-1DFA-8A57-64238FBCF183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700" creationId="{D04091D8-176F-9C13-2386-540CC133670B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701" creationId="{7998822F-3CC2-03C7-65A2-B79439C2B1C7}"/>
          </ac:grpSpMkLst>
        </pc:grpChg>
        <pc:grpChg chg="mod">
          <ac:chgData name="Kokchun Giang" userId="67e2125d-ec8c-4323-9653-9824a2ad815f" providerId="ADAL" clId="{22F7C6F8-58BC-F142-947B-ED8464E1E6D6}" dt="2024-01-25T20:35:20.579" v="629" actId="571"/>
          <ac:grpSpMkLst>
            <pc:docMk/>
            <pc:sldMk cId="2303502608" sldId="331"/>
            <ac:grpSpMk id="702" creationId="{34F84D9D-C3E5-05B0-5584-BD2FEFDA0604}"/>
          </ac:grpSpMkLst>
        </pc:grpChg>
        <pc:grpChg chg="add del mod">
          <ac:chgData name="Kokchun Giang" userId="67e2125d-ec8c-4323-9653-9824a2ad815f" providerId="ADAL" clId="{22F7C6F8-58BC-F142-947B-ED8464E1E6D6}" dt="2024-01-26T06:36:55.600" v="1121" actId="478"/>
          <ac:grpSpMkLst>
            <pc:docMk/>
            <pc:sldMk cId="2303502608" sldId="331"/>
            <ac:grpSpMk id="717" creationId="{147A50A0-4AEE-471C-DF54-E7AFC5AA59CF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0" creationId="{8612546D-1D6F-D90E-0145-C68A221682FA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2" creationId="{82729D83-AC33-2908-70CC-30D84D793D3C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3" creationId="{32CEAEAB-878E-9512-EE6D-52CF900445F7}"/>
          </ac:grpSpMkLst>
        </pc:grpChg>
        <pc:grpChg chg="add del mod">
          <ac:chgData name="Kokchun Giang" userId="67e2125d-ec8c-4323-9653-9824a2ad815f" providerId="ADAL" clId="{22F7C6F8-58BC-F142-947B-ED8464E1E6D6}" dt="2024-01-25T20:38:22.120" v="725"/>
          <ac:grpSpMkLst>
            <pc:docMk/>
            <pc:sldMk cId="2303502608" sldId="331"/>
            <ac:grpSpMk id="724" creationId="{AF58EA1E-5FD4-7337-C42C-E2E8315768F8}"/>
          </ac:grpSpMkLst>
        </pc:grpChg>
        <pc:grpChg chg="mod">
          <ac:chgData name="Kokchun Giang" userId="67e2125d-ec8c-4323-9653-9824a2ad815f" providerId="ADAL" clId="{22F7C6F8-58BC-F142-947B-ED8464E1E6D6}" dt="2024-01-25T20:35:40.434" v="636"/>
          <ac:grpSpMkLst>
            <pc:docMk/>
            <pc:sldMk cId="2303502608" sldId="331"/>
            <ac:grpSpMk id="744" creationId="{6B3DBF18-D60B-DB51-B8CE-85D78E61BBDB}"/>
          </ac:grpSpMkLst>
        </pc:grpChg>
        <pc:grpChg chg="mod">
          <ac:chgData name="Kokchun Giang" userId="67e2125d-ec8c-4323-9653-9824a2ad815f" providerId="ADAL" clId="{22F7C6F8-58BC-F142-947B-ED8464E1E6D6}" dt="2024-01-25T20:35:46.561" v="641"/>
          <ac:grpSpMkLst>
            <pc:docMk/>
            <pc:sldMk cId="2303502608" sldId="331"/>
            <ac:grpSpMk id="747" creationId="{FFCB1DCE-0D19-FEBD-F1A8-B1E8D42647DE}"/>
          </ac:grpSpMkLst>
        </pc:grpChg>
        <pc:grpChg chg="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750" creationId="{047233E6-3B11-A383-6CA6-0A0647FF0DD5}"/>
          </ac:grpSpMkLst>
        </pc:grpChg>
        <pc:grpChg chg="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753" creationId="{4B53A948-2CA7-4C0E-63FA-4DB1E1C00625}"/>
          </ac:grpSpMkLst>
        </pc:grpChg>
        <pc:grpChg chg="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757" creationId="{97886EE7-A587-5554-385D-8C11CC490B96}"/>
          </ac:grpSpMkLst>
        </pc:grpChg>
        <pc:grpChg chg="del mod">
          <ac:chgData name="Kokchun Giang" userId="67e2125d-ec8c-4323-9653-9824a2ad815f" providerId="ADAL" clId="{22F7C6F8-58BC-F142-947B-ED8464E1E6D6}" dt="2024-01-25T20:36:11.380" v="657"/>
          <ac:grpSpMkLst>
            <pc:docMk/>
            <pc:sldMk cId="2303502608" sldId="331"/>
            <ac:grpSpMk id="760" creationId="{62129CE0-22B0-84BF-08E1-717B1F60C818}"/>
          </ac:grpSpMkLst>
        </pc:grpChg>
        <pc:grpChg chg="del mod">
          <ac:chgData name="Kokchun Giang" userId="67e2125d-ec8c-4323-9653-9824a2ad815f" providerId="ADAL" clId="{22F7C6F8-58BC-F142-947B-ED8464E1E6D6}" dt="2024-01-25T20:36:14.753" v="661"/>
          <ac:grpSpMkLst>
            <pc:docMk/>
            <pc:sldMk cId="2303502608" sldId="331"/>
            <ac:grpSpMk id="763" creationId="{98E1922A-A12C-F6B4-70DD-B8A55240F039}"/>
          </ac:grpSpMkLst>
        </pc:grpChg>
        <pc:grpChg chg="del mod">
          <ac:chgData name="Kokchun Giang" userId="67e2125d-ec8c-4323-9653-9824a2ad815f" providerId="ADAL" clId="{22F7C6F8-58BC-F142-947B-ED8464E1E6D6}" dt="2024-01-25T20:36:18.430" v="664"/>
          <ac:grpSpMkLst>
            <pc:docMk/>
            <pc:sldMk cId="2303502608" sldId="331"/>
            <ac:grpSpMk id="767" creationId="{D299D331-8C9E-A7A0-8975-DA12EC440E12}"/>
          </ac:grpSpMkLst>
        </pc:grpChg>
        <pc:grpChg chg="del mod">
          <ac:chgData name="Kokchun Giang" userId="67e2125d-ec8c-4323-9653-9824a2ad815f" providerId="ADAL" clId="{22F7C6F8-58BC-F142-947B-ED8464E1E6D6}" dt="2024-01-25T20:36:21.338" v="667"/>
          <ac:grpSpMkLst>
            <pc:docMk/>
            <pc:sldMk cId="2303502608" sldId="331"/>
            <ac:grpSpMk id="770" creationId="{167F8B1F-1562-C949-C9C3-05CFB5DC2879}"/>
          </ac:grpSpMkLst>
        </pc:grpChg>
        <pc:grpChg chg="del mod">
          <ac:chgData name="Kokchun Giang" userId="67e2125d-ec8c-4323-9653-9824a2ad815f" providerId="ADAL" clId="{22F7C6F8-58BC-F142-947B-ED8464E1E6D6}" dt="2024-01-25T20:36:25.496" v="670"/>
          <ac:grpSpMkLst>
            <pc:docMk/>
            <pc:sldMk cId="2303502608" sldId="331"/>
            <ac:grpSpMk id="773" creationId="{7C1F939C-767C-3DA7-2517-6583011EC863}"/>
          </ac:grpSpMkLst>
        </pc:grpChg>
        <pc:grpChg chg="del mod">
          <ac:chgData name="Kokchun Giang" userId="67e2125d-ec8c-4323-9653-9824a2ad815f" providerId="ADAL" clId="{22F7C6F8-58BC-F142-947B-ED8464E1E6D6}" dt="2024-01-25T20:36:37.236" v="676"/>
          <ac:grpSpMkLst>
            <pc:docMk/>
            <pc:sldMk cId="2303502608" sldId="331"/>
            <ac:grpSpMk id="776" creationId="{D5749CEF-C337-F362-3634-AC4722973DA8}"/>
          </ac:grpSpMkLst>
        </pc:grpChg>
        <pc:grpChg chg="del mod">
          <ac:chgData name="Kokchun Giang" userId="67e2125d-ec8c-4323-9653-9824a2ad815f" providerId="ADAL" clId="{22F7C6F8-58BC-F142-947B-ED8464E1E6D6}" dt="2024-01-25T20:36:37.236" v="676"/>
          <ac:grpSpMkLst>
            <pc:docMk/>
            <pc:sldMk cId="2303502608" sldId="331"/>
            <ac:grpSpMk id="779" creationId="{EB6A4467-B4E8-E23D-20AC-C4625ED367E8}"/>
          </ac:grpSpMkLst>
        </pc:grpChg>
        <pc:grpChg chg="del mod">
          <ac:chgData name="Kokchun Giang" userId="67e2125d-ec8c-4323-9653-9824a2ad815f" providerId="ADAL" clId="{22F7C6F8-58BC-F142-947B-ED8464E1E6D6}" dt="2024-01-25T20:36:41.379" v="681"/>
          <ac:grpSpMkLst>
            <pc:docMk/>
            <pc:sldMk cId="2303502608" sldId="331"/>
            <ac:grpSpMk id="782" creationId="{9CC7CCEE-75AE-9649-9DE9-09F4374158BA}"/>
          </ac:grpSpMkLst>
        </pc:grpChg>
        <pc:grpChg chg="del mod">
          <ac:chgData name="Kokchun Giang" userId="67e2125d-ec8c-4323-9653-9824a2ad815f" providerId="ADAL" clId="{22F7C6F8-58BC-F142-947B-ED8464E1E6D6}" dt="2024-01-25T20:36:57.635" v="684"/>
          <ac:grpSpMkLst>
            <pc:docMk/>
            <pc:sldMk cId="2303502608" sldId="331"/>
            <ac:grpSpMk id="789" creationId="{A08654E9-D1E4-27E9-9A76-9E8ADD7FDA34}"/>
          </ac:grpSpMkLst>
        </pc:grpChg>
        <pc:grpChg chg="del mod">
          <ac:chgData name="Kokchun Giang" userId="67e2125d-ec8c-4323-9653-9824a2ad815f" providerId="ADAL" clId="{22F7C6F8-58BC-F142-947B-ED8464E1E6D6}" dt="2024-01-25T20:37:24.127" v="688"/>
          <ac:grpSpMkLst>
            <pc:docMk/>
            <pc:sldMk cId="2303502608" sldId="331"/>
            <ac:grpSpMk id="792" creationId="{8B5734DA-144E-4398-470D-BB73DC0A566A}"/>
          </ac:grpSpMkLst>
        </pc:grpChg>
        <pc:grpChg chg="del mod">
          <ac:chgData name="Kokchun Giang" userId="67e2125d-ec8c-4323-9653-9824a2ad815f" providerId="ADAL" clId="{22F7C6F8-58BC-F142-947B-ED8464E1E6D6}" dt="2024-01-25T20:37:27.320" v="693"/>
          <ac:grpSpMkLst>
            <pc:docMk/>
            <pc:sldMk cId="2303502608" sldId="331"/>
            <ac:grpSpMk id="804" creationId="{3AC1EC8E-105F-016E-6736-F7EF42742C84}"/>
          </ac:grpSpMkLst>
        </pc:grpChg>
        <pc:grpChg chg="del mod">
          <ac:chgData name="Kokchun Giang" userId="67e2125d-ec8c-4323-9653-9824a2ad815f" providerId="ADAL" clId="{22F7C6F8-58BC-F142-947B-ED8464E1E6D6}" dt="2024-01-25T20:37:31.698" v="696"/>
          <ac:grpSpMkLst>
            <pc:docMk/>
            <pc:sldMk cId="2303502608" sldId="331"/>
            <ac:grpSpMk id="809" creationId="{AB2CDA66-C9B2-C824-E798-E42D05E6AD2A}"/>
          </ac:grpSpMkLst>
        </pc:grpChg>
        <pc:grpChg chg="del mod">
          <ac:chgData name="Kokchun Giang" userId="67e2125d-ec8c-4323-9653-9824a2ad815f" providerId="ADAL" clId="{22F7C6F8-58BC-F142-947B-ED8464E1E6D6}" dt="2024-01-25T20:38:02.826" v="707"/>
          <ac:grpSpMkLst>
            <pc:docMk/>
            <pc:sldMk cId="2303502608" sldId="331"/>
            <ac:grpSpMk id="863" creationId="{11661B93-F130-6E16-B120-8C86F623FCFC}"/>
          </ac:grpSpMkLst>
        </pc:grpChg>
        <pc:grpChg chg="add mod">
          <ac:chgData name="Kokchun Giang" userId="67e2125d-ec8c-4323-9653-9824a2ad815f" providerId="ADAL" clId="{22F7C6F8-58BC-F142-947B-ED8464E1E6D6}" dt="2024-01-26T06:35:02.306" v="1109" actId="164"/>
          <ac:grpSpMkLst>
            <pc:docMk/>
            <pc:sldMk cId="2303502608" sldId="331"/>
            <ac:grpSpMk id="896" creationId="{2098E3B2-ADCB-C480-90FD-B0E6530622BF}"/>
          </ac:grpSpMkLst>
        </pc:grpChg>
        <pc:grpChg chg="add mod">
          <ac:chgData name="Kokchun Giang" userId="67e2125d-ec8c-4323-9653-9824a2ad815f" providerId="ADAL" clId="{22F7C6F8-58BC-F142-947B-ED8464E1E6D6}" dt="2024-01-26T06:35:12.794" v="1110" actId="164"/>
          <ac:grpSpMkLst>
            <pc:docMk/>
            <pc:sldMk cId="2303502608" sldId="331"/>
            <ac:grpSpMk id="897" creationId="{AE71AD8D-41AB-12B4-6E9E-CCA8675FA771}"/>
          </ac:grpSpMkLst>
        </pc:grpChg>
        <pc:grpChg chg="add mod">
          <ac:chgData name="Kokchun Giang" userId="67e2125d-ec8c-4323-9653-9824a2ad815f" providerId="ADAL" clId="{22F7C6F8-58BC-F142-947B-ED8464E1E6D6}" dt="2024-01-26T06:35:24.026" v="1111" actId="164"/>
          <ac:grpSpMkLst>
            <pc:docMk/>
            <pc:sldMk cId="2303502608" sldId="331"/>
            <ac:grpSpMk id="898" creationId="{68FD1290-96E0-DED5-11DF-5EF4EB22A609}"/>
          </ac:grpSpMkLst>
        </pc:grpChg>
        <pc:grpChg chg="add mod">
          <ac:chgData name="Kokchun Giang" userId="67e2125d-ec8c-4323-9653-9824a2ad815f" providerId="ADAL" clId="{22F7C6F8-58BC-F142-947B-ED8464E1E6D6}" dt="2024-01-26T06:35:37.132" v="1112" actId="164"/>
          <ac:grpSpMkLst>
            <pc:docMk/>
            <pc:sldMk cId="2303502608" sldId="331"/>
            <ac:grpSpMk id="899" creationId="{474438C9-2465-F375-D567-91EF64B11489}"/>
          </ac:grpSpMkLst>
        </pc:grpChg>
        <pc:grpChg chg="add mod">
          <ac:chgData name="Kokchun Giang" userId="67e2125d-ec8c-4323-9653-9824a2ad815f" providerId="ADAL" clId="{22F7C6F8-58BC-F142-947B-ED8464E1E6D6}" dt="2024-01-26T06:35:52.201" v="1113" actId="164"/>
          <ac:grpSpMkLst>
            <pc:docMk/>
            <pc:sldMk cId="2303502608" sldId="331"/>
            <ac:grpSpMk id="900" creationId="{132F35FD-1DB8-DA76-6FE5-0731C9EA04C8}"/>
          </ac:grpSpMkLst>
        </pc:grpChg>
        <pc:grpChg chg="add mod">
          <ac:chgData name="Kokchun Giang" userId="67e2125d-ec8c-4323-9653-9824a2ad815f" providerId="ADAL" clId="{22F7C6F8-58BC-F142-947B-ED8464E1E6D6}" dt="2024-01-26T06:36:43.283" v="1119" actId="1076"/>
          <ac:grpSpMkLst>
            <pc:docMk/>
            <pc:sldMk cId="2303502608" sldId="331"/>
            <ac:grpSpMk id="901" creationId="{C60CED45-EBC4-FC93-96BE-C02E41044153}"/>
          </ac:grpSpMkLst>
        </pc:grpChg>
        <pc:grpChg chg="add mod">
          <ac:chgData name="Kokchun Giang" userId="67e2125d-ec8c-4323-9653-9824a2ad815f" providerId="ADAL" clId="{22F7C6F8-58BC-F142-947B-ED8464E1E6D6}" dt="2024-01-26T06:36:33.301" v="1118" actId="164"/>
          <ac:grpSpMkLst>
            <pc:docMk/>
            <pc:sldMk cId="2303502608" sldId="331"/>
            <ac:grpSpMk id="902" creationId="{90AEC384-137A-EB88-E381-6D182EFDBE7B}"/>
          </ac:grpSpMkLst>
        </pc:grpChg>
        <pc:grpChg chg="add mod">
          <ac:chgData name="Kokchun Giang" userId="67e2125d-ec8c-4323-9653-9824a2ad815f" providerId="ADAL" clId="{22F7C6F8-58BC-F142-947B-ED8464E1E6D6}" dt="2024-01-26T06:37:06.734" v="1123" actId="164"/>
          <ac:grpSpMkLst>
            <pc:docMk/>
            <pc:sldMk cId="2303502608" sldId="331"/>
            <ac:grpSpMk id="903" creationId="{2B4316D8-18DC-A40A-3844-CDF17BAC3C35}"/>
          </ac:grpSpMkLst>
        </pc:grpChg>
        <pc:grpChg chg="mod">
          <ac:chgData name="Kokchun Giang" userId="67e2125d-ec8c-4323-9653-9824a2ad815f" providerId="ADAL" clId="{22F7C6F8-58BC-F142-947B-ED8464E1E6D6}" dt="2024-01-26T06:36:33.301" v="1118" actId="164"/>
          <ac:grpSpMkLst>
            <pc:docMk/>
            <pc:sldMk cId="2303502608" sldId="331"/>
            <ac:grpSpMk id="918" creationId="{90533F68-D126-15BE-ED5E-328B58F26584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927" creationId="{55F19EF0-859E-E389-46D4-28CFB8EA4327}"/>
          </ac:grpSpMkLst>
        </pc:grpChg>
        <pc:grpChg chg="mod">
          <ac:chgData name="Kokchun Giang" userId="67e2125d-ec8c-4323-9653-9824a2ad815f" providerId="ADAL" clId="{22F7C6F8-58BC-F142-947B-ED8464E1E6D6}" dt="2024-01-26T06:36:12.580" v="1116" actId="164"/>
          <ac:grpSpMkLst>
            <pc:docMk/>
            <pc:sldMk cId="2303502608" sldId="331"/>
            <ac:grpSpMk id="932" creationId="{17C59849-35AE-4019-5CF3-CF7A47B0586F}"/>
          </ac:grpSpMkLst>
        </pc:grpChg>
        <pc:grpChg chg="del mod">
          <ac:chgData name="Kokchun Giang" userId="67e2125d-ec8c-4323-9653-9824a2ad815f" providerId="ADAL" clId="{22F7C6F8-58BC-F142-947B-ED8464E1E6D6}" dt="2024-01-25T20:38:34.682" v="734"/>
          <ac:grpSpMkLst>
            <pc:docMk/>
            <pc:sldMk cId="2303502608" sldId="331"/>
            <ac:grpSpMk id="937" creationId="{3F30744B-558E-6EC4-0493-5ADFA7532F4F}"/>
          </ac:grpSpMkLst>
        </pc:grpChg>
        <pc:grpChg chg="del mod">
          <ac:chgData name="Kokchun Giang" userId="67e2125d-ec8c-4323-9653-9824a2ad815f" providerId="ADAL" clId="{22F7C6F8-58BC-F142-947B-ED8464E1E6D6}" dt="2024-01-25T20:38:38.712" v="736"/>
          <ac:grpSpMkLst>
            <pc:docMk/>
            <pc:sldMk cId="2303502608" sldId="331"/>
            <ac:grpSpMk id="941" creationId="{867C22A8-F9BB-3D80-4D4B-22D09EDBBB60}"/>
          </ac:grpSpMkLst>
        </pc:grpChg>
        <pc:grpChg chg="del mod">
          <ac:chgData name="Kokchun Giang" userId="67e2125d-ec8c-4323-9653-9824a2ad815f" providerId="ADAL" clId="{22F7C6F8-58BC-F142-947B-ED8464E1E6D6}" dt="2024-01-25T20:38:42.494" v="744"/>
          <ac:grpSpMkLst>
            <pc:docMk/>
            <pc:sldMk cId="2303502608" sldId="331"/>
            <ac:grpSpMk id="943" creationId="{96C41DFE-4BD0-51D5-ED5E-F39AE61EC3CF}"/>
          </ac:grpSpMkLst>
        </pc:grpChg>
        <pc:grpChg chg="del mod">
          <ac:chgData name="Kokchun Giang" userId="67e2125d-ec8c-4323-9653-9824a2ad815f" providerId="ADAL" clId="{22F7C6F8-58BC-F142-947B-ED8464E1E6D6}" dt="2024-01-25T20:38:44.504" v="747"/>
          <ac:grpSpMkLst>
            <pc:docMk/>
            <pc:sldMk cId="2303502608" sldId="331"/>
            <ac:grpSpMk id="951" creationId="{BED4D787-4CFE-E627-9498-F3CF901F93C1}"/>
          </ac:grpSpMkLst>
        </pc:grpChg>
        <pc:grpChg chg="del mod">
          <ac:chgData name="Kokchun Giang" userId="67e2125d-ec8c-4323-9653-9824a2ad815f" providerId="ADAL" clId="{22F7C6F8-58BC-F142-947B-ED8464E1E6D6}" dt="2024-01-25T20:38:44.504" v="747"/>
          <ac:grpSpMkLst>
            <pc:docMk/>
            <pc:sldMk cId="2303502608" sldId="331"/>
            <ac:grpSpMk id="952" creationId="{8C09CB71-423F-3E5E-9563-399571B478D7}"/>
          </ac:grpSpMkLst>
        </pc:grpChg>
        <pc:grpChg chg="del mod">
          <ac:chgData name="Kokchun Giang" userId="67e2125d-ec8c-4323-9653-9824a2ad815f" providerId="ADAL" clId="{22F7C6F8-58BC-F142-947B-ED8464E1E6D6}" dt="2024-01-25T20:38:53.086" v="753"/>
          <ac:grpSpMkLst>
            <pc:docMk/>
            <pc:sldMk cId="2303502608" sldId="331"/>
            <ac:grpSpMk id="955" creationId="{7D0E7937-E55B-8C88-D2E0-F583AB34C694}"/>
          </ac:grpSpMkLst>
        </pc:grpChg>
        <pc:grpChg chg="del mod">
          <ac:chgData name="Kokchun Giang" userId="67e2125d-ec8c-4323-9653-9824a2ad815f" providerId="ADAL" clId="{22F7C6F8-58BC-F142-947B-ED8464E1E6D6}" dt="2024-01-25T20:38:58.386" v="755"/>
          <ac:grpSpMkLst>
            <pc:docMk/>
            <pc:sldMk cId="2303502608" sldId="331"/>
            <ac:grpSpMk id="961" creationId="{CCF2FB2F-F786-5E43-223E-0168D1BA88FE}"/>
          </ac:grpSpMkLst>
        </pc:grpChg>
        <pc:grpChg chg="del mod">
          <ac:chgData name="Kokchun Giang" userId="67e2125d-ec8c-4323-9653-9824a2ad815f" providerId="ADAL" clId="{22F7C6F8-58BC-F142-947B-ED8464E1E6D6}" dt="2024-01-25T20:38:59.149" v="757"/>
          <ac:grpSpMkLst>
            <pc:docMk/>
            <pc:sldMk cId="2303502608" sldId="331"/>
            <ac:grpSpMk id="963" creationId="{1515F582-42B8-2DF1-12CF-4D47F0125DAB}"/>
          </ac:grpSpMkLst>
        </pc:grpChg>
        <pc:grpChg chg="mod">
          <ac:chgData name="Kokchun Giang" userId="67e2125d-ec8c-4323-9653-9824a2ad815f" providerId="ADAL" clId="{22F7C6F8-58BC-F142-947B-ED8464E1E6D6}" dt="2024-01-26T06:36:58.908" v="1122" actId="1076"/>
          <ac:grpSpMkLst>
            <pc:docMk/>
            <pc:sldMk cId="2303502608" sldId="331"/>
            <ac:grpSpMk id="965" creationId="{04D09694-1AEA-3A51-C2D4-3FA8DA04E2F9}"/>
          </ac:grpSpMkLst>
        </pc:grpChg>
        <pc:grpChg chg="mod">
          <ac:chgData name="Kokchun Giang" userId="67e2125d-ec8c-4323-9653-9824a2ad815f" providerId="ADAL" clId="{22F7C6F8-58BC-F142-947B-ED8464E1E6D6}" dt="2024-01-25T20:39:08.786" v="766"/>
          <ac:grpSpMkLst>
            <pc:docMk/>
            <pc:sldMk cId="2303502608" sldId="331"/>
            <ac:grpSpMk id="1054" creationId="{97C97AB1-A3C5-FFB8-E603-AC6AC33A5847}"/>
          </ac:grpSpMkLst>
        </pc:grpChg>
        <pc:grpChg chg="mod">
          <ac:chgData name="Kokchun Giang" userId="67e2125d-ec8c-4323-9653-9824a2ad815f" providerId="ADAL" clId="{22F7C6F8-58BC-F142-947B-ED8464E1E6D6}" dt="2024-01-25T20:39:08.786" v="766"/>
          <ac:grpSpMkLst>
            <pc:docMk/>
            <pc:sldMk cId="2303502608" sldId="331"/>
            <ac:grpSpMk id="1070" creationId="{349EE625-0091-41F9-B558-B0B51903A6A3}"/>
          </ac:grpSpMkLst>
        </pc:grpChg>
        <pc:grpChg chg="mod">
          <ac:chgData name="Kokchun Giang" userId="67e2125d-ec8c-4323-9653-9824a2ad815f" providerId="ADAL" clId="{22F7C6F8-58BC-F142-947B-ED8464E1E6D6}" dt="2024-01-26T06:37:06.734" v="1123" actId="164"/>
          <ac:grpSpMkLst>
            <pc:docMk/>
            <pc:sldMk cId="2303502608" sldId="331"/>
            <ac:grpSpMk id="1083" creationId="{07E5D37B-F269-A2A3-6805-084B55808C17}"/>
          </ac:grpSpMkLst>
        </pc:grpChg>
        <pc:grpChg chg="del">
          <ac:chgData name="Kokchun Giang" userId="67e2125d-ec8c-4323-9653-9824a2ad815f" providerId="ADAL" clId="{22F7C6F8-58BC-F142-947B-ED8464E1E6D6}" dt="2024-01-25T20:27:49.102" v="241" actId="478"/>
          <ac:grpSpMkLst>
            <pc:docMk/>
            <pc:sldMk cId="2303502608" sldId="331"/>
            <ac:grpSpMk id="1171" creationId="{BCD7548A-849C-1182-55DC-833E83E239C5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56" creationId="{791734F2-99C6-36AF-78F2-C888515970F5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88" creationId="{89DE4184-C38E-96C3-6869-FAB9C597B41E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89" creationId="{5688F862-711A-AE56-2F72-FC0388092A0F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0" creationId="{6A4A45D1-18C3-3405-A806-4048A80343AD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1" creationId="{BFA0BE4C-C7BB-02D5-1939-213D1B3F02D9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2" creationId="{13ECB281-A0B0-14D7-D74A-580EF73A86FD}"/>
          </ac:grpSpMkLst>
        </pc:grpChg>
        <pc:grpChg chg="del">
          <ac:chgData name="Kokchun Giang" userId="67e2125d-ec8c-4323-9653-9824a2ad815f" providerId="ADAL" clId="{22F7C6F8-58BC-F142-947B-ED8464E1E6D6}" dt="2024-01-25T20:27:41.605" v="237" actId="478"/>
          <ac:grpSpMkLst>
            <pc:docMk/>
            <pc:sldMk cId="2303502608" sldId="331"/>
            <ac:grpSpMk id="1293" creationId="{5C3A93CE-4290-C345-04A9-FD62D0D51C97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1294" creationId="{9C8559A3-B3E6-B4A0-01C1-74510C336DCC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1295" creationId="{5C32E2CA-4F60-5980-8867-3792C72546E7}"/>
          </ac:grpSpMkLst>
        </pc:grpChg>
        <pc:grpChg chg="del">
          <ac:chgData name="Kokchun Giang" userId="67e2125d-ec8c-4323-9653-9824a2ad815f" providerId="ADAL" clId="{22F7C6F8-58BC-F142-947B-ED8464E1E6D6}" dt="2024-01-25T20:27:44.953" v="238" actId="478"/>
          <ac:grpSpMkLst>
            <pc:docMk/>
            <pc:sldMk cId="2303502608" sldId="331"/>
            <ac:grpSpMk id="1296" creationId="{54DA7CF2-A4A2-ED95-036B-5C6D53145500}"/>
          </ac:grpSpMkLst>
        </pc:grpChg>
        <pc:grpChg chg="del">
          <ac:chgData name="Kokchun Giang" userId="67e2125d-ec8c-4323-9653-9824a2ad815f" providerId="ADAL" clId="{22F7C6F8-58BC-F142-947B-ED8464E1E6D6}" dt="2024-01-25T20:27:45.838" v="239" actId="478"/>
          <ac:grpSpMkLst>
            <pc:docMk/>
            <pc:sldMk cId="2303502608" sldId="331"/>
            <ac:grpSpMk id="1297" creationId="{BDF13368-3B0A-9FC1-5449-1AF53181B55A}"/>
          </ac:grpSpMkLst>
        </pc:grpChg>
        <pc:grpChg chg="del">
          <ac:chgData name="Kokchun Giang" userId="67e2125d-ec8c-4323-9653-9824a2ad815f" providerId="ADAL" clId="{22F7C6F8-58BC-F142-947B-ED8464E1E6D6}" dt="2024-01-25T20:27:49.102" v="241" actId="478"/>
          <ac:grpSpMkLst>
            <pc:docMk/>
            <pc:sldMk cId="2303502608" sldId="331"/>
            <ac:grpSpMk id="1298" creationId="{AC8F9C59-E62C-E454-6D58-41493662C4FC}"/>
          </ac:grpSpMkLst>
        </pc:grpChg>
        <pc:grpChg chg="del">
          <ac:chgData name="Kokchun Giang" userId="67e2125d-ec8c-4323-9653-9824a2ad815f" providerId="ADAL" clId="{22F7C6F8-58BC-F142-947B-ED8464E1E6D6}" dt="2024-01-25T20:27:46.885" v="240" actId="478"/>
          <ac:grpSpMkLst>
            <pc:docMk/>
            <pc:sldMk cId="2303502608" sldId="331"/>
            <ac:grpSpMk id="1299" creationId="{AABDEECB-6AFF-0E11-1722-D91AE1868AA2}"/>
          </ac:grpSpMkLst>
        </pc:grpChg>
        <pc:grpChg chg="del">
          <ac:chgData name="Kokchun Giang" userId="67e2125d-ec8c-4323-9653-9824a2ad815f" providerId="ADAL" clId="{22F7C6F8-58BC-F142-947B-ED8464E1E6D6}" dt="2024-01-25T20:27:49.102" v="241" actId="478"/>
          <ac:grpSpMkLst>
            <pc:docMk/>
            <pc:sldMk cId="2303502608" sldId="331"/>
            <ac:grpSpMk id="1300" creationId="{F994D064-2DFA-01A1-8A3A-5F0CBA1DB5D7}"/>
          </ac:grpSpMkLst>
        </pc:grp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3" creationId="{741DC212-AB75-2C23-655E-EDD4C3787F75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4" creationId="{75EA4B26-7079-303C-84B5-1885F6E38808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5" creationId="{65CE5D47-12F8-67C4-44F9-D1FA1CACB151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6" creationId="{BC73ED61-1AD5-22D8-C215-4673F620C111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7" creationId="{966B5562-F2BC-7600-AD12-BC1F78C7824C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8" creationId="{640BA893-3123-003D-0C03-94F75481B325}"/>
          </ac:inkMkLst>
        </pc:inkChg>
        <pc:inkChg chg="add mod">
          <ac:chgData name="Kokchun Giang" userId="67e2125d-ec8c-4323-9653-9824a2ad815f" providerId="ADAL" clId="{22F7C6F8-58BC-F142-947B-ED8464E1E6D6}" dt="2024-01-25T20:28:40.037" v="315"/>
          <ac:inkMkLst>
            <pc:docMk/>
            <pc:sldMk cId="2303502608" sldId="331"/>
            <ac:inkMk id="9" creationId="{7DF044E3-0DB9-45C5-B08A-2FDF58E82807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1" creationId="{53ABF96E-AFC8-CF1E-0F4E-243EF06EF589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2" creationId="{2AEABDD2-9AB6-B75B-978E-42D7FBCD4E40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3" creationId="{03901553-8BEC-8C5E-80CE-6B2D4944AFC4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4" creationId="{BBA79A06-B3C6-ABD4-C331-3D104184BC65}"/>
          </ac:inkMkLst>
        </pc:inkChg>
        <pc:inkChg chg="add mod">
          <ac:chgData name="Kokchun Giang" userId="67e2125d-ec8c-4323-9653-9824a2ad815f" providerId="ADAL" clId="{22F7C6F8-58BC-F142-947B-ED8464E1E6D6}" dt="2024-01-25T20:28:45.981" v="321"/>
          <ac:inkMkLst>
            <pc:docMk/>
            <pc:sldMk cId="2303502608" sldId="331"/>
            <ac:inkMk id="15" creationId="{06E64745-E994-1027-70BB-814962E56FC6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17" creationId="{B3684C6F-41D7-E5BB-D339-26886A21C80F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18" creationId="{4865C7BC-3A4B-420E-D099-C842D7ADC1E4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19" creationId="{1AEBC4ED-A61C-479A-6D4A-6C5D8B9140C6}"/>
          </ac:inkMkLst>
        </pc:inkChg>
        <pc:inkChg chg="add mod">
          <ac:chgData name="Kokchun Giang" userId="67e2125d-ec8c-4323-9653-9824a2ad815f" providerId="ADAL" clId="{22F7C6F8-58BC-F142-947B-ED8464E1E6D6}" dt="2024-01-25T20:28:56.365" v="326"/>
          <ac:inkMkLst>
            <pc:docMk/>
            <pc:sldMk cId="2303502608" sldId="331"/>
            <ac:inkMk id="20" creationId="{EF2ADA30-87FB-8702-5A3E-A955255FC35C}"/>
          </ac:inkMkLst>
        </pc:inkChg>
        <pc:inkChg chg="add mod">
          <ac:chgData name="Kokchun Giang" userId="67e2125d-ec8c-4323-9653-9824a2ad815f" providerId="ADAL" clId="{22F7C6F8-58BC-F142-947B-ED8464E1E6D6}" dt="2024-01-26T06:34:37.386" v="1106" actId="164"/>
          <ac:inkMkLst>
            <pc:docMk/>
            <pc:sldMk cId="2303502608" sldId="331"/>
            <ac:inkMk id="22" creationId="{B7541637-C3C6-89DD-1034-CF1EE221A5F3}"/>
          </ac:inkMkLst>
        </pc:inkChg>
        <pc:inkChg chg="add mod">
          <ac:chgData name="Kokchun Giang" userId="67e2125d-ec8c-4323-9653-9824a2ad815f" providerId="ADAL" clId="{22F7C6F8-58BC-F142-947B-ED8464E1E6D6}" dt="2024-01-25T20:28:58.872" v="330"/>
          <ac:inkMkLst>
            <pc:docMk/>
            <pc:sldMk cId="2303502608" sldId="331"/>
            <ac:inkMk id="23" creationId="{8A5C1156-D6A7-E8E4-515A-6FCF44967961}"/>
          </ac:inkMkLst>
        </pc:inkChg>
        <pc:inkChg chg="add mod">
          <ac:chgData name="Kokchun Giang" userId="67e2125d-ec8c-4323-9653-9824a2ad815f" providerId="ADAL" clId="{22F7C6F8-58BC-F142-947B-ED8464E1E6D6}" dt="2024-01-25T20:28:58.872" v="330"/>
          <ac:inkMkLst>
            <pc:docMk/>
            <pc:sldMk cId="2303502608" sldId="331"/>
            <ac:inkMk id="24" creationId="{6C8AF11C-1A2C-7A63-ADC2-79DE16AEDE6A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26" creationId="{F035C622-8B6A-E3DE-54C3-D70EA32BFB1D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27" creationId="{46C27C1A-5912-3045-5297-9CA98B9E8C9C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29" creationId="{10B301AD-0630-B351-68A2-AE7F68867F4E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30" creationId="{BE267108-B596-1BB2-6E59-4AAF7F62EA7B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31" creationId="{9BA638CC-ADD0-BD60-0107-D1260A21B111}"/>
          </ac:inkMkLst>
        </pc:inkChg>
        <pc:inkChg chg="add mod">
          <ac:chgData name="Kokchun Giang" userId="67e2125d-ec8c-4323-9653-9824a2ad815f" providerId="ADAL" clId="{22F7C6F8-58BC-F142-947B-ED8464E1E6D6}" dt="2024-01-25T20:29:04.659" v="337"/>
          <ac:inkMkLst>
            <pc:docMk/>
            <pc:sldMk cId="2303502608" sldId="331"/>
            <ac:inkMk id="32" creationId="{9CA23758-254C-3EBB-5746-9378C2B78F5B}"/>
          </ac:inkMkLst>
        </pc:inkChg>
        <pc:inkChg chg="add mod">
          <ac:chgData name="Kokchun Giang" userId="67e2125d-ec8c-4323-9653-9824a2ad815f" providerId="ADAL" clId="{22F7C6F8-58BC-F142-947B-ED8464E1E6D6}" dt="2024-01-26T06:34:44.651" v="1107" actId="164"/>
          <ac:inkMkLst>
            <pc:docMk/>
            <pc:sldMk cId="2303502608" sldId="331"/>
            <ac:inkMk id="34" creationId="{A56AE4FB-A4F3-E36B-DDEB-F9058B15272F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5" creationId="{4E2B37F5-78B1-AC0E-7005-A08C9CA44544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6" creationId="{9EAB1C6B-F93F-61F4-1C2D-451E290E80C7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7" creationId="{C7B3A780-2736-270D-5ED8-0B3FCE494EAD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8" creationId="{C31E3330-79CD-6086-C90E-AF0155D8EA30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39" creationId="{FB0596F7-F865-E656-631D-DEA35A159BAB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0" creationId="{20119E5A-F5BC-B739-A841-CC555B18CA6E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1" creationId="{AA990EBF-4D2F-BCEB-F1C4-FAF3BD5D01E5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2" creationId="{3EC41BE6-1AD1-5FEC-D468-461A1C6FA486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3" creationId="{16A7DC2B-2AAD-3BAB-AFDB-AF2D3607248B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4" creationId="{0A435A09-ED55-FA46-10B2-296CC0B41AE6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7" creationId="{E047A78E-6A73-5B97-9007-8E19E4AA9D8A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8" creationId="{8D4DAE32-EF7D-C351-DCEE-1F4E572B9FFD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49" creationId="{EC782DDF-DE28-5CD4-217B-8A722CFB4389}"/>
          </ac:inkMkLst>
        </pc:inkChg>
        <pc:inkChg chg="add mod">
          <ac:chgData name="Kokchun Giang" userId="67e2125d-ec8c-4323-9653-9824a2ad815f" providerId="ADAL" clId="{22F7C6F8-58BC-F142-947B-ED8464E1E6D6}" dt="2024-01-25T20:29:14.027" v="353"/>
          <ac:inkMkLst>
            <pc:docMk/>
            <pc:sldMk cId="2303502608" sldId="331"/>
            <ac:inkMk id="50" creationId="{383CA723-CA02-807F-C5C8-A138ACDD39C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3" creationId="{7E37C720-68D2-493F-8FB9-35392D75B3A2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4" creationId="{34AC7C2B-FA11-937E-7BB7-01D353FBEC3F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7" creationId="{6F2E5F50-D97A-F826-E8F6-F2170C8BE72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8" creationId="{BC81C4F2-4725-C60F-5F84-692BBA866F5C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59" creationId="{4CFF72F1-3850-DB7D-6935-1A07FDC844D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0" creationId="{B22F09B0-9B95-964B-CDB3-1E3C94D3C0FF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1" creationId="{866CC63B-8E36-93C7-1ED8-CD3E15F0EAE9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2" creationId="{0C4B17C8-A0ED-F287-B931-A4DDE252A78B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63" creationId="{D8DF9C25-6F2F-5EFE-6CB1-B996027C13E4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4" creationId="{1AD80DB7-80F9-F328-2B24-94DB80B14643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5" creationId="{788FAE26-C702-0961-9FA4-EE3290A652D8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7" creationId="{727F3FE5-E468-3779-0DF8-0CA5F8C1ABAA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8" creationId="{801D9B8C-9A93-F3C3-B088-7653384AADE5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89" creationId="{12FFA7C5-A44C-1C77-E996-522AF883F0F7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0" creationId="{77137ED2-A8E1-4A6D-1F2F-3663242AE284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1" creationId="{A7742D35-604B-13C8-016E-1CAF5A5038A8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3" creationId="{A7FD7F61-E066-1836-2ED5-ADFC4035B8AB}"/>
          </ac:inkMkLst>
        </pc:inkChg>
        <pc:inkChg chg="add mod">
          <ac:chgData name="Kokchun Giang" userId="67e2125d-ec8c-4323-9653-9824a2ad815f" providerId="ADAL" clId="{22F7C6F8-58BC-F142-947B-ED8464E1E6D6}" dt="2024-01-25T20:29:33.651" v="374"/>
          <ac:inkMkLst>
            <pc:docMk/>
            <pc:sldMk cId="2303502608" sldId="331"/>
            <ac:inkMk id="394" creationId="{0ECE33F8-6D8F-99DF-BE0B-768BA8B53AB7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6" creationId="{8318DBDA-B1CB-965D-2CF7-CCF55C2BC319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7" creationId="{2470C7DB-AFC7-0935-3707-45BCCB898F3C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8" creationId="{4F8DC97C-4461-8886-DE38-30180E7EE1F4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399" creationId="{834508F9-1D52-1F1A-E6D5-98AB0CFD4763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400" creationId="{8B79D4E2-57C0-BFDB-618F-612577BCF866}"/>
          </ac:inkMkLst>
        </pc:inkChg>
        <pc:inkChg chg="add mod">
          <ac:chgData name="Kokchun Giang" userId="67e2125d-ec8c-4323-9653-9824a2ad815f" providerId="ADAL" clId="{22F7C6F8-58BC-F142-947B-ED8464E1E6D6}" dt="2024-01-25T20:29:45.745" v="382"/>
          <ac:inkMkLst>
            <pc:docMk/>
            <pc:sldMk cId="2303502608" sldId="331"/>
            <ac:inkMk id="402" creationId="{9C76027F-FD1A-2831-3EBA-5AD6C0C46EEF}"/>
          </ac:inkMkLst>
        </pc:inkChg>
        <pc:inkChg chg="add mod">
          <ac:chgData name="Kokchun Giang" userId="67e2125d-ec8c-4323-9653-9824a2ad815f" providerId="ADAL" clId="{22F7C6F8-58BC-F142-947B-ED8464E1E6D6}" dt="2024-01-26T06:34:52.056" v="1108" actId="164"/>
          <ac:inkMkLst>
            <pc:docMk/>
            <pc:sldMk cId="2303502608" sldId="331"/>
            <ac:inkMk id="404" creationId="{E62E4F9C-EADD-E9F7-A55A-A7D5571A3598}"/>
          </ac:inkMkLst>
        </pc:inkChg>
        <pc:inkChg chg="add del">
          <ac:chgData name="Kokchun Giang" userId="67e2125d-ec8c-4323-9653-9824a2ad815f" providerId="ADAL" clId="{22F7C6F8-58BC-F142-947B-ED8464E1E6D6}" dt="2024-01-25T20:30:24.892" v="401" actId="9405"/>
          <ac:inkMkLst>
            <pc:docMk/>
            <pc:sldMk cId="2303502608" sldId="331"/>
            <ac:inkMk id="405" creationId="{F5BCE308-35F4-7345-0310-30E8BA9F607A}"/>
          </ac:inkMkLst>
        </pc:inkChg>
        <pc:inkChg chg="add del mod">
          <ac:chgData name="Kokchun Giang" userId="67e2125d-ec8c-4323-9653-9824a2ad815f" providerId="ADAL" clId="{22F7C6F8-58BC-F142-947B-ED8464E1E6D6}" dt="2024-01-25T20:30:24.490" v="400" actId="9405"/>
          <ac:inkMkLst>
            <pc:docMk/>
            <pc:sldMk cId="2303502608" sldId="331"/>
            <ac:inkMk id="406" creationId="{52BFEC2A-611D-FF0E-28FF-EE654B259BE0}"/>
          </ac:inkMkLst>
        </pc:inkChg>
        <pc:inkChg chg="add del mod">
          <ac:chgData name="Kokchun Giang" userId="67e2125d-ec8c-4323-9653-9824a2ad815f" providerId="ADAL" clId="{22F7C6F8-58BC-F142-947B-ED8464E1E6D6}" dt="2024-01-25T20:30:24.159" v="399" actId="9405"/>
          <ac:inkMkLst>
            <pc:docMk/>
            <pc:sldMk cId="2303502608" sldId="331"/>
            <ac:inkMk id="407" creationId="{3E83E99E-D579-7217-76DC-9D7B1D34A07A}"/>
          </ac:inkMkLst>
        </pc:inkChg>
        <pc:inkChg chg="add del">
          <ac:chgData name="Kokchun Giang" userId="67e2125d-ec8c-4323-9653-9824a2ad815f" providerId="ADAL" clId="{22F7C6F8-58BC-F142-947B-ED8464E1E6D6}" dt="2024-01-25T20:30:23.894" v="398"/>
          <ac:inkMkLst>
            <pc:docMk/>
            <pc:sldMk cId="2303502608" sldId="331"/>
            <ac:inkMk id="408" creationId="{0F994FC6-5876-CCE6-13FA-C33502772FFB}"/>
          </ac:inkMkLst>
        </pc:inkChg>
        <pc:inkChg chg="add del">
          <ac:chgData name="Kokchun Giang" userId="67e2125d-ec8c-4323-9653-9824a2ad815f" providerId="ADAL" clId="{22F7C6F8-58BC-F142-947B-ED8464E1E6D6}" dt="2024-01-25T20:30:23.663" v="396" actId="9405"/>
          <ac:inkMkLst>
            <pc:docMk/>
            <pc:sldMk cId="2303502608" sldId="331"/>
            <ac:inkMk id="410" creationId="{13FA8457-A592-404D-1367-966F41583059}"/>
          </ac:inkMkLst>
        </pc:inkChg>
        <pc:inkChg chg="add del mod">
          <ac:chgData name="Kokchun Giang" userId="67e2125d-ec8c-4323-9653-9824a2ad815f" providerId="ADAL" clId="{22F7C6F8-58BC-F142-947B-ED8464E1E6D6}" dt="2024-01-25T20:30:23.430" v="395" actId="9405"/>
          <ac:inkMkLst>
            <pc:docMk/>
            <pc:sldMk cId="2303502608" sldId="331"/>
            <ac:inkMk id="411" creationId="{80A0ECF9-892E-691E-7EB5-29D7BADA002F}"/>
          </ac:inkMkLst>
        </pc:inkChg>
        <pc:inkChg chg="add del mod">
          <ac:chgData name="Kokchun Giang" userId="67e2125d-ec8c-4323-9653-9824a2ad815f" providerId="ADAL" clId="{22F7C6F8-58BC-F142-947B-ED8464E1E6D6}" dt="2024-01-25T20:30:23.160" v="394"/>
          <ac:inkMkLst>
            <pc:docMk/>
            <pc:sldMk cId="2303502608" sldId="331"/>
            <ac:inkMk id="412" creationId="{F2508A9D-E764-6299-33EF-A2950787E7BC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4" creationId="{2D33AF0E-829D-8876-6319-B3F94ED69932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5" creationId="{30E8DB09-E5B1-F98C-A2F9-A15A8A9CD214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6" creationId="{231DF948-026A-94F8-E5FB-5951F7E687CD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7" creationId="{BA679CFF-2694-403B-B4C2-159ED37A3350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8" creationId="{517F754E-D82E-F2AA-0EAF-B0D8083F1E81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19" creationId="{8BAA2E3A-D657-CE0D-4805-968EADFD63A8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20" creationId="{280E0192-5388-408E-A06E-D0C84EC4B4C0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21" creationId="{5E666D50-B241-4D2C-0826-393D9A2FE60D}"/>
          </ac:inkMkLst>
        </pc:inkChg>
        <pc:inkChg chg="add mod">
          <ac:chgData name="Kokchun Giang" userId="67e2125d-ec8c-4323-9653-9824a2ad815f" providerId="ADAL" clId="{22F7C6F8-58BC-F142-947B-ED8464E1E6D6}" dt="2024-01-25T20:30:36.299" v="411"/>
          <ac:inkMkLst>
            <pc:docMk/>
            <pc:sldMk cId="2303502608" sldId="331"/>
            <ac:inkMk id="422" creationId="{322A0CB1-7E81-36BD-CA68-BBE94074589E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4" creationId="{DED2190F-C5FA-578C-C941-65A163C97C3A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5" creationId="{5AD36152-B443-D9F9-BEB8-FE33FEB42AC9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7" creationId="{573E62D1-2B99-FF67-CC39-E77E6C3499A8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8" creationId="{87E1DFF7-8537-1FE8-05BA-87742B28D155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29" creationId="{CC394AA3-7593-EF6D-C11B-1C2752CE1933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30" creationId="{50DB281E-BFEF-2EA1-A7AA-E1EA75A09E6F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31" creationId="{7331CA5E-EEC9-8EAA-0D3D-9B072279BD8A}"/>
          </ac:inkMkLst>
        </pc:inkChg>
        <pc:inkChg chg="add mod">
          <ac:chgData name="Kokchun Giang" userId="67e2125d-ec8c-4323-9653-9824a2ad815f" providerId="ADAL" clId="{22F7C6F8-58BC-F142-947B-ED8464E1E6D6}" dt="2024-01-25T20:30:45.442" v="421"/>
          <ac:inkMkLst>
            <pc:docMk/>
            <pc:sldMk cId="2303502608" sldId="331"/>
            <ac:inkMk id="432" creationId="{7D7DE99A-E860-CA01-C6A0-F69D9BA670B8}"/>
          </ac:inkMkLst>
        </pc:inkChg>
        <pc:inkChg chg="add mod">
          <ac:chgData name="Kokchun Giang" userId="67e2125d-ec8c-4323-9653-9824a2ad815f" providerId="ADAL" clId="{22F7C6F8-58BC-F142-947B-ED8464E1E6D6}" dt="2024-01-25T20:30:51.381" v="424"/>
          <ac:inkMkLst>
            <pc:docMk/>
            <pc:sldMk cId="2303502608" sldId="331"/>
            <ac:inkMk id="434" creationId="{DCE50EAE-5010-AE66-0FDE-B1661C3CFE1C}"/>
          </ac:inkMkLst>
        </pc:inkChg>
        <pc:inkChg chg="add mod">
          <ac:chgData name="Kokchun Giang" userId="67e2125d-ec8c-4323-9653-9824a2ad815f" providerId="ADAL" clId="{22F7C6F8-58BC-F142-947B-ED8464E1E6D6}" dt="2024-01-25T20:30:51.381" v="424"/>
          <ac:inkMkLst>
            <pc:docMk/>
            <pc:sldMk cId="2303502608" sldId="331"/>
            <ac:inkMk id="435" creationId="{A4C88F71-30A8-C049-BE40-B8F76C8DE269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37" creationId="{0DD696BC-A910-D15F-BFFA-3321B7D55D75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0" creationId="{AA3A37A9-4E31-9F75-FB1A-FC7D94849DDB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1" creationId="{8DBB3CD5-7CC6-32CE-342A-F4B4364923C2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2" creationId="{107F436F-414A-4725-54E1-DC176B5DB266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3" creationId="{54329FDC-4BB2-F365-5A0F-7902C6E48816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4" creationId="{8EDB6969-D2D6-28BD-3AAD-C1F66358E624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5" creationId="{C9BF6EE6-04DC-A9F3-C448-99BBDB24CD8D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6" creationId="{D1DD78F2-DF2C-FED4-A0A0-B3E77E9EEAEB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7" creationId="{40EF4159-8730-CA03-2C5D-307FCAE9783A}"/>
          </ac:inkMkLst>
        </pc:inkChg>
        <pc:inkChg chg="add mod">
          <ac:chgData name="Kokchun Giang" userId="67e2125d-ec8c-4323-9653-9824a2ad815f" providerId="ADAL" clId="{22F7C6F8-58BC-F142-947B-ED8464E1E6D6}" dt="2024-01-25T20:31:02.804" v="435"/>
          <ac:inkMkLst>
            <pc:docMk/>
            <pc:sldMk cId="2303502608" sldId="331"/>
            <ac:inkMk id="448" creationId="{65257DEC-4ADB-7304-2CD4-359EC242F1D2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0" creationId="{BF82BA18-F9A4-BA9B-8C88-972B2AFB6CD5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1" creationId="{A347CD3A-AD5D-EDBB-3219-90670B3C8EFC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3" creationId="{A7AED15B-2EE1-EE57-49A7-EF03224D48D0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4" creationId="{BCDD9C82-B9AF-0C72-4364-642DE3BD5F8F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5" creationId="{16E39DD8-0E2C-C995-8ADA-412981D9F5C2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6" creationId="{0BB9B9D9-67BA-8810-6934-69EC55B82683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7" creationId="{15DE59A1-27D5-61C4-A5F8-83A39132E114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8" creationId="{8838F09D-5DF1-58AB-CD8F-B2257997E958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59" creationId="{749E5A37-35FD-FBCF-8A42-0CF865625B69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60" creationId="{6B8C7250-A56D-59DA-FDEC-ED5054F2FF8D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61" creationId="{4265063D-F953-AFD4-5EF9-B2F59804EEC7}"/>
          </ac:inkMkLst>
        </pc:inkChg>
        <pc:inkChg chg="add mod">
          <ac:chgData name="Kokchun Giang" userId="67e2125d-ec8c-4323-9653-9824a2ad815f" providerId="ADAL" clId="{22F7C6F8-58BC-F142-947B-ED8464E1E6D6}" dt="2024-01-25T20:31:14.067" v="449"/>
          <ac:inkMkLst>
            <pc:docMk/>
            <pc:sldMk cId="2303502608" sldId="331"/>
            <ac:inkMk id="462" creationId="{0CE7EEC9-BD8B-2008-3912-52275B3E9A39}"/>
          </ac:inkMkLst>
        </pc:inkChg>
        <pc:inkChg chg="add mod">
          <ac:chgData name="Kokchun Giang" userId="67e2125d-ec8c-4323-9653-9824a2ad815f" providerId="ADAL" clId="{22F7C6F8-58BC-F142-947B-ED8464E1E6D6}" dt="2024-01-25T20:31:15.524" v="452"/>
          <ac:inkMkLst>
            <pc:docMk/>
            <pc:sldMk cId="2303502608" sldId="331"/>
            <ac:inkMk id="473" creationId="{3B8ACAC2-0557-2BCD-BEDE-C07FE3652FA7}"/>
          </ac:inkMkLst>
        </pc:inkChg>
        <pc:inkChg chg="add mod">
          <ac:chgData name="Kokchun Giang" userId="67e2125d-ec8c-4323-9653-9824a2ad815f" providerId="ADAL" clId="{22F7C6F8-58BC-F142-947B-ED8464E1E6D6}" dt="2024-01-25T20:31:15.524" v="452"/>
          <ac:inkMkLst>
            <pc:docMk/>
            <pc:sldMk cId="2303502608" sldId="331"/>
            <ac:inkMk id="474" creationId="{05F3B29E-5B68-8029-D812-C464E226609D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6" creationId="{3C192E6D-550E-4409-79F0-50D2E41917C7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7" creationId="{47AFF331-3139-BF63-B515-569BFA7D5D14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8" creationId="{5AC2C7B7-9FCC-B858-FB99-3029B44501EB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79" creationId="{EB60AFB9-3B06-632D-C078-F1E01B402D17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80" creationId="{7116C6F5-63E6-7FD9-9289-3A4BA8F27F47}"/>
          </ac:inkMkLst>
        </pc:inkChg>
        <pc:inkChg chg="add mod">
          <ac:chgData name="Kokchun Giang" userId="67e2125d-ec8c-4323-9653-9824a2ad815f" providerId="ADAL" clId="{22F7C6F8-58BC-F142-947B-ED8464E1E6D6}" dt="2024-01-25T20:31:31.949" v="459"/>
          <ac:inkMkLst>
            <pc:docMk/>
            <pc:sldMk cId="2303502608" sldId="331"/>
            <ac:inkMk id="481" creationId="{33198465-A9A4-B6CF-02DE-7674B0F4BCD8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83" creationId="{1DA4D00C-BCFB-4A3C-3666-A556262E9BC3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0" creationId="{469B1EBB-69BD-0DB6-1509-EF3321E586B1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1" creationId="{88E07858-D721-88F1-08C0-4C1D9076F85B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3" creationId="{89B5F360-CCB1-0A1D-00DA-EDB2AEE5A9D6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4" creationId="{F897D6A9-3CE7-5D29-8379-7FAE2577CE7F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5" creationId="{A89785A5-AF24-BBF0-ADD7-CC10125EBDB4}"/>
          </ac:inkMkLst>
        </pc:inkChg>
        <pc:inkChg chg="add mod">
          <ac:chgData name="Kokchun Giang" userId="67e2125d-ec8c-4323-9653-9824a2ad815f" providerId="ADAL" clId="{22F7C6F8-58BC-F142-947B-ED8464E1E6D6}" dt="2024-01-25T20:31:36.009" v="467"/>
          <ac:inkMkLst>
            <pc:docMk/>
            <pc:sldMk cId="2303502608" sldId="331"/>
            <ac:inkMk id="496" creationId="{99780BCC-0ADA-ABB5-60F3-79C2E7064FB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499" creationId="{F30A4806-6312-B562-923A-D0F564719A8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0" creationId="{53386655-3C72-0446-104E-626F3589A7E3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1" creationId="{DCF35731-1877-4038-E372-28EB377BCB7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2" creationId="{F435BB4A-F702-CF15-ED61-2DE21F77530A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3" creationId="{0EEFC95E-DAE8-3C05-CC30-F6F01724E72E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4" creationId="{2A4E83E5-0836-6AF8-75DA-93D1CAFAFE40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5" creationId="{FEDD7F2B-EDD4-212D-8413-6A7A4893B63E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6" creationId="{139B29B9-54F6-6C0D-E7B9-971787594122}"/>
          </ac:inkMkLst>
        </pc:inkChg>
        <pc:inkChg chg="add mod">
          <ac:chgData name="Kokchun Giang" userId="67e2125d-ec8c-4323-9653-9824a2ad815f" providerId="ADAL" clId="{22F7C6F8-58BC-F142-947B-ED8464E1E6D6}" dt="2024-01-25T20:31:42.884" v="477"/>
          <ac:inkMkLst>
            <pc:docMk/>
            <pc:sldMk cId="2303502608" sldId="331"/>
            <ac:inkMk id="507" creationId="{61E54596-0BA9-B6BE-4FED-A8DBC408D5B1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09" creationId="{131A51CB-9A30-A928-D13A-2E1BBDBF9483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0" creationId="{B311504D-A43D-331D-6FED-D276E182F61C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1" creationId="{13F36477-AC6A-42E0-9744-A932938F21F7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2" creationId="{97A1C4B4-301C-C14B-868D-0111C4325032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3" creationId="{C75D14A1-BA7B-F19B-4BD5-7C049250073C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4" creationId="{A83F4490-2489-7C30-1DBE-5194D1F9D0DF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5" creationId="{52E531B9-1709-C287-6180-8EFC787B14CA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6" creationId="{DD367544-79FC-214A-9192-654A31338914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7" creationId="{527137E3-D13F-7A2A-6646-ED12E27B22A6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8" creationId="{A6D30559-A148-754A-DE21-3284740FDFDD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19" creationId="{6FB2D46A-40D3-8BCE-02BD-AACFDD8E1F0E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20" creationId="{E96D4886-2A2D-5D33-8674-41D2BD669561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21" creationId="{3A0F5674-3544-FFBC-A4D5-79F0AAB6D33A}"/>
          </ac:inkMkLst>
        </pc:inkChg>
        <pc:inkChg chg="add mod">
          <ac:chgData name="Kokchun Giang" userId="67e2125d-ec8c-4323-9653-9824a2ad815f" providerId="ADAL" clId="{22F7C6F8-58BC-F142-947B-ED8464E1E6D6}" dt="2024-01-25T20:32:00.078" v="492"/>
          <ac:inkMkLst>
            <pc:docMk/>
            <pc:sldMk cId="2303502608" sldId="331"/>
            <ac:inkMk id="522" creationId="{A558AE95-88DD-9603-5C8A-5D72E2841573}"/>
          </ac:inkMkLst>
        </pc:inkChg>
        <pc:inkChg chg="add mod">
          <ac:chgData name="Kokchun Giang" userId="67e2125d-ec8c-4323-9653-9824a2ad815f" providerId="ADAL" clId="{22F7C6F8-58BC-F142-947B-ED8464E1E6D6}" dt="2024-01-26T06:35:12.794" v="1110" actId="164"/>
          <ac:inkMkLst>
            <pc:docMk/>
            <pc:sldMk cId="2303502608" sldId="331"/>
            <ac:inkMk id="524" creationId="{B5505387-E612-C61A-F356-23F4A68BACFC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5" creationId="{F40946EE-1087-6A0C-98D0-82C8115C0FDF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6" creationId="{6B8449DC-97F9-A506-3844-F4BB76B17055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7" creationId="{D91E05E2-26E3-CDAE-B14C-0778B7AEB813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28" creationId="{9F514555-638B-6663-821F-FAD8B3B8A9DB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0" creationId="{7FB444EB-781D-4DFC-268C-EC0A545D136B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1" creationId="{8B6995BF-1D2D-DFC4-43D7-DECDCD95E1C9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2" creationId="{EFF16B98-60C7-B8B2-10BC-52BE7871EE9A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3" creationId="{33F318EB-4B1E-3DEE-588D-059043464C99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4" creationId="{B856D489-46D2-BBD5-436B-FCA1146B0E18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5" creationId="{A2AC8A60-9622-5C75-D388-DB5F8797AB29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6" creationId="{9E9F8189-372D-BC0F-4910-F7E1C4C6910A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7" creationId="{913BAFAA-837C-5469-0169-1984187D93CE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8" creationId="{5E7108B3-E3FD-BC96-5345-ED2D31FA3DFA}"/>
          </ac:inkMkLst>
        </pc:inkChg>
        <pc:inkChg chg="add mod">
          <ac:chgData name="Kokchun Giang" userId="67e2125d-ec8c-4323-9653-9824a2ad815f" providerId="ADAL" clId="{22F7C6F8-58BC-F142-947B-ED8464E1E6D6}" dt="2024-01-25T20:32:11.967" v="508"/>
          <ac:inkMkLst>
            <pc:docMk/>
            <pc:sldMk cId="2303502608" sldId="331"/>
            <ac:inkMk id="539" creationId="{AEAC8981-C42D-971A-BF16-E334036113D8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1" creationId="{2152F546-E008-3914-BD9F-FFE8DC483B3C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2" creationId="{92296E3F-E605-D546-3BB5-A154433B78D0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3" creationId="{06DE90E0-116B-5284-1C85-66444BCF6DD7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4" creationId="{F5CDA2F1-7F2F-3C73-2A5F-2B0A0D8F400B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5" creationId="{ADC17D18-A83D-8DF0-9592-98970CD97684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6" creationId="{83A5AD7F-6593-1D78-F025-2C5C3CD13BAD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8" creationId="{BD42F8B1-BC08-083C-1601-1D383E8EBC4E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49" creationId="{558A062F-1066-C686-3AD5-E330318DD790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0" creationId="{31B40F3D-D0FB-E1E8-1242-EBDEC849DC25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1" creationId="{1018C958-865C-C1BE-A013-453C0FDEC0CA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2" creationId="{11F18F73-B6F9-0BAA-321E-9F9237950041}"/>
          </ac:inkMkLst>
        </pc:inkChg>
        <pc:inkChg chg="add mod">
          <ac:chgData name="Kokchun Giang" userId="67e2125d-ec8c-4323-9653-9824a2ad815f" providerId="ADAL" clId="{22F7C6F8-58BC-F142-947B-ED8464E1E6D6}" dt="2024-01-25T20:32:23.668" v="521"/>
          <ac:inkMkLst>
            <pc:docMk/>
            <pc:sldMk cId="2303502608" sldId="331"/>
            <ac:inkMk id="553" creationId="{5E1A2390-3AD8-C978-442D-50B098E7F38F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57" creationId="{D9A70F27-D5D7-2A2F-619C-173BD74049A9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58" creationId="{1446F372-1198-55CE-3E59-6924FEF21B59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59" creationId="{06C349CB-A651-4237-C927-121DE3405377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60" creationId="{136026A5-5834-E337-22F1-F71D3C4032E0}"/>
          </ac:inkMkLst>
        </pc:inkChg>
        <pc:inkChg chg="add mod">
          <ac:chgData name="Kokchun Giang" userId="67e2125d-ec8c-4323-9653-9824a2ad815f" providerId="ADAL" clId="{22F7C6F8-58BC-F142-947B-ED8464E1E6D6}" dt="2024-01-25T20:32:32.907" v="527"/>
          <ac:inkMkLst>
            <pc:docMk/>
            <pc:sldMk cId="2303502608" sldId="331"/>
            <ac:inkMk id="561" creationId="{772094AA-8AA2-4CCE-5D81-73296DEC2EF6}"/>
          </ac:inkMkLst>
        </pc:inkChg>
        <pc:inkChg chg="add mod">
          <ac:chgData name="Kokchun Giang" userId="67e2125d-ec8c-4323-9653-9824a2ad815f" providerId="ADAL" clId="{22F7C6F8-58BC-F142-947B-ED8464E1E6D6}" dt="2024-01-25T20:32:49.640" v="531"/>
          <ac:inkMkLst>
            <pc:docMk/>
            <pc:sldMk cId="2303502608" sldId="331"/>
            <ac:inkMk id="564" creationId="{12ABA377-269E-F320-BD80-D11FA01450E9}"/>
          </ac:inkMkLst>
        </pc:inkChg>
        <pc:inkChg chg="add mod">
          <ac:chgData name="Kokchun Giang" userId="67e2125d-ec8c-4323-9653-9824a2ad815f" providerId="ADAL" clId="{22F7C6F8-58BC-F142-947B-ED8464E1E6D6}" dt="2024-01-25T20:32:49.640" v="531"/>
          <ac:inkMkLst>
            <pc:docMk/>
            <pc:sldMk cId="2303502608" sldId="331"/>
            <ac:inkMk id="565" creationId="{2565FD9F-99E9-B04B-4F86-A3DD4B651B6D}"/>
          </ac:inkMkLst>
        </pc:inkChg>
        <pc:inkChg chg="add mod">
          <ac:chgData name="Kokchun Giang" userId="67e2125d-ec8c-4323-9653-9824a2ad815f" providerId="ADAL" clId="{22F7C6F8-58BC-F142-947B-ED8464E1E6D6}" dt="2024-01-25T20:32:49.640" v="531"/>
          <ac:inkMkLst>
            <pc:docMk/>
            <pc:sldMk cId="2303502608" sldId="331"/>
            <ac:inkMk id="566" creationId="{E4F62EC1-6908-6E92-03F3-C75E7C44A7DE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68" creationId="{ADCF93DF-1A54-3FA9-B784-1CD22B957011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69" creationId="{D76A0F0F-E78B-1455-EB9A-735AE201469C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0" creationId="{EF51F534-379D-1E81-BA35-6333F1DAB374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1" creationId="{135937FB-AB1D-CC5B-D1F9-F781E9F249A3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2" creationId="{8FA40CEB-FC24-8D32-DD79-06C8BB52162E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3" creationId="{BF56DBB6-A789-020E-5111-3CE926D6A0D9}"/>
          </ac:inkMkLst>
        </pc:inkChg>
        <pc:inkChg chg="add mod">
          <ac:chgData name="Kokchun Giang" userId="67e2125d-ec8c-4323-9653-9824a2ad815f" providerId="ADAL" clId="{22F7C6F8-58BC-F142-947B-ED8464E1E6D6}" dt="2024-01-25T20:32:54.758" v="539"/>
          <ac:inkMkLst>
            <pc:docMk/>
            <pc:sldMk cId="2303502608" sldId="331"/>
            <ac:inkMk id="574" creationId="{C9154B4A-06CC-759F-D6A4-91912E1ECC63}"/>
          </ac:inkMkLst>
        </pc:inkChg>
        <pc:inkChg chg="add mod">
          <ac:chgData name="Kokchun Giang" userId="67e2125d-ec8c-4323-9653-9824a2ad815f" providerId="ADAL" clId="{22F7C6F8-58BC-F142-947B-ED8464E1E6D6}" dt="2024-01-25T20:32:57.761" v="543"/>
          <ac:inkMkLst>
            <pc:docMk/>
            <pc:sldMk cId="2303502608" sldId="331"/>
            <ac:inkMk id="576" creationId="{769F0B79-0D1F-D68D-2338-629CBB819EE9}"/>
          </ac:inkMkLst>
        </pc:inkChg>
        <pc:inkChg chg="add mod">
          <ac:chgData name="Kokchun Giang" userId="67e2125d-ec8c-4323-9653-9824a2ad815f" providerId="ADAL" clId="{22F7C6F8-58BC-F142-947B-ED8464E1E6D6}" dt="2024-01-25T20:32:57.761" v="543"/>
          <ac:inkMkLst>
            <pc:docMk/>
            <pc:sldMk cId="2303502608" sldId="331"/>
            <ac:inkMk id="577" creationId="{3059F16B-9781-15DD-6269-CE042DD7724C}"/>
          </ac:inkMkLst>
        </pc:inkChg>
        <pc:inkChg chg="add mod">
          <ac:chgData name="Kokchun Giang" userId="67e2125d-ec8c-4323-9653-9824a2ad815f" providerId="ADAL" clId="{22F7C6F8-58BC-F142-947B-ED8464E1E6D6}" dt="2024-01-25T20:32:57.761" v="543"/>
          <ac:inkMkLst>
            <pc:docMk/>
            <pc:sldMk cId="2303502608" sldId="331"/>
            <ac:inkMk id="578" creationId="{1CF6D640-C945-1497-CFF7-4934D6EB19A4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80" creationId="{04207B4A-BE5F-133D-5067-425BF8F2EE3A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4" creationId="{A4AEB68D-E0A1-917A-5D35-22C0E20F8087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5" creationId="{CB0D036A-EC04-6D67-06ED-928388399E35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7" creationId="{74FF02FC-F355-8F5D-62A2-1B4E58D185D7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8" creationId="{A5883654-431D-06A3-F64B-AFDF9EE53706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599" creationId="{135D350D-8ECE-3B2E-4207-43EDB01387FA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0" creationId="{0BD5EF39-9A17-6582-1207-1D51DB49F627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1" creationId="{1AA98758-2D68-09F1-FD35-816904542CA3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2" creationId="{BCB5590B-1AAA-22EE-5EBE-720D7B6E9895}"/>
          </ac:inkMkLst>
        </pc:inkChg>
        <pc:inkChg chg="add mod">
          <ac:chgData name="Kokchun Giang" userId="67e2125d-ec8c-4323-9653-9824a2ad815f" providerId="ADAL" clId="{22F7C6F8-58BC-F142-947B-ED8464E1E6D6}" dt="2024-01-25T20:33:05.379" v="554"/>
          <ac:inkMkLst>
            <pc:docMk/>
            <pc:sldMk cId="2303502608" sldId="331"/>
            <ac:inkMk id="603" creationId="{C1F95C07-E03E-A4E7-0310-38538115DB3C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07" creationId="{F0602C56-5EF0-2A1B-5C1D-DF1B76416153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08" creationId="{07603010-C138-F89E-CA21-AAE8CEC9D1EC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09" creationId="{4B23B5F4-864A-2E4A-6DC5-EB072731BB86}"/>
          </ac:inkMkLst>
        </pc:inkChg>
        <pc:inkChg chg="add mod">
          <ac:chgData name="Kokchun Giang" userId="67e2125d-ec8c-4323-9653-9824a2ad815f" providerId="ADAL" clId="{22F7C6F8-58BC-F142-947B-ED8464E1E6D6}" dt="2024-01-25T20:33:09.886" v="559"/>
          <ac:inkMkLst>
            <pc:docMk/>
            <pc:sldMk cId="2303502608" sldId="331"/>
            <ac:inkMk id="611" creationId="{BA9B0D2B-7E5C-594D-39F8-B358F537D08F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3" creationId="{A65A84CC-AFBE-1B7E-DDB2-7F58C7105BCC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4" creationId="{F2659DE2-FEDA-21C5-608B-EDA77A8EA03A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5" creationId="{8A574FAA-1358-5DD8-746B-BAB2F3A3C022}"/>
          </ac:inkMkLst>
        </pc:inkChg>
        <pc:inkChg chg="add mod">
          <ac:chgData name="Kokchun Giang" userId="67e2125d-ec8c-4323-9653-9824a2ad815f" providerId="ADAL" clId="{22F7C6F8-58BC-F142-947B-ED8464E1E6D6}" dt="2024-01-25T20:33:13.175" v="564"/>
          <ac:inkMkLst>
            <pc:docMk/>
            <pc:sldMk cId="2303502608" sldId="331"/>
            <ac:inkMk id="616" creationId="{A29FBA19-58D3-5ABC-A008-29EEA33D23B1}"/>
          </ac:inkMkLst>
        </pc:inkChg>
        <pc:inkChg chg="add">
          <ac:chgData name="Kokchun Giang" userId="67e2125d-ec8c-4323-9653-9824a2ad815f" providerId="ADAL" clId="{22F7C6F8-58BC-F142-947B-ED8464E1E6D6}" dt="2024-01-25T20:33:18.991" v="565" actId="9405"/>
          <ac:inkMkLst>
            <pc:docMk/>
            <pc:sldMk cId="2303502608" sldId="331"/>
            <ac:inkMk id="620" creationId="{391AC764-A66A-4364-F302-24A91FF63F20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22" creationId="{64FFE671-5896-F5FB-5493-7AEA990D6A98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24" creationId="{4E80CE92-8AE3-9464-F350-978481BB7568}"/>
          </ac:inkMkLst>
        </pc:inkChg>
        <pc:inkChg chg="add del mod">
          <ac:chgData name="Kokchun Giang" userId="67e2125d-ec8c-4323-9653-9824a2ad815f" providerId="ADAL" clId="{22F7C6F8-58BC-F142-947B-ED8464E1E6D6}" dt="2024-01-25T20:33:24.057" v="571"/>
          <ac:inkMkLst>
            <pc:docMk/>
            <pc:sldMk cId="2303502608" sldId="331"/>
            <ac:inkMk id="625" creationId="{E5B4E7E3-0CC4-A1AF-F71D-4D678D465653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4" creationId="{3DFD3F8E-C33E-DEA3-8DA4-CEB3EA5D0B3C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5" creationId="{8C59064E-2FAB-6063-6880-BD8F5D3CEB2E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6" creationId="{111F0FD3-8047-4A20-2CBA-E6D0C7E5E3C5}"/>
          </ac:inkMkLst>
        </pc:inkChg>
        <pc:inkChg chg="add mod">
          <ac:chgData name="Kokchun Giang" userId="67e2125d-ec8c-4323-9653-9824a2ad815f" providerId="ADAL" clId="{22F7C6F8-58BC-F142-947B-ED8464E1E6D6}" dt="2024-01-25T20:33:29.698" v="576"/>
          <ac:inkMkLst>
            <pc:docMk/>
            <pc:sldMk cId="2303502608" sldId="331"/>
            <ac:inkMk id="638" creationId="{2C362CB2-8262-C323-9D1A-9B0B618FB5E4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40" creationId="{C2B52281-D36D-11C0-AB46-0C94A4F92A4C}"/>
          </ac:inkMkLst>
        </pc:inkChg>
        <pc:inkChg chg="add mod">
          <ac:chgData name="Kokchun Giang" userId="67e2125d-ec8c-4323-9653-9824a2ad815f" providerId="ADAL" clId="{22F7C6F8-58BC-F142-947B-ED8464E1E6D6}" dt="2024-01-25T20:33:35.548" v="580"/>
          <ac:inkMkLst>
            <pc:docMk/>
            <pc:sldMk cId="2303502608" sldId="331"/>
            <ac:inkMk id="641" creationId="{CBC3CD0C-CDA9-9195-5A0A-B75FF9EEE740}"/>
          </ac:inkMkLst>
        </pc:inkChg>
        <pc:inkChg chg="add mod">
          <ac:chgData name="Kokchun Giang" userId="67e2125d-ec8c-4323-9653-9824a2ad815f" providerId="ADAL" clId="{22F7C6F8-58BC-F142-947B-ED8464E1E6D6}" dt="2024-01-25T20:33:35.548" v="580"/>
          <ac:inkMkLst>
            <pc:docMk/>
            <pc:sldMk cId="2303502608" sldId="331"/>
            <ac:inkMk id="642" creationId="{A1F85B47-121D-8CEC-DB76-EC1E02EBE7EA}"/>
          </ac:inkMkLst>
        </pc:inkChg>
        <pc:inkChg chg="add mod">
          <ac:chgData name="Kokchun Giang" userId="67e2125d-ec8c-4323-9653-9824a2ad815f" providerId="ADAL" clId="{22F7C6F8-58BC-F142-947B-ED8464E1E6D6}" dt="2024-01-25T20:33:36.745" v="583"/>
          <ac:inkMkLst>
            <pc:docMk/>
            <pc:sldMk cId="2303502608" sldId="331"/>
            <ac:inkMk id="644" creationId="{406A0ECB-2AD2-0DA0-59CD-31EF1A8E474F}"/>
          </ac:inkMkLst>
        </pc:inkChg>
        <pc:inkChg chg="add mod">
          <ac:chgData name="Kokchun Giang" userId="67e2125d-ec8c-4323-9653-9824a2ad815f" providerId="ADAL" clId="{22F7C6F8-58BC-F142-947B-ED8464E1E6D6}" dt="2024-01-25T20:33:36.745" v="583"/>
          <ac:inkMkLst>
            <pc:docMk/>
            <pc:sldMk cId="2303502608" sldId="331"/>
            <ac:inkMk id="645" creationId="{419E33C3-F56B-ECDA-ED6B-FF9A99A78D8F}"/>
          </ac:inkMkLst>
        </pc:inkChg>
        <pc:inkChg chg="add mod">
          <ac:chgData name="Kokchun Giang" userId="67e2125d-ec8c-4323-9653-9824a2ad815f" providerId="ADAL" clId="{22F7C6F8-58BC-F142-947B-ED8464E1E6D6}" dt="2024-01-25T20:33:40.774" v="587"/>
          <ac:inkMkLst>
            <pc:docMk/>
            <pc:sldMk cId="2303502608" sldId="331"/>
            <ac:inkMk id="647" creationId="{6FB94284-B9C2-594A-36A6-FC4734792274}"/>
          </ac:inkMkLst>
        </pc:inkChg>
        <pc:inkChg chg="add mod">
          <ac:chgData name="Kokchun Giang" userId="67e2125d-ec8c-4323-9653-9824a2ad815f" providerId="ADAL" clId="{22F7C6F8-58BC-F142-947B-ED8464E1E6D6}" dt="2024-01-25T20:33:40.774" v="587"/>
          <ac:inkMkLst>
            <pc:docMk/>
            <pc:sldMk cId="2303502608" sldId="331"/>
            <ac:inkMk id="648" creationId="{AC7C9510-9D87-28F3-2A07-37ADA0291F47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49" creationId="{4203BAAC-67B5-0663-2A1E-0693A394EB98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51" creationId="{90A52D1C-8FC2-5EBA-7DD0-62F367D23988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52" creationId="{3E35717E-7554-DAA0-F882-73B473D55214}"/>
          </ac:inkMkLst>
        </pc:inkChg>
        <pc:inkChg chg="add mod">
          <ac:chgData name="Kokchun Giang" userId="67e2125d-ec8c-4323-9653-9824a2ad815f" providerId="ADAL" clId="{22F7C6F8-58BC-F142-947B-ED8464E1E6D6}" dt="2024-01-25T20:35:11.705" v="625" actId="164"/>
          <ac:inkMkLst>
            <pc:docMk/>
            <pc:sldMk cId="2303502608" sldId="331"/>
            <ac:inkMk id="653" creationId="{9BC14D58-0F2D-1893-068E-EE564BE5ED8E}"/>
          </ac:inkMkLst>
        </pc:inkChg>
        <pc:inkChg chg="add del">
          <ac:chgData name="Kokchun Giang" userId="67e2125d-ec8c-4323-9653-9824a2ad815f" providerId="ADAL" clId="{22F7C6F8-58BC-F142-947B-ED8464E1E6D6}" dt="2024-01-25T20:35:04.430" v="624" actId="9405"/>
          <ac:inkMkLst>
            <pc:docMk/>
            <pc:sldMk cId="2303502608" sldId="331"/>
            <ac:inkMk id="654" creationId="{48BD6782-CF51-78DC-2E13-CCB8FA879D71}"/>
          </ac:inkMkLst>
        </pc:inkChg>
        <pc:inkChg chg="add del mod">
          <ac:chgData name="Kokchun Giang" userId="67e2125d-ec8c-4323-9653-9824a2ad815f" providerId="ADAL" clId="{22F7C6F8-58BC-F142-947B-ED8464E1E6D6}" dt="2024-01-25T20:35:04.169" v="623" actId="9405"/>
          <ac:inkMkLst>
            <pc:docMk/>
            <pc:sldMk cId="2303502608" sldId="331"/>
            <ac:inkMk id="655" creationId="{D3F0FD87-D4EB-DA08-07E6-98C115E71513}"/>
          </ac:inkMkLst>
        </pc:inkChg>
        <pc:inkChg chg="add del mod">
          <ac:chgData name="Kokchun Giang" userId="67e2125d-ec8c-4323-9653-9824a2ad815f" providerId="ADAL" clId="{22F7C6F8-58BC-F142-947B-ED8464E1E6D6}" dt="2024-01-25T20:35:03.785" v="622"/>
          <ac:inkMkLst>
            <pc:docMk/>
            <pc:sldMk cId="2303502608" sldId="331"/>
            <ac:inkMk id="656" creationId="{3752BE52-B90D-DC06-3E50-EFB4B4B4FF4C}"/>
          </ac:inkMkLst>
        </pc:inkChg>
        <pc:inkChg chg="add del mod">
          <ac:chgData name="Kokchun Giang" userId="67e2125d-ec8c-4323-9653-9824a2ad815f" providerId="ADAL" clId="{22F7C6F8-58BC-F142-947B-ED8464E1E6D6}" dt="2024-01-25T20:35:03.503" v="620"/>
          <ac:inkMkLst>
            <pc:docMk/>
            <pc:sldMk cId="2303502608" sldId="331"/>
            <ac:inkMk id="658" creationId="{567035AD-3671-6D96-BCF2-E756A8ABDBA1}"/>
          </ac:inkMkLst>
        </pc:inkChg>
        <pc:inkChg chg="add del">
          <ac:chgData name="Kokchun Giang" userId="67e2125d-ec8c-4323-9653-9824a2ad815f" providerId="ADAL" clId="{22F7C6F8-58BC-F142-947B-ED8464E1E6D6}" dt="2024-01-25T20:35:03.154" v="618" actId="9405"/>
          <ac:inkMkLst>
            <pc:docMk/>
            <pc:sldMk cId="2303502608" sldId="331"/>
            <ac:inkMk id="660" creationId="{19DCC3B9-DC2D-5B25-D890-4BABBCC733F0}"/>
          </ac:inkMkLst>
        </pc:inkChg>
        <pc:inkChg chg="add del mod">
          <ac:chgData name="Kokchun Giang" userId="67e2125d-ec8c-4323-9653-9824a2ad815f" providerId="ADAL" clId="{22F7C6F8-58BC-F142-947B-ED8464E1E6D6}" dt="2024-01-25T20:35:02.874" v="617" actId="9405"/>
          <ac:inkMkLst>
            <pc:docMk/>
            <pc:sldMk cId="2303502608" sldId="331"/>
            <ac:inkMk id="661" creationId="{AFA55DA5-8D7B-61C4-B9DB-9F915A898CB7}"/>
          </ac:inkMkLst>
        </pc:inkChg>
        <pc:inkChg chg="add del mod">
          <ac:chgData name="Kokchun Giang" userId="67e2125d-ec8c-4323-9653-9824a2ad815f" providerId="ADAL" clId="{22F7C6F8-58BC-F142-947B-ED8464E1E6D6}" dt="2024-01-25T20:35:02.645" v="616"/>
          <ac:inkMkLst>
            <pc:docMk/>
            <pc:sldMk cId="2303502608" sldId="331"/>
            <ac:inkMk id="662" creationId="{31F7F318-2708-8942-9A29-E72B923591D2}"/>
          </ac:inkMkLst>
        </pc:inkChg>
        <pc:inkChg chg="add del mod">
          <ac:chgData name="Kokchun Giang" userId="67e2125d-ec8c-4323-9653-9824a2ad815f" providerId="ADAL" clId="{22F7C6F8-58BC-F142-947B-ED8464E1E6D6}" dt="2024-01-25T20:35:02.436" v="614" actId="9405"/>
          <ac:inkMkLst>
            <pc:docMk/>
            <pc:sldMk cId="2303502608" sldId="331"/>
            <ac:inkMk id="664" creationId="{291F5103-04AE-F72B-7F74-735FC6278BFF}"/>
          </ac:inkMkLst>
        </pc:inkChg>
        <pc:inkChg chg="add del mod">
          <ac:chgData name="Kokchun Giang" userId="67e2125d-ec8c-4323-9653-9824a2ad815f" providerId="ADAL" clId="{22F7C6F8-58BC-F142-947B-ED8464E1E6D6}" dt="2024-01-25T20:35:02.134" v="613"/>
          <ac:inkMkLst>
            <pc:docMk/>
            <pc:sldMk cId="2303502608" sldId="331"/>
            <ac:inkMk id="665" creationId="{771B1F41-4843-5B6B-E926-F7D59A8A2A08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69" creationId="{4AB406DE-98D9-4265-8273-42A8C7F2CDBC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0" creationId="{FBB84A26-72BD-2F14-41F3-39B970332CBE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2" creationId="{EC48C0A0-AC91-E010-9C32-9F083D023301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6" creationId="{43152143-57B7-464C-297F-A9E3FC712079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7" creationId="{5BE4400D-3A65-698F-86E8-46F8D4B8C97C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8" creationId="{B9237F8C-B9B4-860B-E8A5-5B54F89D3145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79" creationId="{1D19D4D6-6EF9-30DF-85AC-C2B4027BE7F0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0" creationId="{2EB55AC7-9809-EFCB-9071-5FD5EF84257A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1" creationId="{D31F734D-8AED-BE4C-4FBF-3C36A0D9B690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7" creationId="{9308CA46-76AF-2176-230E-01233B4C5E17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8" creationId="{B1BB47E4-FE35-A245-7756-01B01169CDEF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89" creationId="{412E3F8C-4B88-B3B7-6CAB-19736CCBACEF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0" creationId="{611649DB-B5E7-27DF-3F0B-0E07643A31D2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1" creationId="{46F15320-878C-F2E4-BD4F-0F5FE6673160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2" creationId="{1C08D283-74E2-2602-9C80-BD5EC1F3291A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3" creationId="{DB551062-8AC8-5216-4EBB-6403566FCBC8}"/>
          </ac:inkMkLst>
        </pc:inkChg>
        <pc:inkChg chg="mod">
          <ac:chgData name="Kokchun Giang" userId="67e2125d-ec8c-4323-9653-9824a2ad815f" providerId="ADAL" clId="{22F7C6F8-58BC-F142-947B-ED8464E1E6D6}" dt="2024-01-25T20:35:13.006" v="626"/>
          <ac:inkMkLst>
            <pc:docMk/>
            <pc:sldMk cId="2303502608" sldId="331"/>
            <ac:inkMk id="694" creationId="{AA1C0F6F-EE1C-59A2-87CC-0E628C49F0C2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696" creationId="{1815179C-BCD0-A5EE-3362-6C0925CFC55E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697" creationId="{AA524667-6A7B-07C4-5A2B-2DE6ED4D1127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699" creationId="{08CF8A5F-4F27-4088-3B21-FEE9BEF02B27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3" creationId="{FF2EFA20-AFAC-1CA0-1E5E-E46908C11B05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4" creationId="{81D2BDD5-753C-C171-E587-184AE2B5DFA0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5" creationId="{9B3F0A1F-FD22-46BB-934D-D297F9B3D821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6" creationId="{E4DFA6BE-1764-D817-7CAA-ADCEAC824F84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7" creationId="{0EF035D1-4C01-0192-73F0-FB12E2C030BF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8" creationId="{21D27810-88E6-C812-2ED5-DAAD12AC0FD1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09" creationId="{D5FA53D1-172D-AD5A-65A9-7A41C67B34FA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0" creationId="{321A5477-0541-44A6-D649-5C4145E37A78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1" creationId="{5CA8CF9A-8BAB-D1F9-C61E-05E88A4CE50B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2" creationId="{D85517C3-96D1-814D-EA38-8E15C3AFC100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3" creationId="{6F6885B8-BE6F-774D-7B29-1359074C03B0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4" creationId="{05582698-4430-EB65-94EA-32BD7F2C00D3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5" creationId="{CB7232CE-C91F-3AFB-3FE2-1C8631DB0CCE}"/>
          </ac:inkMkLst>
        </pc:inkChg>
        <pc:inkChg chg="mod">
          <ac:chgData name="Kokchun Giang" userId="67e2125d-ec8c-4323-9653-9824a2ad815f" providerId="ADAL" clId="{22F7C6F8-58BC-F142-947B-ED8464E1E6D6}" dt="2024-01-25T20:35:20.579" v="629" actId="571"/>
          <ac:inkMkLst>
            <pc:docMk/>
            <pc:sldMk cId="2303502608" sldId="331"/>
            <ac:inkMk id="716" creationId="{03660D0C-30E0-556B-33B9-8279324C74BD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18" creationId="{90342A94-6908-8DEB-A928-6B6B58D99AF8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19" creationId="{36E8647D-7800-4C9A-E633-58C10F3A2E53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1" creationId="{C9FE995C-73C9-F075-F46C-AB24C3D2F7E5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5" creationId="{F17EEB2B-A775-7E55-E634-6987E1F0EC49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6" creationId="{4E9221D7-3348-3535-DFB6-871418D4B49F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7" creationId="{3E65DD0B-343F-AA9D-C17B-458C2E72B3CF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8" creationId="{05BDEE74-4A29-B743-AD9E-88F3BA7E7916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29" creationId="{4FBCB67C-F43F-4FB5-A8A8-B393E03889B6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0" creationId="{CACC8490-00FA-EBDB-ED2F-382B4FD051AD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1" creationId="{E8860A7B-030B-C33F-8B00-AB8BE5C54D14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2" creationId="{5047D60B-C07A-6810-ABF9-B64619E0D136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3" creationId="{C7B3EE15-F611-F524-028F-1973B37DFDE1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4" creationId="{ADFE71BD-C09C-44C2-0F93-BED9623F13E3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5" creationId="{3970CD88-9D76-45FE-6F0F-B95BCFA51678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6" creationId="{A0C4B9BD-00CF-B694-D3A4-FBD863DF0768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8" creationId="{F5B08431-D180-32D2-6409-185F6375DE9A}"/>
          </ac:inkMkLst>
        </pc:inkChg>
        <pc:inkChg chg="add del mod">
          <ac:chgData name="Kokchun Giang" userId="67e2125d-ec8c-4323-9653-9824a2ad815f" providerId="ADAL" clId="{22F7C6F8-58BC-F142-947B-ED8464E1E6D6}" dt="2024-01-25T20:38:22.120" v="725"/>
          <ac:inkMkLst>
            <pc:docMk/>
            <pc:sldMk cId="2303502608" sldId="331"/>
            <ac:inkMk id="739" creationId="{274E76B2-03E5-3B3A-E5FD-7A7CB15A72DA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0" creationId="{F98892D1-7B66-C8AE-BBC0-12654A14F11D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1" creationId="{82EEDEB1-D37F-BDE3-C9A1-C66B436323EA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2" creationId="{6278348E-4A50-1BE9-D4B2-C6A8B3B925F2}"/>
          </ac:inkMkLst>
        </pc:inkChg>
        <pc:inkChg chg="add mod">
          <ac:chgData name="Kokchun Giang" userId="67e2125d-ec8c-4323-9653-9824a2ad815f" providerId="ADAL" clId="{22F7C6F8-58BC-F142-947B-ED8464E1E6D6}" dt="2024-01-25T20:35:40.434" v="636"/>
          <ac:inkMkLst>
            <pc:docMk/>
            <pc:sldMk cId="2303502608" sldId="331"/>
            <ac:inkMk id="743" creationId="{26ABDE7F-5233-C863-6256-D51FF7486741}"/>
          </ac:inkMkLst>
        </pc:inkChg>
        <pc:inkChg chg="add del mod">
          <ac:chgData name="Kokchun Giang" userId="67e2125d-ec8c-4323-9653-9824a2ad815f" providerId="ADAL" clId="{22F7C6F8-58BC-F142-947B-ED8464E1E6D6}" dt="2024-01-25T20:35:47.086" v="642" actId="9405"/>
          <ac:inkMkLst>
            <pc:docMk/>
            <pc:sldMk cId="2303502608" sldId="331"/>
            <ac:inkMk id="745" creationId="{8EFDE270-7821-6748-9BAC-1877DADA8AD2}"/>
          </ac:inkMkLst>
        </pc:inkChg>
        <pc:inkChg chg="add del mod">
          <ac:chgData name="Kokchun Giang" userId="67e2125d-ec8c-4323-9653-9824a2ad815f" providerId="ADAL" clId="{22F7C6F8-58BC-F142-947B-ED8464E1E6D6}" dt="2024-01-25T20:35:46.561" v="641"/>
          <ac:inkMkLst>
            <pc:docMk/>
            <pc:sldMk cId="2303502608" sldId="331"/>
            <ac:inkMk id="746" creationId="{D68DF3E0-A733-AA78-2D35-B87654941FDE}"/>
          </ac:inkMkLst>
        </pc:inkChg>
        <pc:inkChg chg="add mod">
          <ac:chgData name="Kokchun Giang" userId="67e2125d-ec8c-4323-9653-9824a2ad815f" providerId="ADAL" clId="{22F7C6F8-58BC-F142-947B-ED8464E1E6D6}" dt="2024-01-25T20:35:50.673" v="645"/>
          <ac:inkMkLst>
            <pc:docMk/>
            <pc:sldMk cId="2303502608" sldId="331"/>
            <ac:inkMk id="748" creationId="{06720F57-BAF4-C8C0-2DC6-0553F0806A9F}"/>
          </ac:inkMkLst>
        </pc:inkChg>
        <pc:inkChg chg="add mod">
          <ac:chgData name="Kokchun Giang" userId="67e2125d-ec8c-4323-9653-9824a2ad815f" providerId="ADAL" clId="{22F7C6F8-58BC-F142-947B-ED8464E1E6D6}" dt="2024-01-25T20:35:50.673" v="645"/>
          <ac:inkMkLst>
            <pc:docMk/>
            <pc:sldMk cId="2303502608" sldId="331"/>
            <ac:inkMk id="749" creationId="{18E253D7-A6DC-B3D7-00E5-56428EEC99DA}"/>
          </ac:inkMkLst>
        </pc:inkChg>
        <pc:inkChg chg="add mod">
          <ac:chgData name="Kokchun Giang" userId="67e2125d-ec8c-4323-9653-9824a2ad815f" providerId="ADAL" clId="{22F7C6F8-58BC-F142-947B-ED8464E1E6D6}" dt="2024-01-25T20:35:55.525" v="648"/>
          <ac:inkMkLst>
            <pc:docMk/>
            <pc:sldMk cId="2303502608" sldId="331"/>
            <ac:inkMk id="751" creationId="{507870FB-BB85-E6A3-8FAE-0DC72FD770F2}"/>
          </ac:inkMkLst>
        </pc:inkChg>
        <pc:inkChg chg="add mod">
          <ac:chgData name="Kokchun Giang" userId="67e2125d-ec8c-4323-9653-9824a2ad815f" providerId="ADAL" clId="{22F7C6F8-58BC-F142-947B-ED8464E1E6D6}" dt="2024-01-25T20:35:55.525" v="648"/>
          <ac:inkMkLst>
            <pc:docMk/>
            <pc:sldMk cId="2303502608" sldId="331"/>
            <ac:inkMk id="752" creationId="{74F95E19-BCB6-2A01-8861-803949FB8D05}"/>
          </ac:inkMkLst>
        </pc:inkChg>
        <pc:inkChg chg="add mod">
          <ac:chgData name="Kokchun Giang" userId="67e2125d-ec8c-4323-9653-9824a2ad815f" providerId="ADAL" clId="{22F7C6F8-58BC-F142-947B-ED8464E1E6D6}" dt="2024-01-25T20:36:01.802" v="651"/>
          <ac:inkMkLst>
            <pc:docMk/>
            <pc:sldMk cId="2303502608" sldId="331"/>
            <ac:inkMk id="754" creationId="{89514104-46D8-9C66-649C-F1F9D1D4A2B0}"/>
          </ac:inkMkLst>
        </pc:inkChg>
        <pc:inkChg chg="add mod">
          <ac:chgData name="Kokchun Giang" userId="67e2125d-ec8c-4323-9653-9824a2ad815f" providerId="ADAL" clId="{22F7C6F8-58BC-F142-947B-ED8464E1E6D6}" dt="2024-01-25T20:36:01.802" v="651"/>
          <ac:inkMkLst>
            <pc:docMk/>
            <pc:sldMk cId="2303502608" sldId="331"/>
            <ac:inkMk id="755" creationId="{866D22C6-B200-743B-B5E0-EF0CDEBB752D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58" creationId="{6489DE6C-E9DD-56B5-7C7C-BABAD5BADD4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59" creationId="{9F2FD8AB-1BA5-D26D-1882-7D72CEE539AE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1" creationId="{6225E3EB-F9EF-67E7-C418-E7B05CCF9CA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2" creationId="{B9340BE5-59D2-8803-C99F-F94078271729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4" creationId="{F34DC677-3D3B-F9F8-D8A5-A87EB2491135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5" creationId="{2892AEA7-8A23-78C6-A06D-E057BB9060A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6" creationId="{3D7BB0ED-344A-1096-B309-989BB3B7A7E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8" creationId="{20C01585-6F98-4A46-67D9-1F9ED6ABFC3B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69" creationId="{589D5083-ACF1-8333-EBE6-2783F082046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1" creationId="{F9B8FEDD-22C7-80CB-2451-C91521732A93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2" creationId="{BB13AA40-C800-E395-4BEE-A9E3CB3948B5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4" creationId="{21B873ED-1E91-C97E-3713-6383D1AC1473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5" creationId="{EFD07B3A-48AC-843D-BCDC-721B92A44DDE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7" creationId="{C95AC298-B352-6F36-91D4-3CA5D03C00E0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78" creationId="{D9B99A95-E900-3F13-23ED-7F3DB24CBB31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0" creationId="{857DE1D3-DA93-D89D-6403-FFEA2C74DF90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1" creationId="{273B2600-5C31-BF86-F6B6-7A33F12D009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3" creationId="{3450C474-A56B-6544-4876-6603C8107C98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6" creationId="{05FC11B3-72E0-D60B-1964-6620E93A5DA6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7" creationId="{26CEB21B-6ACD-0686-8885-C879571834E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88" creationId="{1163CB16-5256-4708-F494-E59431C3EEF1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0" creationId="{93BE7C0E-99D6-1930-F038-64E60A39F98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1" creationId="{814C4E95-4D96-5063-F083-1CF99E132A64}"/>
          </ac:inkMkLst>
        </pc:inkChg>
        <pc:inkChg chg="add mod">
          <ac:chgData name="Kokchun Giang" userId="67e2125d-ec8c-4323-9653-9824a2ad815f" providerId="ADAL" clId="{22F7C6F8-58BC-F142-947B-ED8464E1E6D6}" dt="2024-01-26T06:36:33.301" v="1118" actId="164"/>
          <ac:inkMkLst>
            <pc:docMk/>
            <pc:sldMk cId="2303502608" sldId="331"/>
            <ac:inkMk id="793" creationId="{7B672184-FC47-C1EA-36F7-72383F2F7FB0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4" creationId="{AD0BA501-CD64-11EB-E184-7165F15C73E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795" creationId="{F494F7C4-326A-03BA-CAAB-79E899F4207D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5" creationId="{74CFEB50-3DA5-52FD-0C1D-42D7BC628148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6" creationId="{0D1B9DFD-B582-DCAA-A6C8-08C56A99A09F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7" creationId="{8D945BC0-3883-CDD1-28F2-E9DE3578745D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08" creationId="{80844EEF-1A0D-A4A6-C973-9B9E226A3963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53" creationId="{03AD4E43-BCE9-DC0D-3C85-99D4E28E9ECB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855" creationId="{3D9944B6-739A-A8F2-E5D3-77946A8F86E4}"/>
          </ac:inkMkLst>
        </pc:inkChg>
        <pc:inkChg chg="add mod">
          <ac:chgData name="Kokchun Giang" userId="67e2125d-ec8c-4323-9653-9824a2ad815f" providerId="ADAL" clId="{22F7C6F8-58BC-F142-947B-ED8464E1E6D6}" dt="2024-01-26T06:36:33.301" v="1118" actId="164"/>
          <ac:inkMkLst>
            <pc:docMk/>
            <pc:sldMk cId="2303502608" sldId="331"/>
            <ac:inkMk id="864" creationId="{31D2A607-DB50-1767-F4B9-E0749AF81EAC}"/>
          </ac:inkMkLst>
        </pc:inkChg>
        <pc:inkChg chg="add mod">
          <ac:chgData name="Kokchun Giang" userId="67e2125d-ec8c-4323-9653-9824a2ad815f" providerId="ADAL" clId="{22F7C6F8-58BC-F142-947B-ED8464E1E6D6}" dt="2024-01-25T20:37:52.656" v="700"/>
          <ac:inkMkLst>
            <pc:docMk/>
            <pc:sldMk cId="2303502608" sldId="331"/>
            <ac:inkMk id="865" creationId="{5D3FCFE3-2B27-BD2E-B282-2AA635D6E8F7}"/>
          </ac:inkMkLst>
        </pc:inkChg>
        <pc:inkChg chg="del">
          <ac:chgData name="Kokchun Giang" userId="67e2125d-ec8c-4323-9653-9824a2ad815f" providerId="ADAL" clId="{22F7C6F8-58BC-F142-947B-ED8464E1E6D6}" dt="2024-01-25T20:27:41.605" v="237" actId="478"/>
          <ac:inkMkLst>
            <pc:docMk/>
            <pc:sldMk cId="2303502608" sldId="331"/>
            <ac:inkMk id="880" creationId="{427C96C9-3374-48D0-8D95-2D1201AFD014}"/>
          </ac:inkMkLst>
        </pc:inkChg>
        <pc:inkChg chg="add mod">
          <ac:chgData name="Kokchun Giang" userId="67e2125d-ec8c-4323-9653-9824a2ad815f" providerId="ADAL" clId="{22F7C6F8-58BC-F142-947B-ED8464E1E6D6}" dt="2024-01-25T20:37:52.656" v="700"/>
          <ac:inkMkLst>
            <pc:docMk/>
            <pc:sldMk cId="2303502608" sldId="331"/>
            <ac:inkMk id="917" creationId="{CECFBC47-1022-4F52-77F9-A34B6BDA07FC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19" creationId="{D14740E6-2D9C-9914-AF38-7017FB606AF2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20" creationId="{87745C9B-AD0A-5032-9438-E18B99BF45B1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28" creationId="{CFC142CA-0E27-0E58-1A7F-CE7C865D083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29" creationId="{85FB2CD9-DF06-8DC3-D6DE-00D289BB935A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30" creationId="{D381A945-26A7-ED58-D905-0B918698AC6E}"/>
          </ac:inkMkLst>
        </pc:inkChg>
        <pc:inkChg chg="add mod">
          <ac:chgData name="Kokchun Giang" userId="67e2125d-ec8c-4323-9653-9824a2ad815f" providerId="ADAL" clId="{22F7C6F8-58BC-F142-947B-ED8464E1E6D6}" dt="2024-01-25T20:38:02.826" v="707"/>
          <ac:inkMkLst>
            <pc:docMk/>
            <pc:sldMk cId="2303502608" sldId="331"/>
            <ac:inkMk id="931" creationId="{E384F43F-D2A2-DA30-390C-9F69371920FA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3" creationId="{25525BC6-17B7-E35C-4576-2D6EC5189DE5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4" creationId="{C50DA614-04E6-C748-B67B-C586B9F5B3AD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5" creationId="{E63D9A04-55F4-5731-7C13-44A8AE922F4C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6" creationId="{C9736CB4-04F8-824E-1C74-DED03182E003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8" creationId="{57F10B1D-40C4-719C-7E05-82B482CC2344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39" creationId="{6B59ED9E-59AD-1D13-3CAB-D08BBBF33309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0" creationId="{8432B675-9870-C478-7A69-AB9FE3E54661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2" creationId="{148401C9-100E-BDF1-A535-024CAA235708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4" creationId="{E95BFA13-A6AC-7ADB-434A-DEAD1B29EA3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5" creationId="{88C35C63-A115-5086-BF66-6B6C99273649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6" creationId="{C73D3C84-D18A-78F8-F2BF-EE55D0F42F84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7" creationId="{D7BB9061-528C-B80B-11FC-F8D482D2B443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8" creationId="{5FEA012B-9FE3-3584-EC3E-AFABA5CF8E0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49" creationId="{F6C3B205-7C51-4223-1886-6A91ABC88156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0" creationId="{3DD13E1B-CB5A-C3CA-3941-06511B95DE55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3" creationId="{C1510DB0-9211-874E-BA43-03E8531C65D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4" creationId="{FEF7EF35-8941-41CD-0515-E61C167732D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6" creationId="{CD97864F-DCE4-9AC5-E929-D02BC7C4FF2F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7" creationId="{97F558C2-F21A-6BC2-A767-ECA5E7F82428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8" creationId="{D97DBDB0-01FB-5E5C-F7DD-B4A5CA6DAB86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59" creationId="{3613AD99-3BB1-1702-2F1C-C2A29AA34207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60" creationId="{73D59834-6472-DB0B-7E19-BDDEF1D82402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62" creationId="{8945F4CF-8B70-6F33-A403-A7603E952999}"/>
          </ac:inkMkLst>
        </pc:inkChg>
        <pc:inkChg chg="add mod">
          <ac:chgData name="Kokchun Giang" userId="67e2125d-ec8c-4323-9653-9824a2ad815f" providerId="ADAL" clId="{22F7C6F8-58BC-F142-947B-ED8464E1E6D6}" dt="2024-01-25T20:38:59.149" v="757"/>
          <ac:inkMkLst>
            <pc:docMk/>
            <pc:sldMk cId="2303502608" sldId="331"/>
            <ac:inkMk id="964" creationId="{A41FB28A-19A1-15A7-D2C8-B6F86DFCAEAD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6" creationId="{89373241-9A5F-5511-6E77-8B2D897780E2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7" creationId="{E162DDC1-98BD-2FB8-1051-1BB5969E1355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8" creationId="{9FDC9196-8B9E-5A56-9346-ABCE87CCB96C}"/>
          </ac:inkMkLst>
        </pc:inkChg>
        <pc:inkChg chg="add mod">
          <ac:chgData name="Kokchun Giang" userId="67e2125d-ec8c-4323-9653-9824a2ad815f" providerId="ADAL" clId="{22F7C6F8-58BC-F142-947B-ED8464E1E6D6}" dt="2024-01-26T06:37:06.734" v="1123" actId="164"/>
          <ac:inkMkLst>
            <pc:docMk/>
            <pc:sldMk cId="2303502608" sldId="331"/>
            <ac:inkMk id="969" creationId="{9E6CE306-C182-5486-7CE1-023DFAF32A3C}"/>
          </ac:inkMkLst>
        </pc:inkChg>
        <pc:inkChg chg="add del mod">
          <ac:chgData name="Kokchun Giang" userId="67e2125d-ec8c-4323-9653-9824a2ad815f" providerId="ADAL" clId="{22F7C6F8-58BC-F142-947B-ED8464E1E6D6}" dt="2024-01-25T20:39:09.385" v="767" actId="9405"/>
          <ac:inkMkLst>
            <pc:docMk/>
            <pc:sldMk cId="2303502608" sldId="331"/>
            <ac:inkMk id="970" creationId="{F52248BE-A811-41CB-5127-0A8587820004}"/>
          </ac:inkMkLst>
        </pc:inkChg>
        <pc:inkChg chg="add del mod">
          <ac:chgData name="Kokchun Giang" userId="67e2125d-ec8c-4323-9653-9824a2ad815f" providerId="ADAL" clId="{22F7C6F8-58BC-F142-947B-ED8464E1E6D6}" dt="2024-01-25T20:39:08.786" v="766"/>
          <ac:inkMkLst>
            <pc:docMk/>
            <pc:sldMk cId="2303502608" sldId="331"/>
            <ac:inkMk id="1038" creationId="{BEE8B750-A70F-21F4-C784-8B2B00CFADCB}"/>
          </ac:inkMkLst>
        </pc:inkChg>
        <pc:inkChg chg="add mod">
          <ac:chgData name="Kokchun Giang" userId="67e2125d-ec8c-4323-9653-9824a2ad815f" providerId="ADAL" clId="{22F7C6F8-58BC-F142-947B-ED8464E1E6D6}" dt="2024-01-25T20:39:11.118" v="770"/>
          <ac:inkMkLst>
            <pc:docMk/>
            <pc:sldMk cId="2303502608" sldId="331"/>
            <ac:inkMk id="1075" creationId="{FD95DDEC-376F-AA83-695D-0A695AC15630}"/>
          </ac:inkMkLst>
        </pc:inkChg>
        <pc:inkChg chg="add mod">
          <ac:chgData name="Kokchun Giang" userId="67e2125d-ec8c-4323-9653-9824a2ad815f" providerId="ADAL" clId="{22F7C6F8-58BC-F142-947B-ED8464E1E6D6}" dt="2024-01-25T20:39:11.118" v="770"/>
          <ac:inkMkLst>
            <pc:docMk/>
            <pc:sldMk cId="2303502608" sldId="331"/>
            <ac:inkMk id="1082" creationId="{A044C2BD-98DC-900B-4300-5A91159EA1F7}"/>
          </ac:inkMkLst>
        </pc:inkChg>
      </pc:sldChg>
      <pc:sldChg chg="addSp delSp modSp mod delAnim modAnim">
        <pc:chgData name="Kokchun Giang" userId="67e2125d-ec8c-4323-9653-9824a2ad815f" providerId="ADAL" clId="{22F7C6F8-58BC-F142-947B-ED8464E1E6D6}" dt="2024-01-26T06:40:51.678" v="1163"/>
        <pc:sldMkLst>
          <pc:docMk/>
          <pc:sldMk cId="740354111" sldId="333"/>
        </pc:sldMkLst>
        <pc:spChg chg="mod">
          <ac:chgData name="Kokchun Giang" userId="67e2125d-ec8c-4323-9653-9824a2ad815f" providerId="ADAL" clId="{22F7C6F8-58BC-F142-947B-ED8464E1E6D6}" dt="2024-01-26T06:37:25.619" v="1128" actId="1076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22F7C6F8-58BC-F142-947B-ED8464E1E6D6}" dt="2024-01-26T06:37:15.346" v="1124" actId="164"/>
          <ac:grpSpMkLst>
            <pc:docMk/>
            <pc:sldMk cId="740354111" sldId="333"/>
            <ac:grpSpMk id="10" creationId="{D60815FF-1951-E979-5A0F-90C3D6BDAACC}"/>
          </ac:grpSpMkLst>
        </pc:grpChg>
        <pc:grpChg chg="mod">
          <ac:chgData name="Kokchun Giang" userId="67e2125d-ec8c-4323-9653-9824a2ad815f" providerId="ADAL" clId="{22F7C6F8-58BC-F142-947B-ED8464E1E6D6}" dt="2024-01-26T06:37:15.346" v="1124" actId="164"/>
          <ac:grpSpMkLst>
            <pc:docMk/>
            <pc:sldMk cId="740354111" sldId="333"/>
            <ac:grpSpMk id="11" creationId="{718B1C6D-2CB3-A2AC-64D6-CD9A3CAC4F36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2" creationId="{BACB3823-CD37-525F-62D2-BF63E44AA759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3" creationId="{E49AA9B0-CBC6-E309-F4AD-2169DBA0E6B3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4" creationId="{66EEEF2C-D6DF-387E-95D6-2C121E528EC3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38" creationId="{767BF4F3-CFB9-A393-E006-A27AF3DC5744}"/>
          </ac:grpSpMkLst>
        </pc:grpChg>
        <pc:grpChg chg="add mod">
          <ac:chgData name="Kokchun Giang" userId="67e2125d-ec8c-4323-9653-9824a2ad815f" providerId="ADAL" clId="{22F7C6F8-58BC-F142-947B-ED8464E1E6D6}" dt="2024-01-26T06:37:15.346" v="1124" actId="164"/>
          <ac:grpSpMkLst>
            <pc:docMk/>
            <pc:sldMk cId="740354111" sldId="333"/>
            <ac:grpSpMk id="46" creationId="{7AE062BC-F5D4-EE0C-E436-4D0FDAA5A918}"/>
          </ac:grpSpMkLst>
        </pc:grpChg>
        <pc:grpChg chg="add 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47" creationId="{8882685E-B590-E37C-CE6C-8C0040096206}"/>
          </ac:grpSpMkLst>
        </pc:grpChg>
        <pc:grpChg chg="add 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48" creationId="{6871BD79-B38C-5484-905F-ED7F57A9BE72}"/>
          </ac:grpSpMkLst>
        </pc:grpChg>
        <pc:grpChg chg="add 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49" creationId="{95541F6B-29F6-FD17-9BC6-E82B97689033}"/>
          </ac:grpSpMkLst>
        </pc:grpChg>
        <pc:grpChg chg="add mod">
          <ac:chgData name="Kokchun Giang" userId="67e2125d-ec8c-4323-9653-9824a2ad815f" providerId="ADAL" clId="{22F7C6F8-58BC-F142-947B-ED8464E1E6D6}" dt="2024-01-26T06:37:34.749" v="1130" actId="164"/>
          <ac:grpSpMkLst>
            <pc:docMk/>
            <pc:sldMk cId="740354111" sldId="333"/>
            <ac:grpSpMk id="50" creationId="{5CDDAAC7-FDBD-4F95-FCBD-48865ECECBAD}"/>
          </ac:grpSpMkLst>
        </pc:grpChg>
        <pc:grpChg chg="add 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51" creationId="{AEAD2FFA-86DE-3FC3-A891-889267200543}"/>
          </ac:grpSpMkLst>
        </pc:grpChg>
        <pc:grpChg chg="mod">
          <ac:chgData name="Kokchun Giang" userId="67e2125d-ec8c-4323-9653-9824a2ad815f" providerId="ADAL" clId="{22F7C6F8-58BC-F142-947B-ED8464E1E6D6}" dt="2024-01-26T06:37:19.065" v="1125" actId="164"/>
          <ac:grpSpMkLst>
            <pc:docMk/>
            <pc:sldMk cId="740354111" sldId="333"/>
            <ac:grpSpMk id="55" creationId="{A288C99F-5888-67CC-401E-F1D611C699FC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399" creationId="{6324A7A0-5942-1C18-1EEB-463853506A38}"/>
          </ac:grpSpMkLst>
        </pc:grpChg>
        <pc:grpChg chg="add 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448" creationId="{E2BCF55C-AF82-14F4-EFD7-823710498F20}"/>
          </ac:grpSpMkLst>
        </pc:grpChg>
        <pc:grpChg chg="add mod">
          <ac:chgData name="Kokchun Giang" userId="67e2125d-ec8c-4323-9653-9824a2ad815f" providerId="ADAL" clId="{22F7C6F8-58BC-F142-947B-ED8464E1E6D6}" dt="2024-01-26T06:37:43.744" v="1133" actId="164"/>
          <ac:grpSpMkLst>
            <pc:docMk/>
            <pc:sldMk cId="740354111" sldId="333"/>
            <ac:grpSpMk id="451" creationId="{0D5AE57B-8CB7-1CF4-1B9B-7CE609CD993D}"/>
          </ac:grpSpMkLst>
        </pc:grpChg>
        <pc:grpChg chg="del mod">
          <ac:chgData name="Kokchun Giang" userId="67e2125d-ec8c-4323-9653-9824a2ad815f" providerId="ADAL" clId="{22F7C6F8-58BC-F142-947B-ED8464E1E6D6}" dt="2024-01-25T20:41:27.723" v="890"/>
          <ac:grpSpMkLst>
            <pc:docMk/>
            <pc:sldMk cId="740354111" sldId="333"/>
            <ac:grpSpMk id="451" creationId="{4B5E9ED8-8BB8-29B6-102E-D5DE2F72828E}"/>
          </ac:grpSpMkLst>
        </pc:grpChg>
        <pc:grpChg chg="add 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454" creationId="{A462024B-0984-0B37-86AD-2429139C4B5B}"/>
          </ac:grpSpMkLst>
        </pc:grpChg>
        <pc:grpChg chg="del mod">
          <ac:chgData name="Kokchun Giang" userId="67e2125d-ec8c-4323-9653-9824a2ad815f" providerId="ADAL" clId="{22F7C6F8-58BC-F142-947B-ED8464E1E6D6}" dt="2024-01-25T20:41:34.190" v="896"/>
          <ac:grpSpMkLst>
            <pc:docMk/>
            <pc:sldMk cId="740354111" sldId="333"/>
            <ac:grpSpMk id="454" creationId="{C7CA7035-907C-A5C9-4953-F108D95057EA}"/>
          </ac:grpSpMkLst>
        </pc:grpChg>
        <pc:grpChg chg="del mod">
          <ac:chgData name="Kokchun Giang" userId="67e2125d-ec8c-4323-9653-9824a2ad815f" providerId="ADAL" clId="{22F7C6F8-58BC-F142-947B-ED8464E1E6D6}" dt="2024-01-25T20:41:37.313" v="903"/>
          <ac:grpSpMkLst>
            <pc:docMk/>
            <pc:sldMk cId="740354111" sldId="333"/>
            <ac:grpSpMk id="460" creationId="{6A3099BF-161C-55B3-AA32-D189AD48561A}"/>
          </ac:grpSpMkLst>
        </pc:grpChg>
        <pc:grpChg chg="del">
          <ac:chgData name="Kokchun Giang" userId="67e2125d-ec8c-4323-9653-9824a2ad815f" providerId="ADAL" clId="{22F7C6F8-58BC-F142-947B-ED8464E1E6D6}" dt="2024-01-25T20:39:28.211" v="771" actId="478"/>
          <ac:grpSpMkLst>
            <pc:docMk/>
            <pc:sldMk cId="740354111" sldId="333"/>
            <ac:grpSpMk id="464" creationId="{DB459A5B-4BAD-3F17-AB4B-BD5C4ACC082A}"/>
          </ac:grpSpMkLst>
        </pc:grpChg>
        <pc:grpChg chg="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476" creationId="{9E0AFC8F-5730-D1ED-398D-0FD5960F807E}"/>
          </ac:grpSpMkLst>
        </pc:grpChg>
        <pc:grpChg chg="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482" creationId="{D0750284-9229-27E7-684E-0B5E3559FFD5}"/>
          </ac:grpSpMkLst>
        </pc:grpChg>
        <pc:grpChg chg="mod">
          <ac:chgData name="Kokchun Giang" userId="67e2125d-ec8c-4323-9653-9824a2ad815f" providerId="ADAL" clId="{22F7C6F8-58BC-F142-947B-ED8464E1E6D6}" dt="2024-01-26T06:37:30.733" v="1129" actId="164"/>
          <ac:grpSpMkLst>
            <pc:docMk/>
            <pc:sldMk cId="740354111" sldId="333"/>
            <ac:grpSpMk id="500" creationId="{7E77016A-79DC-81D2-2140-D42AD8C62CF7}"/>
          </ac:grpSpMkLst>
        </pc:grpChg>
        <pc:grpChg chg="del mod">
          <ac:chgData name="Kokchun Giang" userId="67e2125d-ec8c-4323-9653-9824a2ad815f" providerId="ADAL" clId="{22F7C6F8-58BC-F142-947B-ED8464E1E6D6}" dt="2024-01-25T20:42:50.005" v="942"/>
          <ac:grpSpMkLst>
            <pc:docMk/>
            <pc:sldMk cId="740354111" sldId="333"/>
            <ac:grpSpMk id="510" creationId="{06F4187F-8BEB-55DD-6037-CA5AFF9CFBA5}"/>
          </ac:grpSpMkLst>
        </pc:grpChg>
        <pc:grpChg chg="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516" creationId="{06A7296F-4C70-C8DA-2803-93F0E9030209}"/>
          </ac:grpSpMkLst>
        </pc:grpChg>
        <pc:grpChg chg="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517" creationId="{D1C2D5CE-5F7B-2EE8-6634-B52A21186F3C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22" creationId="{56993C53-99D1-292D-CADA-E66CB98386C7}"/>
          </ac:grpSpMkLst>
        </pc:grpChg>
        <pc:grpChg chg="mod">
          <ac:chgData name="Kokchun Giang" userId="67e2125d-ec8c-4323-9653-9824a2ad815f" providerId="ADAL" clId="{22F7C6F8-58BC-F142-947B-ED8464E1E6D6}" dt="2024-01-25T20:43:29.531" v="989"/>
          <ac:grpSpMkLst>
            <pc:docMk/>
            <pc:sldMk cId="740354111" sldId="333"/>
            <ac:grpSpMk id="529" creationId="{C4159593-8EB4-EF0B-4A77-E349DC88C479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38" creationId="{C8AE69B7-A7CE-1819-A074-3B7C64DE56EE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46" creationId="{1F42047E-0364-5881-FB1B-E65B9924ED03}"/>
          </ac:grpSpMkLst>
        </pc:grpChg>
        <pc:grpChg chg="mod">
          <ac:chgData name="Kokchun Giang" userId="67e2125d-ec8c-4323-9653-9824a2ad815f" providerId="ADAL" clId="{22F7C6F8-58BC-F142-947B-ED8464E1E6D6}" dt="2024-01-26T06:37:40.786" v="1132" actId="164"/>
          <ac:grpSpMkLst>
            <pc:docMk/>
            <pc:sldMk cId="740354111" sldId="333"/>
            <ac:grpSpMk id="547" creationId="{695A11C3-7B53-D9B1-7B26-6CB463C72FDD}"/>
          </ac:grpSpMkLst>
        </pc:grpChg>
        <pc:grpChg chg="del mod">
          <ac:chgData name="Kokchun Giang" userId="67e2125d-ec8c-4323-9653-9824a2ad815f" providerId="ADAL" clId="{22F7C6F8-58BC-F142-947B-ED8464E1E6D6}" dt="2024-01-25T20:43:57.998" v="1030"/>
          <ac:grpSpMkLst>
            <pc:docMk/>
            <pc:sldMk cId="740354111" sldId="333"/>
            <ac:grpSpMk id="552" creationId="{044CBE0A-17C2-EBCE-7654-704960227177}"/>
          </ac:grpSpMkLst>
        </pc:grpChg>
        <pc:grpChg chg="mod">
          <ac:chgData name="Kokchun Giang" userId="67e2125d-ec8c-4323-9653-9824a2ad815f" providerId="ADAL" clId="{22F7C6F8-58BC-F142-947B-ED8464E1E6D6}" dt="2024-01-26T06:37:43.744" v="1133" actId="164"/>
          <ac:grpSpMkLst>
            <pc:docMk/>
            <pc:sldMk cId="740354111" sldId="333"/>
            <ac:grpSpMk id="567" creationId="{5791D7DD-3B0C-77A7-019B-68F09465C3CE}"/>
          </ac:grpSpMkLst>
        </pc:grpChg>
        <pc:grpChg chg="mod">
          <ac:chgData name="Kokchun Giang" userId="67e2125d-ec8c-4323-9653-9824a2ad815f" providerId="ADAL" clId="{22F7C6F8-58BC-F142-947B-ED8464E1E6D6}" dt="2024-01-26T06:37:43.744" v="1133" actId="164"/>
          <ac:grpSpMkLst>
            <pc:docMk/>
            <pc:sldMk cId="740354111" sldId="333"/>
            <ac:grpSpMk id="584" creationId="{4C548136-47F9-A5EE-87EE-CB093BF6B546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596" creationId="{1DB3A174-F0A0-6A7D-16E0-EC801EE9CFD2}"/>
          </ac:grpSpMkLst>
        </pc:grpChg>
        <pc:grpChg chg="del">
          <ac:chgData name="Kokchun Giang" userId="67e2125d-ec8c-4323-9653-9824a2ad815f" providerId="ADAL" clId="{22F7C6F8-58BC-F142-947B-ED8464E1E6D6}" dt="2024-01-25T20:39:37.068" v="774" actId="478"/>
          <ac:grpSpMkLst>
            <pc:docMk/>
            <pc:sldMk cId="740354111" sldId="333"/>
            <ac:grpSpMk id="675" creationId="{EADDD8CF-E9DF-AA37-7EFB-AF12EC8CCC13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678" creationId="{86BD8289-1476-8893-9B90-954E4E0E985C}"/>
          </ac:grpSpMkLst>
        </pc:grpChg>
        <pc:grpChg chg="del">
          <ac:chgData name="Kokchun Giang" userId="67e2125d-ec8c-4323-9653-9824a2ad815f" providerId="ADAL" clId="{22F7C6F8-58BC-F142-947B-ED8464E1E6D6}" dt="2024-01-25T20:39:31.306" v="773" actId="478"/>
          <ac:grpSpMkLst>
            <pc:docMk/>
            <pc:sldMk cId="740354111" sldId="333"/>
            <ac:grpSpMk id="742" creationId="{2B3739E6-B31D-4F28-09B1-54CABC55221A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746" creationId="{B1B63596-7461-20F9-FF6B-7DEC918DEECB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750" creationId="{4803F672-AD54-61E7-4622-6C6C67E12466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756" creationId="{8E6A4FD7-56EA-4606-48E9-7E062874AE4C}"/>
          </ac:grpSpMkLst>
        </pc:grpChg>
        <pc:grpChg chg="mod">
          <ac:chgData name="Kokchun Giang" userId="67e2125d-ec8c-4323-9653-9824a2ad815f" providerId="ADAL" clId="{22F7C6F8-58BC-F142-947B-ED8464E1E6D6}" dt="2024-01-26T06:37:47.331" v="1134" actId="164"/>
          <ac:grpSpMkLst>
            <pc:docMk/>
            <pc:sldMk cId="740354111" sldId="333"/>
            <ac:grpSpMk id="814" creationId="{CDCD5C81-366A-AA66-606C-7A3EDEBF61A8}"/>
          </ac:grpSpMkLst>
        </pc:grpChg>
        <pc:grpChg chg="del mod">
          <ac:chgData name="Kokchun Giang" userId="67e2125d-ec8c-4323-9653-9824a2ad815f" providerId="ADAL" clId="{22F7C6F8-58BC-F142-947B-ED8464E1E6D6}" dt="2024-01-25T20:41:13.933" v="873"/>
          <ac:grpSpMkLst>
            <pc:docMk/>
            <pc:sldMk cId="740354111" sldId="333"/>
            <ac:grpSpMk id="899" creationId="{419F6924-C2ED-6252-17F1-AF8D4BDAFFAC}"/>
          </ac:grpSpMkLst>
        </pc:grpChg>
        <pc:grpChg chg="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911" creationId="{FF1FBB33-00AE-41BE-BE6D-7C54676C6D98}"/>
          </ac:grpSpMkLst>
        </pc:grpChg>
        <pc:grpChg chg="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913" creationId="{1C79D0C9-A128-711F-6E60-FC0279E252DA}"/>
          </ac:grpSpMkLst>
        </pc:grpChg>
        <pc:grpChg chg="mod">
          <ac:chgData name="Kokchun Giang" userId="67e2125d-ec8c-4323-9653-9824a2ad815f" providerId="ADAL" clId="{22F7C6F8-58BC-F142-947B-ED8464E1E6D6}" dt="2024-01-26T06:37:21.382" v="1126" actId="164"/>
          <ac:grpSpMkLst>
            <pc:docMk/>
            <pc:sldMk cId="740354111" sldId="333"/>
            <ac:grpSpMk id="957" creationId="{81FE6CFE-0533-A79A-DD6E-E7F45B7B7435}"/>
          </ac:grpSpMkLst>
        </pc:grpChg>
        <pc:grpChg chg="del">
          <ac:chgData name="Kokchun Giang" userId="67e2125d-ec8c-4323-9653-9824a2ad815f" providerId="ADAL" clId="{22F7C6F8-58BC-F142-947B-ED8464E1E6D6}" dt="2024-01-25T20:39:29.044" v="772" actId="478"/>
          <ac:grpSpMkLst>
            <pc:docMk/>
            <pc:sldMk cId="740354111" sldId="333"/>
            <ac:grpSpMk id="974" creationId="{3E62CE26-16FE-3A10-BB61-0631850FCE4A}"/>
          </ac:grpSpMkLst>
        </pc:grpChg>
        <pc:grpChg chg="del">
          <ac:chgData name="Kokchun Giang" userId="67e2125d-ec8c-4323-9653-9824a2ad815f" providerId="ADAL" clId="{22F7C6F8-58BC-F142-947B-ED8464E1E6D6}" dt="2024-01-25T20:39:28.211" v="771" actId="478"/>
          <ac:grpSpMkLst>
            <pc:docMk/>
            <pc:sldMk cId="740354111" sldId="333"/>
            <ac:grpSpMk id="975" creationId="{365ED1AB-06E9-69BF-42E2-3C1CAED8984F}"/>
          </ac:grpSpMkLst>
        </pc:grpChg>
        <pc:grpChg chg="del">
          <ac:chgData name="Kokchun Giang" userId="67e2125d-ec8c-4323-9653-9824a2ad815f" providerId="ADAL" clId="{22F7C6F8-58BC-F142-947B-ED8464E1E6D6}" dt="2024-01-25T20:39:31.306" v="773" actId="478"/>
          <ac:grpSpMkLst>
            <pc:docMk/>
            <pc:sldMk cId="740354111" sldId="333"/>
            <ac:grpSpMk id="976" creationId="{DD506B2F-425A-8520-98FD-1D2BDD7621A2}"/>
          </ac:grpSpMkLst>
        </pc:grpChg>
        <pc:grpChg chg="del">
          <ac:chgData name="Kokchun Giang" userId="67e2125d-ec8c-4323-9653-9824a2ad815f" providerId="ADAL" clId="{22F7C6F8-58BC-F142-947B-ED8464E1E6D6}" dt="2024-01-25T20:39:37.068" v="774" actId="478"/>
          <ac:grpSpMkLst>
            <pc:docMk/>
            <pc:sldMk cId="740354111" sldId="333"/>
            <ac:grpSpMk id="977" creationId="{8BCA3AE1-C5C3-F3AC-F353-AD2BFF622FFA}"/>
          </ac:grpSpMkLst>
        </pc:grpChg>
        <pc:grpChg chg="del">
          <ac:chgData name="Kokchun Giang" userId="67e2125d-ec8c-4323-9653-9824a2ad815f" providerId="ADAL" clId="{22F7C6F8-58BC-F142-947B-ED8464E1E6D6}" dt="2024-01-25T20:39:38.401" v="775" actId="478"/>
          <ac:grpSpMkLst>
            <pc:docMk/>
            <pc:sldMk cId="740354111" sldId="333"/>
            <ac:grpSpMk id="978" creationId="{DB78E508-9119-2954-1D6C-5ABEF220D65C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79" creationId="{D10825BA-B92B-12FE-6569-BBFCEA471143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1" creationId="{1A4E8228-7BAC-451B-6FDB-D3796A10E3BD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2" creationId="{E00BB396-2BE0-B9BB-7903-55A368E7A791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3" creationId="{A007E258-4BF6-4B38-B547-827876BFE999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5" creationId="{1A034A51-0D63-CA79-5AF4-A6B3C6220CEB}"/>
          </ac:grpSpMkLst>
        </pc:grpChg>
        <pc:grpChg chg="del">
          <ac:chgData name="Kokchun Giang" userId="67e2125d-ec8c-4323-9653-9824a2ad815f" providerId="ADAL" clId="{22F7C6F8-58BC-F142-947B-ED8464E1E6D6}" dt="2024-01-25T20:39:40.259" v="776" actId="478"/>
          <ac:grpSpMkLst>
            <pc:docMk/>
            <pc:sldMk cId="740354111" sldId="333"/>
            <ac:grpSpMk id="986" creationId="{3C974582-3A8F-903F-FABD-327234054A01}"/>
          </ac:grpSpMkLst>
        </pc:grpChg>
        <pc:grpChg chg="mod">
          <ac:chgData name="Kokchun Giang" userId="67e2125d-ec8c-4323-9653-9824a2ad815f" providerId="ADAL" clId="{22F7C6F8-58BC-F142-947B-ED8464E1E6D6}" dt="2024-01-26T06:37:34.749" v="1130" actId="164"/>
          <ac:grpSpMkLst>
            <pc:docMk/>
            <pc:sldMk cId="740354111" sldId="333"/>
            <ac:grpSpMk id="996" creationId="{25CE65E9-56E2-6CE8-B42A-3E36D3577F64}"/>
          </ac:grpSpMkLst>
        </pc:grpChg>
        <pc:grpChg chg="mod">
          <ac:chgData name="Kokchun Giang" userId="67e2125d-ec8c-4323-9653-9824a2ad815f" providerId="ADAL" clId="{22F7C6F8-58BC-F142-947B-ED8464E1E6D6}" dt="2024-01-26T06:37:34.749" v="1130" actId="164"/>
          <ac:grpSpMkLst>
            <pc:docMk/>
            <pc:sldMk cId="740354111" sldId="333"/>
            <ac:grpSpMk id="1001" creationId="{4A3386BD-9D91-61EA-6599-72CAFBFC5CFF}"/>
          </ac:grpSpMkLst>
        </pc:grpChg>
        <pc:grpChg chg="del mod">
          <ac:chgData name="Kokchun Giang" userId="67e2125d-ec8c-4323-9653-9824a2ad815f" providerId="ADAL" clId="{22F7C6F8-58BC-F142-947B-ED8464E1E6D6}" dt="2024-01-25T20:43:05.388" v="958"/>
          <ac:grpSpMkLst>
            <pc:docMk/>
            <pc:sldMk cId="740354111" sldId="333"/>
            <ac:grpSpMk id="1009" creationId="{EB676CF9-1377-1F60-2E37-537C6E9A3CE4}"/>
          </ac:grpSpMkLst>
        </pc:grpChg>
        <pc:grpChg chg="mod">
          <ac:chgData name="Kokchun Giang" userId="67e2125d-ec8c-4323-9653-9824a2ad815f" providerId="ADAL" clId="{22F7C6F8-58BC-F142-947B-ED8464E1E6D6}" dt="2024-01-26T06:37:38.023" v="1131" actId="164"/>
          <ac:grpSpMkLst>
            <pc:docMk/>
            <pc:sldMk cId="740354111" sldId="333"/>
            <ac:grpSpMk id="1012" creationId="{1586FC53-961C-8EAF-0A38-595118D32515}"/>
          </ac:grpSpMkLst>
        </pc:grp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2" creationId="{9EEDFB4F-B91F-CBA3-BD95-15644DC9785E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3" creationId="{3BB9BCDE-162C-AC45-60B5-0988A1093691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4" creationId="{CDD025A8-5230-89F8-5DA3-A85509F96963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5" creationId="{68ABFBA4-4559-4282-6C78-06F98A3AB1E4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6" creationId="{18767389-E4DB-C08E-AD8F-C65061209861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7" creationId="{F5A5DC6A-810B-29B6-55F0-C8E8F9558999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8" creationId="{4A9E1C10-5010-14EF-663A-1815191DF678}"/>
          </ac:inkMkLst>
        </pc:inkChg>
        <pc:inkChg chg="add mod">
          <ac:chgData name="Kokchun Giang" userId="67e2125d-ec8c-4323-9653-9824a2ad815f" providerId="ADAL" clId="{22F7C6F8-58BC-F142-947B-ED8464E1E6D6}" dt="2024-01-25T20:40:45.801" v="827"/>
          <ac:inkMkLst>
            <pc:docMk/>
            <pc:sldMk cId="740354111" sldId="333"/>
            <ac:inkMk id="9" creationId="{B141A38F-5627-F529-A370-B761C010FBF9}"/>
          </ac:inkMkLst>
        </pc:inkChg>
        <pc:inkChg chg="add mod">
          <ac:chgData name="Kokchun Giang" userId="67e2125d-ec8c-4323-9653-9824a2ad815f" providerId="ADAL" clId="{22F7C6F8-58BC-F142-947B-ED8464E1E6D6}" dt="2024-01-26T06:37:19.065" v="1125" actId="164"/>
          <ac:inkMkLst>
            <pc:docMk/>
            <pc:sldMk cId="740354111" sldId="333"/>
            <ac:inkMk id="12" creationId="{F5FDC6CB-8AF2-82E6-37AF-8F14831DCCB5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3" creationId="{F1B7D5D1-CB93-B8DF-2B2A-7CFA805C151A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4" creationId="{5B653D73-85CF-72BE-185B-096D1F59A24F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5" creationId="{F405124F-EF69-CF11-60E0-DC26B5224BC2}"/>
          </ac:inkMkLst>
        </pc:inkChg>
        <pc:inkChg chg="add mod">
          <ac:chgData name="Kokchun Giang" userId="67e2125d-ec8c-4323-9653-9824a2ad815f" providerId="ADAL" clId="{22F7C6F8-58BC-F142-947B-ED8464E1E6D6}" dt="2024-01-26T06:37:19.065" v="1125" actId="164"/>
          <ac:inkMkLst>
            <pc:docMk/>
            <pc:sldMk cId="740354111" sldId="333"/>
            <ac:inkMk id="16" creationId="{073554F1-C3B3-D94B-1DD7-7EE8D805813C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7" creationId="{071B212D-A6C1-80E9-822C-BD7396C19BCB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8" creationId="{8836B012-E195-F733-0DAF-23B5E029E314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19" creationId="{899F1FAB-065C-22B0-7AF3-D678F65C4DFF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0" creationId="{0A2CE04E-A793-3E6B-745C-0EEAA5AA6B8E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1" creationId="{51F8112B-3541-E43C-C206-81EF18728D28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2" creationId="{CF695155-5395-2620-150A-24E58E207384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3" creationId="{B31758E7-5A64-E521-211A-9B2928935AFF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4" creationId="{E56966BD-3C5A-98D1-864D-B92D434410F0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5" creationId="{08A5C278-98E9-62FC-267A-7CC61E352FAD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6" creationId="{63FF0335-B200-7C1D-BA76-E3A07B3863B0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7" creationId="{5FEF56C4-EE2B-2D3A-7885-12B0757D4967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29" creationId="{1E2E2AE1-03F9-EFA4-90C1-C17D3BB9E634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30" creationId="{421BA08D-3A4E-CE44-D985-3159A488198E}"/>
          </ac:inkMkLst>
        </pc:inkChg>
        <pc:inkChg chg="add mod">
          <ac:chgData name="Kokchun Giang" userId="67e2125d-ec8c-4323-9653-9824a2ad815f" providerId="ADAL" clId="{22F7C6F8-58BC-F142-947B-ED8464E1E6D6}" dt="2024-01-25T20:40:54.839" v="847"/>
          <ac:inkMkLst>
            <pc:docMk/>
            <pc:sldMk cId="740354111" sldId="333"/>
            <ac:inkMk id="31" creationId="{A4129F94-C656-ABE8-C083-579C126B81C4}"/>
          </ac:inkMkLst>
        </pc:inkChg>
        <pc:inkChg chg="add mod">
          <ac:chgData name="Kokchun Giang" userId="67e2125d-ec8c-4323-9653-9824a2ad815f" providerId="ADAL" clId="{22F7C6F8-58BC-F142-947B-ED8464E1E6D6}" dt="2024-01-25T20:40:58.251" v="851"/>
          <ac:inkMkLst>
            <pc:docMk/>
            <pc:sldMk cId="740354111" sldId="333"/>
            <ac:inkMk id="35" creationId="{9BB6F116-6C3C-111B-972D-955CAD2C400A}"/>
          </ac:inkMkLst>
        </pc:inkChg>
        <pc:inkChg chg="add mod">
          <ac:chgData name="Kokchun Giang" userId="67e2125d-ec8c-4323-9653-9824a2ad815f" providerId="ADAL" clId="{22F7C6F8-58BC-F142-947B-ED8464E1E6D6}" dt="2024-01-25T20:40:58.251" v="851"/>
          <ac:inkMkLst>
            <pc:docMk/>
            <pc:sldMk cId="740354111" sldId="333"/>
            <ac:inkMk id="36" creationId="{BDE90CA1-8B2A-17AD-3CC3-638A28EEF6C6}"/>
          </ac:inkMkLst>
        </pc:inkChg>
        <pc:inkChg chg="add mod">
          <ac:chgData name="Kokchun Giang" userId="67e2125d-ec8c-4323-9653-9824a2ad815f" providerId="ADAL" clId="{22F7C6F8-58BC-F142-947B-ED8464E1E6D6}" dt="2024-01-25T20:40:58.251" v="851"/>
          <ac:inkMkLst>
            <pc:docMk/>
            <pc:sldMk cId="740354111" sldId="333"/>
            <ac:inkMk id="37" creationId="{6B639C41-6C3F-B439-F4F2-DFAAE37E178F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39" creationId="{81802BA9-4ECB-FBBF-25AB-5B4EB6D61B01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0" creationId="{F6BCC1A4-276E-4EF6-6288-0DFDBB0EB2B1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1" creationId="{CC6B4B63-3A06-A805-9EA2-A7E628E3CE37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2" creationId="{DAB21BB8-0011-97AD-5F50-ACAD90ECB1A0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3" creationId="{B184F915-9682-FD29-4847-DECD5EAC31DD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4" creationId="{82420D04-0AEC-BBF0-6C95-08BB55EEA793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45" creationId="{71A738AF-2320-2ABF-03FB-C7F1E162CD44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52" creationId="{CBCF15A8-7269-EBB9-E984-7B99BF84F363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53" creationId="{4ED51A6E-8439-D4C2-F4D4-CF3DA6C26120}"/>
          </ac:inkMkLst>
        </pc:inkChg>
        <pc:inkChg chg="add mod">
          <ac:chgData name="Kokchun Giang" userId="67e2125d-ec8c-4323-9653-9824a2ad815f" providerId="ADAL" clId="{22F7C6F8-58BC-F142-947B-ED8464E1E6D6}" dt="2024-01-25T20:41:04.203" v="862"/>
          <ac:inkMkLst>
            <pc:docMk/>
            <pc:sldMk cId="740354111" sldId="333"/>
            <ac:inkMk id="54" creationId="{6B3553C5-40BE-3111-EAA7-BB44BC11FE54}"/>
          </ac:inkMkLst>
        </pc:inkChg>
        <pc:inkChg chg="add mod">
          <ac:chgData name="Kokchun Giang" userId="67e2125d-ec8c-4323-9653-9824a2ad815f" providerId="ADAL" clId="{22F7C6F8-58BC-F142-947B-ED8464E1E6D6}" dt="2024-01-26T06:37:21.382" v="1126" actId="164"/>
          <ac:inkMkLst>
            <pc:docMk/>
            <pc:sldMk cId="740354111" sldId="333"/>
            <ac:inkMk id="56" creationId="{17592D4A-5DE5-B797-34B9-E0FB9C0D585C}"/>
          </ac:inkMkLst>
        </pc:inkChg>
        <pc:inkChg chg="add mod">
          <ac:chgData name="Kokchun Giang" userId="67e2125d-ec8c-4323-9653-9824a2ad815f" providerId="ADAL" clId="{22F7C6F8-58BC-F142-947B-ED8464E1E6D6}" dt="2024-01-25T20:41:12.661" v="871"/>
          <ac:inkMkLst>
            <pc:docMk/>
            <pc:sldMk cId="740354111" sldId="333"/>
            <ac:inkMk id="57" creationId="{00657807-E468-79F9-C1A2-CEF055F37BC6}"/>
          </ac:inkMkLst>
        </pc:inkChg>
        <pc:inkChg chg="add mod">
          <ac:chgData name="Kokchun Giang" userId="67e2125d-ec8c-4323-9653-9824a2ad815f" providerId="ADAL" clId="{22F7C6F8-58BC-F142-947B-ED8464E1E6D6}" dt="2024-01-25T20:41:12.661" v="871"/>
          <ac:inkMkLst>
            <pc:docMk/>
            <pc:sldMk cId="740354111" sldId="333"/>
            <ac:inkMk id="58" creationId="{B1B90B7A-87C6-31E6-3784-E8062F8DEC29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59" creationId="{F7A105D0-0BBF-F2AC-9D7F-940C97DDF8AB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0" creationId="{7B6A8628-3FE3-AE26-D1A9-A4CE17B83495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1" creationId="{B492C2D1-B841-0270-F9ED-5240D720CC2C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2" creationId="{921522CA-C5D9-4CF3-640A-F50237A526BC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63" creationId="{A17F1F49-271C-59FD-C8A9-4A62D1CB1945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4" creationId="{5DDF2E02-E4D5-11B0-166D-202CCBD81627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5" creationId="{9B38B975-CE31-5A4F-F064-AF30866E20A5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6" creationId="{54C54931-1E4F-4B09-7833-F408E054144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7" creationId="{E2690E4D-965A-8175-1674-3EF2A7E8F9C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8" creationId="{DF18B698-6505-6527-1338-DFAF22EC4383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89" creationId="{67612AF2-055E-B4F6-FAB1-6E9CDB43298A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0" creationId="{0211F0F5-33B2-49EE-9518-0A128536B77B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1" creationId="{77122FA6-C85D-A104-EB05-B8D93291233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3" creationId="{747C7100-664C-C601-61D0-7E8BC017A03A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4" creationId="{6A7630F9-7672-F220-47CA-23F99556D73D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5" creationId="{6227B8B8-E377-2A8F-4E2D-5E186A7173A7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6" creationId="{40264467-BD5F-3703-0C52-BF241110A002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7" creationId="{2D4A513D-1169-FA0A-6F2C-1B98AFAFBCFB}"/>
          </ac:inkMkLst>
        </pc:inkChg>
        <pc:inkChg chg="add mod">
          <ac:chgData name="Kokchun Giang" userId="67e2125d-ec8c-4323-9653-9824a2ad815f" providerId="ADAL" clId="{22F7C6F8-58BC-F142-947B-ED8464E1E6D6}" dt="2024-01-25T20:45:42.648" v="1102"/>
          <ac:inkMkLst>
            <pc:docMk/>
            <pc:sldMk cId="740354111" sldId="333"/>
            <ac:inkMk id="398" creationId="{64AC5D85-3485-B2EE-9380-DAC33B521165}"/>
          </ac:inkMkLst>
        </pc:inkChg>
        <pc:inkChg chg="add del">
          <ac:chgData name="Kokchun Giang" userId="67e2125d-ec8c-4323-9653-9824a2ad815f" providerId="ADAL" clId="{22F7C6F8-58BC-F142-947B-ED8464E1E6D6}" dt="2024-01-25T20:41:23.915" v="884" actId="9405"/>
          <ac:inkMkLst>
            <pc:docMk/>
            <pc:sldMk cId="740354111" sldId="333"/>
            <ac:inkMk id="448" creationId="{88799961-5189-EEB6-EC39-1EBFDCAF4DC5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49" creationId="{3F7BB455-8965-815F-6570-5F2FAE789E5F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0" creationId="{0F691814-C345-670C-8E65-6C59897B1BD1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2" creationId="{93720589-40C3-093D-9472-C1135AC1AED1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3" creationId="{1D2D76C1-01D9-5C30-004F-B1F9D8A03EC5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5" creationId="{B4D33FD7-C2B9-F101-0A27-181214CFD5F8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6" creationId="{BEB42610-C4CD-E5FB-D2A6-723A12949EC7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7" creationId="{C01CE705-BA10-87DD-9A84-A2C0A8958FC3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8" creationId="{49893AF3-B0E6-7503-40BE-4E67DFFFBB44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59" creationId="{CDA8CA6D-2CD9-54F0-5C12-0EA0CAC0531A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61" creationId="{FCF3B727-3AB3-A28B-7F65-7B9CA5B091ED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62" creationId="{293E9B84-7DE4-3303-7516-98A9FA23AA4A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2" creationId="{1A3CD37D-AF30-3681-B8F1-BC34D486F46F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3" creationId="{DE602B97-E754-6FF1-EAE6-D0A93A6971DD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4" creationId="{16AC01E5-25EA-C42D-8CD4-7699351622A2}"/>
          </ac:inkMkLst>
        </pc:inkChg>
        <pc:inkChg chg="add mod">
          <ac:chgData name="Kokchun Giang" userId="67e2125d-ec8c-4323-9653-9824a2ad815f" providerId="ADAL" clId="{22F7C6F8-58BC-F142-947B-ED8464E1E6D6}" dt="2024-01-25T20:41:37.313" v="903"/>
          <ac:inkMkLst>
            <pc:docMk/>
            <pc:sldMk cId="740354111" sldId="333"/>
            <ac:inkMk id="475" creationId="{DFE1BC74-91C6-772E-A62E-54DB89825798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77" creationId="{FC24DC04-BB92-9B3C-4C50-094DAC54B9C6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78" creationId="{E56C39FA-585B-A84D-FA03-CCFD1A76D2FD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79" creationId="{A9F54D44-CE4A-DB33-015A-C56B60B90379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80" creationId="{8082D3FA-A096-9969-B09D-5D83148F886A}"/>
          </ac:inkMkLst>
        </pc:inkChg>
        <pc:inkChg chg="add mod">
          <ac:chgData name="Kokchun Giang" userId="67e2125d-ec8c-4323-9653-9824a2ad815f" providerId="ADAL" clId="{22F7C6F8-58BC-F142-947B-ED8464E1E6D6}" dt="2024-01-25T20:41:42.011" v="909"/>
          <ac:inkMkLst>
            <pc:docMk/>
            <pc:sldMk cId="740354111" sldId="333"/>
            <ac:inkMk id="481" creationId="{722DB8DD-3309-3F61-41DF-F61C20B94DBA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83" creationId="{19C4A748-84BE-8A39-3952-E8B1C436028E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0" creationId="{399ECAEF-744D-DD1F-8E82-EB3D89C875D3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1" creationId="{C74A0839-4F60-964F-5135-EB1781DAFBF1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4" creationId="{2EC431ED-AB92-1CF0-2B04-ACF7BED0F17D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495" creationId="{A8618AFF-0ADD-5F53-7D20-883E72FF5CA0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6" creationId="{B50C85D7-DB6F-B1BD-C67D-91EB8713FBD4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7" creationId="{AC759385-3E6E-191F-87BD-6FBB891DDB96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8" creationId="{76746A31-4FDB-8767-D66D-67AB5DFDB932}"/>
          </ac:inkMkLst>
        </pc:inkChg>
        <pc:inkChg chg="add mod">
          <ac:chgData name="Kokchun Giang" userId="67e2125d-ec8c-4323-9653-9824a2ad815f" providerId="ADAL" clId="{22F7C6F8-58BC-F142-947B-ED8464E1E6D6}" dt="2024-01-25T20:42:09.035" v="919"/>
          <ac:inkMkLst>
            <pc:docMk/>
            <pc:sldMk cId="740354111" sldId="333"/>
            <ac:inkMk id="499" creationId="{CBDD9156-E236-F0D1-BB03-F4CB906EA61B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501" creationId="{6EEA3271-EB20-B0B4-7D7D-85AAFF3C7870}"/>
          </ac:inkMkLst>
        </pc:inkChg>
        <pc:inkChg chg="add mod">
          <ac:chgData name="Kokchun Giang" userId="67e2125d-ec8c-4323-9653-9824a2ad815f" providerId="ADAL" clId="{22F7C6F8-58BC-F142-947B-ED8464E1E6D6}" dt="2024-01-26T06:37:30.733" v="1129" actId="164"/>
          <ac:inkMkLst>
            <pc:docMk/>
            <pc:sldMk cId="740354111" sldId="333"/>
            <ac:inkMk id="502" creationId="{B9D1A175-F76E-CC5B-D4E9-89670B601719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3" creationId="{991F1087-C4E6-AD01-D449-9BEFEC4D1419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4" creationId="{0CC59991-3181-86D5-1868-1B11F60AE8E4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5" creationId="{44BB3C50-5379-CCF9-17DF-2ED84E64DEF8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6" creationId="{751F703A-43AA-011E-ED89-287536117F4F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7" creationId="{D34908C8-FAAC-0D47-813B-67F4849CDBEE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08" creationId="{000671D6-69F1-E919-4C10-6A1E9B428AEF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511" creationId="{09BF49B4-0C33-1767-FB9A-E8BA9691B466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2" creationId="{946452AB-ADF1-BB8B-DCA9-45AA67FC4A78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3" creationId="{1D03C0F9-6C84-93A3-45AA-03729AF664D0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4" creationId="{E0F4481D-5891-7AF4-9C98-FB2CF244E125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515" creationId="{BF2D1A37-1809-373B-00A0-0BD7D958AB44}"/>
          </ac:inkMkLst>
        </pc:inkChg>
        <pc:inkChg chg="add mod">
          <ac:chgData name="Kokchun Giang" userId="67e2125d-ec8c-4323-9653-9824a2ad815f" providerId="ADAL" clId="{22F7C6F8-58BC-F142-947B-ED8464E1E6D6}" dt="2024-01-26T06:37:38.023" v="1131" actId="164"/>
          <ac:inkMkLst>
            <pc:docMk/>
            <pc:sldMk cId="740354111" sldId="333"/>
            <ac:inkMk id="518" creationId="{76A0C3C7-B052-F0BC-3F85-1DDA85C32375}"/>
          </ac:inkMkLst>
        </pc:inkChg>
        <pc:inkChg chg="add mod">
          <ac:chgData name="Kokchun Giang" userId="67e2125d-ec8c-4323-9653-9824a2ad815f" providerId="ADAL" clId="{22F7C6F8-58BC-F142-947B-ED8464E1E6D6}" dt="2024-01-25T20:43:26.716" v="979"/>
          <ac:inkMkLst>
            <pc:docMk/>
            <pc:sldMk cId="740354111" sldId="333"/>
            <ac:inkMk id="519" creationId="{66333CD8-FA71-FF2F-8B7C-09FC64E36BCB}"/>
          </ac:inkMkLst>
        </pc:inkChg>
        <pc:inkChg chg="add mod">
          <ac:chgData name="Kokchun Giang" userId="67e2125d-ec8c-4323-9653-9824a2ad815f" providerId="ADAL" clId="{22F7C6F8-58BC-F142-947B-ED8464E1E6D6}" dt="2024-01-25T20:43:26.716" v="979"/>
          <ac:inkMkLst>
            <pc:docMk/>
            <pc:sldMk cId="740354111" sldId="333"/>
            <ac:inkMk id="520" creationId="{5F81686A-19FD-644A-2DCA-1988CD140C1A}"/>
          </ac:inkMkLst>
        </pc:inkChg>
        <pc:inkChg chg="add mod">
          <ac:chgData name="Kokchun Giang" userId="67e2125d-ec8c-4323-9653-9824a2ad815f" providerId="ADAL" clId="{22F7C6F8-58BC-F142-947B-ED8464E1E6D6}" dt="2024-01-25T20:43:26.716" v="979"/>
          <ac:inkMkLst>
            <pc:docMk/>
            <pc:sldMk cId="740354111" sldId="333"/>
            <ac:inkMk id="521" creationId="{A7A20CCE-C6CF-C211-9960-8C8E5039DA7C}"/>
          </ac:inkMkLst>
        </pc:inkChg>
        <pc:inkChg chg="add del mod">
          <ac:chgData name="Kokchun Giang" userId="67e2125d-ec8c-4323-9653-9824a2ad815f" providerId="ADAL" clId="{22F7C6F8-58BC-F142-947B-ED8464E1E6D6}" dt="2024-01-25T20:43:31.399" v="993" actId="9405"/>
          <ac:inkMkLst>
            <pc:docMk/>
            <pc:sldMk cId="740354111" sldId="333"/>
            <ac:inkMk id="523" creationId="{01628F55-E58A-A5D1-AE52-864ACF7B49A8}"/>
          </ac:inkMkLst>
        </pc:inkChg>
        <pc:inkChg chg="add del mod">
          <ac:chgData name="Kokchun Giang" userId="67e2125d-ec8c-4323-9653-9824a2ad815f" providerId="ADAL" clId="{22F7C6F8-58BC-F142-947B-ED8464E1E6D6}" dt="2024-01-25T20:43:30.722" v="992" actId="9405"/>
          <ac:inkMkLst>
            <pc:docMk/>
            <pc:sldMk cId="740354111" sldId="333"/>
            <ac:inkMk id="524" creationId="{5A068748-A1DE-8DD4-F110-C09982729EC3}"/>
          </ac:inkMkLst>
        </pc:inkChg>
        <pc:inkChg chg="add del mod">
          <ac:chgData name="Kokchun Giang" userId="67e2125d-ec8c-4323-9653-9824a2ad815f" providerId="ADAL" clId="{22F7C6F8-58BC-F142-947B-ED8464E1E6D6}" dt="2024-01-25T20:43:30.184" v="991" actId="9405"/>
          <ac:inkMkLst>
            <pc:docMk/>
            <pc:sldMk cId="740354111" sldId="333"/>
            <ac:inkMk id="525" creationId="{F85594D6-207B-9867-8AFC-4264C3D0611D}"/>
          </ac:inkMkLst>
        </pc:inkChg>
        <pc:inkChg chg="add del mod">
          <ac:chgData name="Kokchun Giang" userId="67e2125d-ec8c-4323-9653-9824a2ad815f" providerId="ADAL" clId="{22F7C6F8-58BC-F142-947B-ED8464E1E6D6}" dt="2024-01-25T20:43:29.796" v="990" actId="9405"/>
          <ac:inkMkLst>
            <pc:docMk/>
            <pc:sldMk cId="740354111" sldId="333"/>
            <ac:inkMk id="526" creationId="{EC1500C8-BD19-03B1-B52D-61A81C77A570}"/>
          </ac:inkMkLst>
        </pc:inkChg>
        <pc:inkChg chg="add del mod">
          <ac:chgData name="Kokchun Giang" userId="67e2125d-ec8c-4323-9653-9824a2ad815f" providerId="ADAL" clId="{22F7C6F8-58BC-F142-947B-ED8464E1E6D6}" dt="2024-01-25T20:43:29.531" v="989"/>
          <ac:inkMkLst>
            <pc:docMk/>
            <pc:sldMk cId="740354111" sldId="333"/>
            <ac:inkMk id="527" creationId="{647C8B0C-F74F-3A4D-58E6-F828918AE81D}"/>
          </ac:inkMkLst>
        </pc:inkChg>
        <pc:inkChg chg="add del">
          <ac:chgData name="Kokchun Giang" userId="67e2125d-ec8c-4323-9653-9824a2ad815f" providerId="ADAL" clId="{22F7C6F8-58BC-F142-947B-ED8464E1E6D6}" dt="2024-01-25T20:43:29.088" v="986" actId="9405"/>
          <ac:inkMkLst>
            <pc:docMk/>
            <pc:sldMk cId="740354111" sldId="333"/>
            <ac:inkMk id="528" creationId="{F7793D3B-3E76-9254-7EB4-D961D388B93F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0" creationId="{D0CEE8A0-1621-E355-C7B4-16CB04BA4F83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1" creationId="{D01430A3-83AE-0521-51E9-C70C537966BA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2" creationId="{E732E34D-B147-FCE3-1BFD-E7C56AD31408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3" creationId="{CC7352EA-B91B-E2DB-F74F-62975C98BDD2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4" creationId="{278FFE1D-4B7B-2DEB-511B-7C060FBA886C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5" creationId="{BD1A4CD8-8D52-6192-9025-F7749F9EBE0C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6" creationId="{36B4F764-3B8D-45B5-A957-63E67CA5347D}"/>
          </ac:inkMkLst>
        </pc:inkChg>
        <pc:inkChg chg="add mod">
          <ac:chgData name="Kokchun Giang" userId="67e2125d-ec8c-4323-9653-9824a2ad815f" providerId="ADAL" clId="{22F7C6F8-58BC-F142-947B-ED8464E1E6D6}" dt="2024-01-25T20:43:36.220" v="1002"/>
          <ac:inkMkLst>
            <pc:docMk/>
            <pc:sldMk cId="740354111" sldId="333"/>
            <ac:inkMk id="537" creationId="{C75CC419-CC26-1F7B-0A07-726435A0F3D0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39" creationId="{709B7C42-2C37-3590-A3FD-7F698E2482A8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0" creationId="{45FE7B48-2AF1-0AC3-9FD3-C771534B5FA2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1" creationId="{7CD25E3A-B382-C433-0410-29AD1D5585AF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2" creationId="{BD911B74-A22B-34A0-9068-926DE557A79B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3" creationId="{62F1DCBC-72DE-A14C-7C0E-D0D0C70B7AB7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4" creationId="{5495A4FB-1E6B-626B-030D-22FA97C5284A}"/>
          </ac:inkMkLst>
        </pc:inkChg>
        <pc:inkChg chg="add mod">
          <ac:chgData name="Kokchun Giang" userId="67e2125d-ec8c-4323-9653-9824a2ad815f" providerId="ADAL" clId="{22F7C6F8-58BC-F142-947B-ED8464E1E6D6}" dt="2024-01-25T20:43:42.938" v="1010"/>
          <ac:inkMkLst>
            <pc:docMk/>
            <pc:sldMk cId="740354111" sldId="333"/>
            <ac:inkMk id="545" creationId="{C43CAC4E-3C74-D3B5-77C6-12ECDD4699EA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48" creationId="{6C8906AD-3024-6421-A10B-A558CD658A16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49" creationId="{D3CD40BB-23D1-72C4-A045-828B003B6FDD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0" creationId="{4BCF96F3-0CFA-DF95-B967-4E8AC05E276B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1" creationId="{54C79FA4-B5AB-F053-8CBC-7BC431A70F2E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3" creationId="{DDE0232C-E8F4-FE4A-7318-D69035A96B57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4" creationId="{0176D1DE-474E-D8E3-A1FE-CAD3EB60FB8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5" creationId="{816A6EAD-CEB2-D85C-BC89-AD419C15D35E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6" creationId="{CC3D616E-FD46-AFE6-E29E-F7FA56BEE741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7" creationId="{E5DEA324-7542-B51B-09E8-358CD56A68D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8" creationId="{77B2A472-88CF-E7CA-227E-68BD2312111A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59" creationId="{E68B36E1-DBBB-242C-E1EB-B88B82F35D7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0" creationId="{DB3C7AE3-CE54-CEED-C091-B58B42061FC8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1" creationId="{64C5F9AC-FA79-F2D2-C993-2D3279FD845B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2" creationId="{46CC501A-928B-EA44-BFC7-CE434BBC6346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3" creationId="{89D7521B-34B7-D4DD-E6C4-B4CD87E648DD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4" creationId="{8E0AF24A-5038-FED7-2A7C-02A0BC8598B4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5" creationId="{64EAED04-3DF4-9102-30F1-D8DDEDC85C13}"/>
          </ac:inkMkLst>
        </pc:inkChg>
        <pc:inkChg chg="add mod">
          <ac:chgData name="Kokchun Giang" userId="67e2125d-ec8c-4323-9653-9824a2ad815f" providerId="ADAL" clId="{22F7C6F8-58BC-F142-947B-ED8464E1E6D6}" dt="2024-01-25T20:43:57.998" v="1030"/>
          <ac:inkMkLst>
            <pc:docMk/>
            <pc:sldMk cId="740354111" sldId="333"/>
            <ac:inkMk id="566" creationId="{F4805C20-69CC-AAE5-8837-52AF640A8242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68" creationId="{9FF4A165-1EB7-2BBA-63A6-DF92A07B3A1F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69" creationId="{252ED360-9089-454B-2FD8-09C080E49BD1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0" creationId="{624999D1-2254-DFF1-DEE5-9A0020CBC51B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1" creationId="{5E41AC80-66FF-406D-3CB7-5CC59CE8BB21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2" creationId="{9552B1A9-6EC3-5F75-A294-1574ADFD09EA}"/>
          </ac:inkMkLst>
        </pc:inkChg>
        <pc:inkChg chg="add mod">
          <ac:chgData name="Kokchun Giang" userId="67e2125d-ec8c-4323-9653-9824a2ad815f" providerId="ADAL" clId="{22F7C6F8-58BC-F142-947B-ED8464E1E6D6}" dt="2024-01-26T06:37:43.744" v="1133" actId="164"/>
          <ac:inkMkLst>
            <pc:docMk/>
            <pc:sldMk cId="740354111" sldId="333"/>
            <ac:inkMk id="573" creationId="{7D5499F0-FB85-D92D-627C-81698710E888}"/>
          </ac:inkMkLst>
        </pc:inkChg>
        <pc:inkChg chg="add mod">
          <ac:chgData name="Kokchun Giang" userId="67e2125d-ec8c-4323-9653-9824a2ad815f" providerId="ADAL" clId="{22F7C6F8-58BC-F142-947B-ED8464E1E6D6}" dt="2024-01-25T20:44:21.952" v="1039"/>
          <ac:inkMkLst>
            <pc:docMk/>
            <pc:sldMk cId="740354111" sldId="333"/>
            <ac:inkMk id="578" creationId="{2293103D-B39A-5BF9-0DF3-71B26B29AF0E}"/>
          </ac:inkMkLst>
        </pc:inkChg>
        <pc:inkChg chg="add mod">
          <ac:chgData name="Kokchun Giang" userId="67e2125d-ec8c-4323-9653-9824a2ad815f" providerId="ADAL" clId="{22F7C6F8-58BC-F142-947B-ED8464E1E6D6}" dt="2024-01-25T20:44:21.952" v="1039"/>
          <ac:inkMkLst>
            <pc:docMk/>
            <pc:sldMk cId="740354111" sldId="333"/>
            <ac:inkMk id="583" creationId="{7C9A3B9A-CD3E-2992-23C0-BB3B09C7D454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85" creationId="{213C47BB-F3B8-451B-5B6B-3C9BD2BA6971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86" creationId="{F52B0882-4DFD-6C73-5E9E-D796957088ED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1" creationId="{5A37321A-CEDC-D9CD-A9BD-129C78A8738F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2" creationId="{AD4BA3C0-75CE-BBBE-53B0-A48E9B4627B5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3" creationId="{3C60072C-0948-3870-D72D-F90163692732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4" creationId="{5B314920-F19A-B2F6-6198-C165FAB59FE4}"/>
          </ac:inkMkLst>
        </pc:inkChg>
        <pc:inkChg chg="add mod">
          <ac:chgData name="Kokchun Giang" userId="67e2125d-ec8c-4323-9653-9824a2ad815f" providerId="ADAL" clId="{22F7C6F8-58BC-F142-947B-ED8464E1E6D6}" dt="2024-01-25T20:44:30.969" v="1047"/>
          <ac:inkMkLst>
            <pc:docMk/>
            <pc:sldMk cId="740354111" sldId="333"/>
            <ac:inkMk id="595" creationId="{BD1A644F-C0D1-732C-77DD-DF865EC009DC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597" creationId="{A94339A2-1255-0B9E-8335-5B2525942725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598" creationId="{87D7927A-58E4-4B21-A446-2457FE6F59EA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599" creationId="{23066E89-B44F-ABC7-6135-DFC7C0866371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600" creationId="{7F0184DA-9586-8077-0870-69B9182EF845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631" creationId="{04757702-4654-C243-A7E1-6614B7B324E9}"/>
          </ac:inkMkLst>
        </pc:inkChg>
        <pc:inkChg chg="add mod">
          <ac:chgData name="Kokchun Giang" userId="67e2125d-ec8c-4323-9653-9824a2ad815f" providerId="ADAL" clId="{22F7C6F8-58BC-F142-947B-ED8464E1E6D6}" dt="2024-01-25T20:44:35.989" v="1054"/>
          <ac:inkMkLst>
            <pc:docMk/>
            <pc:sldMk cId="740354111" sldId="333"/>
            <ac:inkMk id="638" creationId="{FF9412BE-2BE7-4A96-73FD-793DF92F99AC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679" creationId="{8E54E891-7C66-7387-6968-7ED80C3FCD13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680" creationId="{DD223173-84EE-2E23-EB78-FAC5A6873E69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681" creationId="{F719173D-6C15-729C-4198-4840B312D4D7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13" creationId="{FC37D346-860E-88D2-8547-E4DF8C1AAE0C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28" creationId="{D55C5603-2DFE-D4F7-7E85-E056268E40A6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29" creationId="{BB2F0B4C-C463-CE72-B6C1-3173F7CAF91E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1" creationId="{BABAD5A6-FD15-8E12-F863-68D0FEE863FC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3" creationId="{CA2C60BA-9522-CD9D-AB0C-A11A7F3CB9BE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4" creationId="{118820FB-97C1-98A4-E979-038E448855BB}"/>
          </ac:inkMkLst>
        </pc:inkChg>
        <pc:inkChg chg="add mod">
          <ac:chgData name="Kokchun Giang" userId="67e2125d-ec8c-4323-9653-9824a2ad815f" providerId="ADAL" clId="{22F7C6F8-58BC-F142-947B-ED8464E1E6D6}" dt="2024-01-25T20:44:40.877" v="1065"/>
          <ac:inkMkLst>
            <pc:docMk/>
            <pc:sldMk cId="740354111" sldId="333"/>
            <ac:inkMk id="745" creationId="{3B986ADD-6B5D-D367-7CFD-9A0BD002A955}"/>
          </ac:inkMkLst>
        </pc:inkChg>
        <pc:inkChg chg="add mod">
          <ac:chgData name="Kokchun Giang" userId="67e2125d-ec8c-4323-9653-9824a2ad815f" providerId="ADAL" clId="{22F7C6F8-58BC-F142-947B-ED8464E1E6D6}" dt="2024-01-25T20:44:52.481" v="1069"/>
          <ac:inkMkLst>
            <pc:docMk/>
            <pc:sldMk cId="740354111" sldId="333"/>
            <ac:inkMk id="747" creationId="{9705D991-9753-63EF-D258-6E38E0078DE3}"/>
          </ac:inkMkLst>
        </pc:inkChg>
        <pc:inkChg chg="add mod">
          <ac:chgData name="Kokchun Giang" userId="67e2125d-ec8c-4323-9653-9824a2ad815f" providerId="ADAL" clId="{22F7C6F8-58BC-F142-947B-ED8464E1E6D6}" dt="2024-01-25T20:44:52.481" v="1069"/>
          <ac:inkMkLst>
            <pc:docMk/>
            <pc:sldMk cId="740354111" sldId="333"/>
            <ac:inkMk id="748" creationId="{E2FCE00A-A3B0-FA16-6F28-C63507077034}"/>
          </ac:inkMkLst>
        </pc:inkChg>
        <pc:inkChg chg="add mod">
          <ac:chgData name="Kokchun Giang" userId="67e2125d-ec8c-4323-9653-9824a2ad815f" providerId="ADAL" clId="{22F7C6F8-58BC-F142-947B-ED8464E1E6D6}" dt="2024-01-25T20:44:52.481" v="1069"/>
          <ac:inkMkLst>
            <pc:docMk/>
            <pc:sldMk cId="740354111" sldId="333"/>
            <ac:inkMk id="749" creationId="{C00E66AA-D54C-FE38-8B1A-BA2F662098C6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1" creationId="{4B627DB2-5ACF-76CF-BB1A-B5200181A60B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2" creationId="{CC156569-0972-7DE0-0F4C-260560CDF8F0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3" creationId="{6C5A59BA-28C6-57AE-9B94-CCB37260B4C0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4" creationId="{6490A19D-9DE4-8B04-0EB3-A0C8351B444B}"/>
          </ac:inkMkLst>
        </pc:inkChg>
        <pc:inkChg chg="add mod">
          <ac:chgData name="Kokchun Giang" userId="67e2125d-ec8c-4323-9653-9824a2ad815f" providerId="ADAL" clId="{22F7C6F8-58BC-F142-947B-ED8464E1E6D6}" dt="2024-01-25T20:44:55.200" v="1075"/>
          <ac:inkMkLst>
            <pc:docMk/>
            <pc:sldMk cId="740354111" sldId="333"/>
            <ac:inkMk id="755" creationId="{F4FA42A8-7F43-4CBD-F869-AC7757C6DF23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57" creationId="{CC96C8D9-9CA6-DC2D-DA89-985DB2C55CAC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58" creationId="{E834B388-82EE-7BB3-B54E-3755ACFDF933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59" creationId="{8BBDB151-DE4B-4EDE-ABF2-A98E7942CB1C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60" creationId="{4C4F1CE4-337B-6E93-3BD5-761140A5B90C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61" creationId="{70315FE7-1AA2-D2E9-A0C4-07BB180BF942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62" creationId="{A7CF5F37-1135-E813-A965-03D422324AA6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770" creationId="{E94ADB22-7346-D037-858D-7473AFE750C8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811" creationId="{86B0970B-5C53-7138-E479-03A10F5FAC30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812" creationId="{F7242550-1BE3-3443-A07E-4106AFC6ABD3}"/>
          </ac:inkMkLst>
        </pc:inkChg>
        <pc:inkChg chg="add mod">
          <ac:chgData name="Kokchun Giang" userId="67e2125d-ec8c-4323-9653-9824a2ad815f" providerId="ADAL" clId="{22F7C6F8-58BC-F142-947B-ED8464E1E6D6}" dt="2024-01-25T20:45:19.936" v="1086"/>
          <ac:inkMkLst>
            <pc:docMk/>
            <pc:sldMk cId="740354111" sldId="333"/>
            <ac:inkMk id="813" creationId="{78FFFD76-C025-D30C-75E9-CA3992B6868D}"/>
          </ac:inkMkLst>
        </pc:inkChg>
        <pc:inkChg chg="add mod">
          <ac:chgData name="Kokchun Giang" userId="67e2125d-ec8c-4323-9653-9824a2ad815f" providerId="ADAL" clId="{22F7C6F8-58BC-F142-947B-ED8464E1E6D6}" dt="2024-01-26T06:37:47.331" v="1134" actId="164"/>
          <ac:inkMkLst>
            <pc:docMk/>
            <pc:sldMk cId="740354111" sldId="333"/>
            <ac:inkMk id="828" creationId="{31FA66ED-F4A4-A208-5EB0-5469CBB8CEFF}"/>
          </ac:inkMkLst>
        </pc:inkChg>
        <pc:inkChg chg="add mod">
          <ac:chgData name="Kokchun Giang" userId="67e2125d-ec8c-4323-9653-9824a2ad815f" providerId="ADAL" clId="{22F7C6F8-58BC-F142-947B-ED8464E1E6D6}" dt="2024-01-25T20:41:13.933" v="873"/>
          <ac:inkMkLst>
            <pc:docMk/>
            <pc:sldMk cId="740354111" sldId="333"/>
            <ac:inkMk id="912" creationId="{D0BDD73A-2715-30A1-45E8-717EF8C4395E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14" creationId="{775063F2-F983-7164-262C-39243466B21A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15" creationId="{1E57274C-6DBC-0EEA-043B-19ADFF68A77F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26" creationId="{9D9FEF60-87E9-0D2C-4E52-486C40B08593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38" creationId="{0E1585FF-A858-78F0-66CB-DD0A6F5BDF28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54" creationId="{A15119CE-9FC4-3F67-95B1-DB0EE66E537B}"/>
          </ac:inkMkLst>
        </pc:inkChg>
        <pc:inkChg chg="add mod">
          <ac:chgData name="Kokchun Giang" userId="67e2125d-ec8c-4323-9653-9824a2ad815f" providerId="ADAL" clId="{22F7C6F8-58BC-F142-947B-ED8464E1E6D6}" dt="2024-01-25T20:41:16.566" v="880"/>
          <ac:inkMkLst>
            <pc:docMk/>
            <pc:sldMk cId="740354111" sldId="333"/>
            <ac:inkMk id="956" creationId="{92D8267B-A5D6-94C7-9EC3-85B3019F8CE6}"/>
          </ac:inkMkLst>
        </pc:inkChg>
        <pc:inkChg chg="add del">
          <ac:chgData name="Kokchun Giang" userId="67e2125d-ec8c-4323-9653-9824a2ad815f" providerId="ADAL" clId="{22F7C6F8-58BC-F142-947B-ED8464E1E6D6}" dt="2024-01-25T20:41:19.821" v="882" actId="9405"/>
          <ac:inkMkLst>
            <pc:docMk/>
            <pc:sldMk cId="740354111" sldId="333"/>
            <ac:inkMk id="958" creationId="{97326F4A-320B-C578-9509-B3260A7D2668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71" creationId="{37603A4D-E61A-9384-1E8C-7DA4A60C01D5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72" creationId="{6B178C8B-35F0-2FD5-18FE-69D4BF378B2A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0" creationId="{137D75A0-1E26-7083-AE99-CFD114B9C993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7" creationId="{AAEDDE62-A260-6F6B-C223-56D9D93DA769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8" creationId="{9983360C-4B68-4A28-C15D-4B14E9F330FE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89" creationId="{B7A06CB4-64D4-1F78-19DE-D1102086C83D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0" creationId="{5F0EDF62-8DD8-F1F0-0E1C-BE2A000E2235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1" creationId="{FF0DFC69-0B8D-F230-5CF5-BE215FE52626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2" creationId="{4AD6E0B0-6FBD-E157-67F0-F4D9683D5D3C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3" creationId="{8A7FF733-9AB1-F30F-1CED-004A4B2D7184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4" creationId="{1AF19A79-926E-4645-AFCC-44DAEE9DE941}"/>
          </ac:inkMkLst>
        </pc:inkChg>
        <pc:inkChg chg="add mod">
          <ac:chgData name="Kokchun Giang" userId="67e2125d-ec8c-4323-9653-9824a2ad815f" providerId="ADAL" clId="{22F7C6F8-58BC-F142-947B-ED8464E1E6D6}" dt="2024-01-25T20:42:50.005" v="942"/>
          <ac:inkMkLst>
            <pc:docMk/>
            <pc:sldMk cId="740354111" sldId="333"/>
            <ac:inkMk id="995" creationId="{814D59AA-C850-DBC1-3D18-B6D81C7A284D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997" creationId="{A0DE4F26-117C-F72F-0DAE-4E3C5EA97571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998" creationId="{D4304BB6-96BE-B5E3-0EBC-DE16FF1512E2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999" creationId="{B7D9E385-E77E-6D2D-3852-49A8B716DDA7}"/>
          </ac:inkMkLst>
        </pc:inkChg>
        <pc:inkChg chg="add mod">
          <ac:chgData name="Kokchun Giang" userId="67e2125d-ec8c-4323-9653-9824a2ad815f" providerId="ADAL" clId="{22F7C6F8-58BC-F142-947B-ED8464E1E6D6}" dt="2024-01-25T20:42:53.230" v="947"/>
          <ac:inkMkLst>
            <pc:docMk/>
            <pc:sldMk cId="740354111" sldId="333"/>
            <ac:inkMk id="1000" creationId="{29691D65-68DD-6925-E70D-25FAABCA275E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2" creationId="{C95EFA9D-22A3-B24D-1808-AC5C366E825B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3" creationId="{2788BD88-9E4D-51ED-77DC-8C3986D3B0E3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4" creationId="{A824E6FC-533F-812B-CB41-DF30EA66C1EC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5" creationId="{90818E9B-7059-C1E6-8016-565489561D14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6" creationId="{88A55279-4FB0-5E55-DE55-D8E051637A06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7" creationId="{C6FBAA8D-6B1C-EA62-B39D-098283D81AE3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08" creationId="{D12B13A7-5E95-11C4-42E3-2F1F16CC3DA6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10" creationId="{BE8B752B-CAFA-194B-1451-B12BB88EEAD0}"/>
          </ac:inkMkLst>
        </pc:inkChg>
        <pc:inkChg chg="add mod">
          <ac:chgData name="Kokchun Giang" userId="67e2125d-ec8c-4323-9653-9824a2ad815f" providerId="ADAL" clId="{22F7C6F8-58BC-F142-947B-ED8464E1E6D6}" dt="2024-01-25T20:43:05.388" v="958"/>
          <ac:inkMkLst>
            <pc:docMk/>
            <pc:sldMk cId="740354111" sldId="333"/>
            <ac:inkMk id="1011" creationId="{6A2926B2-CB7A-2704-94C2-660BB8E87879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3" creationId="{A1819BC2-F8B8-B057-7C47-A1F1307EEB9D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4" creationId="{400CA8CC-680A-AC66-C852-7A7B9CD593D0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5" creationId="{B7FB15A7-80B6-749D-D1A5-59B28E1F2263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6" creationId="{D9360F47-B599-4D7A-AB6B-4079E9335A7C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7" creationId="{1B48EBCB-9A17-628C-9D3F-A7AF994A578B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8" creationId="{411CB001-D303-C6FE-2B04-B53BA9A118AB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19" creationId="{041B0239-5159-50F7-5B63-1C8DB9B8595C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0" creationId="{275EA2C5-E67C-84A3-2453-5A369ED470B0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1" creationId="{D2F426AA-EE13-DD5D-C971-68D3D90492D8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2" creationId="{6B579B1C-E5B5-D290-8721-8D459DA395CA}"/>
          </ac:inkMkLst>
        </pc:inkChg>
        <pc:inkChg chg="add mod">
          <ac:chgData name="Kokchun Giang" userId="67e2125d-ec8c-4323-9653-9824a2ad815f" providerId="ADAL" clId="{22F7C6F8-58BC-F142-947B-ED8464E1E6D6}" dt="2024-01-25T20:43:11.742" v="974"/>
          <ac:inkMkLst>
            <pc:docMk/>
            <pc:sldMk cId="740354111" sldId="333"/>
            <ac:inkMk id="1023" creationId="{FAD74EAD-1C17-A785-9386-C2AC21ECB3BF}"/>
          </ac:inkMkLst>
        </pc:inkChg>
        <pc:cxnChg chg="mod">
          <ac:chgData name="Kokchun Giang" userId="67e2125d-ec8c-4323-9653-9824a2ad815f" providerId="ADAL" clId="{22F7C6F8-58BC-F142-947B-ED8464E1E6D6}" dt="2024-01-25T20:45:54.579" v="1103" actId="1076"/>
          <ac:cxnSpMkLst>
            <pc:docMk/>
            <pc:sldMk cId="740354111" sldId="333"/>
            <ac:cxnSpMk id="392" creationId="{1ACB2AC6-FC27-9A24-207D-6E252DEBCCCB}"/>
          </ac:cxnSpMkLst>
        </pc:cxnChg>
        <pc:cxnChg chg="mod">
          <ac:chgData name="Kokchun Giang" userId="67e2125d-ec8c-4323-9653-9824a2ad815f" providerId="ADAL" clId="{22F7C6F8-58BC-F142-947B-ED8464E1E6D6}" dt="2024-01-25T20:45:54.579" v="1103" actId="1076"/>
          <ac:cxnSpMkLst>
            <pc:docMk/>
            <pc:sldMk cId="740354111" sldId="333"/>
            <ac:cxnSpMk id="839" creationId="{7D00FF58-8229-5483-51BF-EB3ECB34A7AA}"/>
          </ac:cxnSpMkLst>
        </pc:cxnChg>
      </pc:sldChg>
      <pc:sldChg chg="del">
        <pc:chgData name="Kokchun Giang" userId="67e2125d-ec8c-4323-9653-9824a2ad815f" providerId="ADAL" clId="{22F7C6F8-58BC-F142-947B-ED8464E1E6D6}" dt="2024-01-25T20:45:59.978" v="1104" actId="2696"/>
        <pc:sldMkLst>
          <pc:docMk/>
          <pc:sldMk cId="3308498511" sldId="334"/>
        </pc:sldMkLst>
      </pc:sldChg>
    </pc:docChg>
  </pc:docChgLst>
  <pc:docChgLst>
    <pc:chgData name="Kokchun Giang" userId="67e2125d-ec8c-4323-9653-9824a2ad815f" providerId="ADAL" clId="{C25B542B-E4E8-D141-AA14-043D930A865A}"/>
    <pc:docChg chg="undo redo custSel addSld delSld modSld">
      <pc:chgData name="Kokchun Giang" userId="67e2125d-ec8c-4323-9653-9824a2ad815f" providerId="ADAL" clId="{C25B542B-E4E8-D141-AA14-043D930A865A}" dt="2024-01-24T20:00:38.908" v="1950" actId="2696"/>
      <pc:docMkLst>
        <pc:docMk/>
      </pc:docMkLst>
      <pc:sldChg chg="addSp delSp modSp mod">
        <pc:chgData name="Kokchun Giang" userId="67e2125d-ec8c-4323-9653-9824a2ad815f" providerId="ADAL" clId="{C25B542B-E4E8-D141-AA14-043D930A865A}" dt="2024-01-24T19:01:14.172" v="109" actId="1076"/>
        <pc:sldMkLst>
          <pc:docMk/>
          <pc:sldMk cId="2807130090" sldId="256"/>
        </pc:sldMkLst>
        <pc:spChg chg="mod">
          <ac:chgData name="Kokchun Giang" userId="67e2125d-ec8c-4323-9653-9824a2ad815f" providerId="ADAL" clId="{C25B542B-E4E8-D141-AA14-043D930A865A}" dt="2024-01-24T19:00:54.319" v="105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C25B542B-E4E8-D141-AA14-043D930A865A}" dt="2024-01-24T18:55:47.107" v="0" actId="478"/>
          <ac:picMkLst>
            <pc:docMk/>
            <pc:sldMk cId="2807130090" sldId="256"/>
            <ac:picMk id="2" creationId="{653C555F-AE57-6A7D-2AB3-E54AB21BCF4B}"/>
          </ac:picMkLst>
        </pc:picChg>
        <pc:picChg chg="add del mod">
          <ac:chgData name="Kokchun Giang" userId="67e2125d-ec8c-4323-9653-9824a2ad815f" providerId="ADAL" clId="{C25B542B-E4E8-D141-AA14-043D930A865A}" dt="2024-01-24T19:01:07.575" v="106" actId="478"/>
          <ac:picMkLst>
            <pc:docMk/>
            <pc:sldMk cId="2807130090" sldId="256"/>
            <ac:picMk id="1026" creationId="{801A19A2-C0AE-7170-FA4F-D4232E4080D5}"/>
          </ac:picMkLst>
        </pc:picChg>
        <pc:picChg chg="add mod">
          <ac:chgData name="Kokchun Giang" userId="67e2125d-ec8c-4323-9653-9824a2ad815f" providerId="ADAL" clId="{C25B542B-E4E8-D141-AA14-043D930A865A}" dt="2024-01-24T19:01:14.172" v="109" actId="1076"/>
          <ac:picMkLst>
            <pc:docMk/>
            <pc:sldMk cId="2807130090" sldId="256"/>
            <ac:picMk id="1028" creationId="{741B562B-24FB-D56B-AAFE-B786A7662802}"/>
          </ac:picMkLst>
        </pc:picChg>
      </pc:sldChg>
      <pc:sldChg chg="addSp delSp modSp mod delAnim modAnim">
        <pc:chgData name="Kokchun Giang" userId="67e2125d-ec8c-4323-9653-9824a2ad815f" providerId="ADAL" clId="{C25B542B-E4E8-D141-AA14-043D930A865A}" dt="2024-01-24T19:55:26.975" v="1894"/>
        <pc:sldMkLst>
          <pc:docMk/>
          <pc:sldMk cId="2303502608" sldId="331"/>
        </pc:sldMkLst>
        <pc:spChg chg="mod">
          <ac:chgData name="Kokchun Giang" userId="67e2125d-ec8c-4323-9653-9824a2ad815f" providerId="ADAL" clId="{C25B542B-E4E8-D141-AA14-043D930A865A}" dt="2024-01-24T19:27:38.308" v="953" actId="20577"/>
          <ac:spMkLst>
            <pc:docMk/>
            <pc:sldMk cId="2303502608" sldId="331"/>
            <ac:spMk id="28" creationId="{7E8C0D03-019A-279A-6AD5-A5E7BD2580DB}"/>
          </ac:spMkLst>
        </pc:spChg>
        <pc:spChg chg="add mod">
          <ac:chgData name="Kokchun Giang" userId="67e2125d-ec8c-4323-9653-9824a2ad815f" providerId="ADAL" clId="{C25B542B-E4E8-D141-AA14-043D930A865A}" dt="2024-01-24T19:18:24.677" v="637" actId="1076"/>
          <ac:spMkLst>
            <pc:docMk/>
            <pc:sldMk cId="2303502608" sldId="331"/>
            <ac:spMk id="516" creationId="{E581D562-278C-CB69-F080-C04DC2B602C7}"/>
          </ac:spMkLst>
        </pc:spChg>
        <pc:grpChg chg="add 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3" creationId="{582B4985-6177-A6D2-FBD1-91CF75EA7F8C}"/>
          </ac:grpSpMkLst>
        </pc:grpChg>
        <pc:grpChg chg="del mod">
          <ac:chgData name="Kokchun Giang" userId="67e2125d-ec8c-4323-9653-9824a2ad815f" providerId="ADAL" clId="{C25B542B-E4E8-D141-AA14-043D930A865A}" dt="2024-01-24T19:07:42.670" v="232"/>
          <ac:grpSpMkLst>
            <pc:docMk/>
            <pc:sldMk cId="2303502608" sldId="331"/>
            <ac:grpSpMk id="26" creationId="{9F0F4CE7-6603-1F9A-67BE-03B739708805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30" creationId="{091DF8E7-AFD9-1931-B82F-607ED7B604E5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" creationId="{F1418D19-3C71-4F94-04B6-C0C544559D3A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4" creationId="{BBE2C8FE-E1EA-87AD-6154-DE6A7388B7EE}"/>
          </ac:grpSpMkLst>
        </pc:grpChg>
        <pc:grpChg chg="mod">
          <ac:chgData name="Kokchun Giang" userId="67e2125d-ec8c-4323-9653-9824a2ad815f" providerId="ADAL" clId="{C25B542B-E4E8-D141-AA14-043D930A865A}" dt="2024-01-24T19:09:04.597" v="286"/>
          <ac:grpSpMkLst>
            <pc:docMk/>
            <pc:sldMk cId="2303502608" sldId="331"/>
            <ac:grpSpMk id="46" creationId="{C54C7E3C-DC9F-8272-AB9A-B07647E9FC3C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9" creationId="{F388E460-1644-EB48-4047-4655CE538A79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52" creationId="{1014815B-6EC5-1155-C33C-C219497DA2F5}"/>
          </ac:grpSpMkLst>
        </pc:grpChg>
        <pc:grpChg chg="mod">
          <ac:chgData name="Kokchun Giang" userId="67e2125d-ec8c-4323-9653-9824a2ad815f" providerId="ADAL" clId="{C25B542B-E4E8-D141-AA14-043D930A865A}" dt="2024-01-24T19:14:51.408" v="510"/>
          <ac:grpSpMkLst>
            <pc:docMk/>
            <pc:sldMk cId="2303502608" sldId="331"/>
            <ac:grpSpMk id="55" creationId="{280569DE-77E8-DB9B-D432-75C6F3DF6F40}"/>
          </ac:grpSpMkLst>
        </pc:grpChg>
        <pc:grpChg chg="mod">
          <ac:chgData name="Kokchun Giang" userId="67e2125d-ec8c-4323-9653-9824a2ad815f" providerId="ADAL" clId="{C25B542B-E4E8-D141-AA14-043D930A865A}" dt="2024-01-24T19:09:04.597" v="286"/>
          <ac:grpSpMkLst>
            <pc:docMk/>
            <pc:sldMk cId="2303502608" sldId="331"/>
            <ac:grpSpMk id="55" creationId="{82803E1F-73DD-CA7A-31EA-56CEE4421280}"/>
          </ac:grpSpMkLst>
        </pc:grpChg>
        <pc:grpChg chg="del mod">
          <ac:chgData name="Kokchun Giang" userId="67e2125d-ec8c-4323-9653-9824a2ad815f" providerId="ADAL" clId="{C25B542B-E4E8-D141-AA14-043D930A865A}" dt="2024-01-24T19:08:06.322" v="260"/>
          <ac:grpSpMkLst>
            <pc:docMk/>
            <pc:sldMk cId="2303502608" sldId="331"/>
            <ac:grpSpMk id="62" creationId="{D4769ED1-799C-84C2-776A-010D748EABE3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63" creationId="{8C4623A3-D763-81A8-3CB7-9A466FF6E3AA}"/>
          </ac:grpSpMkLst>
        </pc:grpChg>
        <pc:grpChg chg="del mod">
          <ac:chgData name="Kokchun Giang" userId="67e2125d-ec8c-4323-9653-9824a2ad815f" providerId="ADAL" clId="{C25B542B-E4E8-D141-AA14-043D930A865A}" dt="2024-01-24T19:08:12.924" v="268"/>
          <ac:grpSpMkLst>
            <pc:docMk/>
            <pc:sldMk cId="2303502608" sldId="331"/>
            <ac:grpSpMk id="390" creationId="{2EFA7F86-D9C6-0CBD-7598-7EEBCC36A8AC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1" creationId="{CF74A21E-19F0-2846-22F4-F2810EB3D6A6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2" creationId="{467DC622-9087-28BA-5787-A01E30597424}"/>
          </ac:grpSpMkLst>
        </pc:grpChg>
        <pc:grpChg chg="del mod">
          <ac:chgData name="Kokchun Giang" userId="67e2125d-ec8c-4323-9653-9824a2ad815f" providerId="ADAL" clId="{C25B542B-E4E8-D141-AA14-043D930A865A}" dt="2024-01-24T19:08:18.357" v="273"/>
          <ac:grpSpMkLst>
            <pc:docMk/>
            <pc:sldMk cId="2303502608" sldId="331"/>
            <ac:grpSpMk id="406" creationId="{B863D2D9-6D69-BE97-2EA5-CDF94970E331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8" creationId="{5F3E32B7-5BA3-EB88-E0FC-5B9E90C09635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09" creationId="{A20C6FED-98A2-9CCE-B8BC-EF2BF41607E7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10" creationId="{F2F309A3-94BE-DC25-9553-6DA89BEB1623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11" creationId="{3BDC7BC2-56CD-2D7E-D75B-BD8D50144758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20" creationId="{DD8E244A-837D-06F5-1855-590BD6EB78A5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21" creationId="{42DC127E-0AD3-97F0-E00B-62E643C53465}"/>
          </ac:grpSpMkLst>
        </pc:grpChg>
        <pc:grpChg chg="del mod">
          <ac:chgData name="Kokchun Giang" userId="67e2125d-ec8c-4323-9653-9824a2ad815f" providerId="ADAL" clId="{C25B542B-E4E8-D141-AA14-043D930A865A}" dt="2024-01-24T19:09:56.366" v="332"/>
          <ac:grpSpMkLst>
            <pc:docMk/>
            <pc:sldMk cId="2303502608" sldId="331"/>
            <ac:grpSpMk id="425" creationId="{8274C428-FA7A-7827-CAD9-81A91F9C7E71}"/>
          </ac:grpSpMkLst>
        </pc:grpChg>
        <pc:grpChg chg="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436" creationId="{41194E69-A5ED-4E33-C2B3-8268645212A8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37" creationId="{D8CD7F62-9E00-C114-4DF9-C26977BFB98B}"/>
          </ac:grpSpMkLst>
        </pc:grpChg>
        <pc:grpChg chg="mod">
          <ac:chgData name="Kokchun Giang" userId="67e2125d-ec8c-4323-9653-9824a2ad815f" providerId="ADAL" clId="{C25B542B-E4E8-D141-AA14-043D930A865A}" dt="2024-01-24T19:10:00.001" v="339"/>
          <ac:grpSpMkLst>
            <pc:docMk/>
            <pc:sldMk cId="2303502608" sldId="331"/>
            <ac:grpSpMk id="441" creationId="{56BACF3E-99F5-06AD-236B-D5B8B54EDB70}"/>
          </ac:grpSpMkLst>
        </pc:grpChg>
        <pc:grpChg chg="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451" creationId="{D3D71FFE-66C5-B9A1-16FC-AE1BC22510C6}"/>
          </ac:grpSpMkLst>
        </pc:grpChg>
        <pc:grpChg chg="mod">
          <ac:chgData name="Kokchun Giang" userId="67e2125d-ec8c-4323-9653-9824a2ad815f" providerId="ADAL" clId="{C25B542B-E4E8-D141-AA14-043D930A865A}" dt="2024-01-24T19:11:32.219" v="394" actId="164"/>
          <ac:grpSpMkLst>
            <pc:docMk/>
            <pc:sldMk cId="2303502608" sldId="331"/>
            <ac:grpSpMk id="460" creationId="{6F767243-CCFC-3393-6E96-544133A70095}"/>
          </ac:grpSpMkLst>
        </pc:grpChg>
        <pc:grpChg chg="mod">
          <ac:chgData name="Kokchun Giang" userId="67e2125d-ec8c-4323-9653-9824a2ad815f" providerId="ADAL" clId="{C25B542B-E4E8-D141-AA14-043D930A865A}" dt="2024-01-24T19:14:51.408" v="510"/>
          <ac:grpSpMkLst>
            <pc:docMk/>
            <pc:sldMk cId="2303502608" sldId="331"/>
            <ac:grpSpMk id="463" creationId="{9E7448C4-EB16-582D-3A45-6CB6453D80C1}"/>
          </ac:grpSpMkLst>
        </pc:grpChg>
        <pc:grpChg chg="mod">
          <ac:chgData name="Kokchun Giang" userId="67e2125d-ec8c-4323-9653-9824a2ad815f" providerId="ADAL" clId="{C25B542B-E4E8-D141-AA14-043D930A865A}" dt="2024-01-24T19:10:20.212" v="371"/>
          <ac:grpSpMkLst>
            <pc:docMk/>
            <pc:sldMk cId="2303502608" sldId="331"/>
            <ac:grpSpMk id="468" creationId="{A6296CDB-8863-0A15-64CB-B597186C4592}"/>
          </ac:grpSpMkLst>
        </pc:grpChg>
        <pc:grpChg chg="add del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7" creationId="{7E979BAF-22CC-063A-1A24-993C3B6C1044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8" creationId="{081E90D3-64A8-1A38-B469-D674C7358A40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9" creationId="{0F0C6CBD-095A-9BB2-6D18-54068F44199A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80" creationId="{585AD799-F391-7403-EEB9-240D07749BD6}"/>
          </ac:grpSpMkLst>
        </pc:grpChg>
        <pc:grpChg chg="add mod">
          <ac:chgData name="Kokchun Giang" userId="67e2125d-ec8c-4323-9653-9824a2ad815f" providerId="ADAL" clId="{C25B542B-E4E8-D141-AA14-043D930A865A}" dt="2024-01-24T19:13:46.482" v="454" actId="164"/>
          <ac:grpSpMkLst>
            <pc:docMk/>
            <pc:sldMk cId="2303502608" sldId="331"/>
            <ac:grpSpMk id="481" creationId="{1D1239E1-B9F4-3C73-0FF3-0D2238FB2656}"/>
          </ac:grpSpMkLst>
        </pc:grpChg>
        <pc:grpChg chg="add mod">
          <ac:chgData name="Kokchun Giang" userId="67e2125d-ec8c-4323-9653-9824a2ad815f" providerId="ADAL" clId="{C25B542B-E4E8-D141-AA14-043D930A865A}" dt="2024-01-24T19:13:46.482" v="454" actId="164"/>
          <ac:grpSpMkLst>
            <pc:docMk/>
            <pc:sldMk cId="2303502608" sldId="331"/>
            <ac:grpSpMk id="482" creationId="{5F8E575C-C4E3-D786-259B-6F95665339A8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83" creationId="{050F617E-2057-27B9-0BA0-36417753A9DA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88" creationId="{F32F39AE-97C1-F857-EE3D-AF47C2A74751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89" creationId="{496907F3-F342-3DCC-DA2C-AD3087DD20E5}"/>
          </ac:grpSpMkLst>
        </pc:grpChg>
        <pc:grpChg chg="mod">
          <ac:chgData name="Kokchun Giang" userId="67e2125d-ec8c-4323-9653-9824a2ad815f" providerId="ADAL" clId="{C25B542B-E4E8-D141-AA14-043D930A865A}" dt="2024-01-24T19:13:32.213" v="416"/>
          <ac:grpSpMkLst>
            <pc:docMk/>
            <pc:sldMk cId="2303502608" sldId="331"/>
            <ac:grpSpMk id="489" creationId="{CE02097A-B2F6-CBFF-45FB-6BDE1A78ADB7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92" creationId="{D551D1BC-7EF7-28C7-8E8E-4A8746D9D783}"/>
          </ac:grpSpMkLst>
        </pc:grpChg>
        <pc:grpChg chg="add del 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93" creationId="{D06D235E-B4C0-976D-F2D5-4BBA23EC2B39}"/>
          </ac:grpSpMkLst>
        </pc:grpChg>
        <pc:grpChg chg="mod">
          <ac:chgData name="Kokchun Giang" userId="67e2125d-ec8c-4323-9653-9824a2ad815f" providerId="ADAL" clId="{C25B542B-E4E8-D141-AA14-043D930A865A}" dt="2024-01-24T19:13:39.399" v="435"/>
          <ac:grpSpMkLst>
            <pc:docMk/>
            <pc:sldMk cId="2303502608" sldId="331"/>
            <ac:grpSpMk id="501" creationId="{E9A632E3-546E-AD12-7563-4B633FBADDB1}"/>
          </ac:grpSpMkLst>
        </pc:grpChg>
        <pc:grpChg chg="mod">
          <ac:chgData name="Kokchun Giang" userId="67e2125d-ec8c-4323-9653-9824a2ad815f" providerId="ADAL" clId="{C25B542B-E4E8-D141-AA14-043D930A865A}" dt="2024-01-24T19:13:39.399" v="435"/>
          <ac:grpSpMkLst>
            <pc:docMk/>
            <pc:sldMk cId="2303502608" sldId="331"/>
            <ac:grpSpMk id="502" creationId="{DBBB42FD-17E1-9DEB-0ECA-32957D1C69C3}"/>
          </ac:grpSpMkLst>
        </pc:grpChg>
        <pc:grpChg chg="mod">
          <ac:chgData name="Kokchun Giang" userId="67e2125d-ec8c-4323-9653-9824a2ad815f" providerId="ADAL" clId="{C25B542B-E4E8-D141-AA14-043D930A865A}" dt="2024-01-24T19:15:30.252" v="540" actId="164"/>
          <ac:grpSpMkLst>
            <pc:docMk/>
            <pc:sldMk cId="2303502608" sldId="331"/>
            <ac:grpSpMk id="506" creationId="{A2E7A5DA-8EEF-1FDF-1B88-6804AE1A848D}"/>
          </ac:grpSpMkLst>
        </pc:grpChg>
        <pc:grpChg chg="mod">
          <ac:chgData name="Kokchun Giang" userId="67e2125d-ec8c-4323-9653-9824a2ad815f" providerId="ADAL" clId="{C25B542B-E4E8-D141-AA14-043D930A865A}" dt="2024-01-24T19:15:30.252" v="540" actId="164"/>
          <ac:grpSpMkLst>
            <pc:docMk/>
            <pc:sldMk cId="2303502608" sldId="331"/>
            <ac:grpSpMk id="507" creationId="{9382F30B-CC5F-142A-DD25-5A145DA7C00A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0" creationId="{DA930E97-DC89-5C42-59BA-2657B7F1E04E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3" creationId="{E8DDF0CB-37BC-5D76-C171-20198B2819A9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4" creationId="{85606CD8-5103-EF70-C7F9-B7BF3C809245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5" creationId="{73CBE0EC-BB2E-3284-57EB-F3CD1FAE6668}"/>
          </ac:grpSpMkLst>
        </pc:grpChg>
        <pc:grpChg chg="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520" creationId="{1776F2E4-47E6-98AB-AF84-66B1127A4F52}"/>
          </ac:grpSpMkLst>
        </pc:grpChg>
        <pc:grpChg chg="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526" creationId="{DF9DDF65-D805-5E4B-67F5-91AC910D3046}"/>
          </ac:grpSpMkLst>
        </pc:grpChg>
        <pc:grpChg chg="del mod">
          <ac:chgData name="Kokchun Giang" userId="67e2125d-ec8c-4323-9653-9824a2ad815f" providerId="ADAL" clId="{C25B542B-E4E8-D141-AA14-043D930A865A}" dt="2024-01-24T19:20:49.727" v="653"/>
          <ac:grpSpMkLst>
            <pc:docMk/>
            <pc:sldMk cId="2303502608" sldId="331"/>
            <ac:grpSpMk id="529" creationId="{8831CFC9-9EEC-BC7B-70CD-F0525CAD909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31" creationId="{0F7B8609-C4FE-625F-9AE2-449453681B5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37" creationId="{06D7FA0F-5D09-CED8-0B31-A46D43414CA4}"/>
          </ac:grpSpMkLst>
        </pc:grpChg>
        <pc:grpChg chg="del mod">
          <ac:chgData name="Kokchun Giang" userId="67e2125d-ec8c-4323-9653-9824a2ad815f" providerId="ADAL" clId="{C25B542B-E4E8-D141-AA14-043D930A865A}" dt="2024-01-24T19:21:10.574" v="678"/>
          <ac:grpSpMkLst>
            <pc:docMk/>
            <pc:sldMk cId="2303502608" sldId="331"/>
            <ac:grpSpMk id="547" creationId="{B79DB016-AB13-3190-B224-B5F4BBE1260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56" creationId="{BA9631BD-62EA-793F-F988-29CC2AF10C91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59" creationId="{612B270D-1A87-8FBF-DD29-01DDF359B7B6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65" creationId="{B4C5A92A-D261-2900-8769-F896CEC0FD99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71" creationId="{4653928A-93B9-2527-44DD-7E9273A634C3}"/>
          </ac:grpSpMkLst>
        </pc:grpChg>
        <pc:grpChg chg="mod">
          <ac:chgData name="Kokchun Giang" userId="67e2125d-ec8c-4323-9653-9824a2ad815f" providerId="ADAL" clId="{C25B542B-E4E8-D141-AA14-043D930A865A}" dt="2024-01-24T19:21:52.999" v="702"/>
          <ac:grpSpMkLst>
            <pc:docMk/>
            <pc:sldMk cId="2303502608" sldId="331"/>
            <ac:grpSpMk id="577" creationId="{C6A90E2E-6757-EC06-7576-C231DF07AF98}"/>
          </ac:grpSpMkLst>
        </pc:grpChg>
        <pc:grpChg chg="add del mod">
          <ac:chgData name="Kokchun Giang" userId="67e2125d-ec8c-4323-9653-9824a2ad815f" providerId="ADAL" clId="{C25B542B-E4E8-D141-AA14-043D930A865A}" dt="2024-01-24T19:22:05.021" v="734"/>
          <ac:grpSpMkLst>
            <pc:docMk/>
            <pc:sldMk cId="2303502608" sldId="331"/>
            <ac:grpSpMk id="580" creationId="{02CBDDFB-6953-8E44-EA64-DEA2FAF41D65}"/>
          </ac:grpSpMkLst>
        </pc:grpChg>
        <pc:grpChg chg="mod">
          <ac:chgData name="Kokchun Giang" userId="67e2125d-ec8c-4323-9653-9824a2ad815f" providerId="ADAL" clId="{C25B542B-E4E8-D141-AA14-043D930A865A}" dt="2024-01-24T19:22:02.702" v="721"/>
          <ac:grpSpMkLst>
            <pc:docMk/>
            <pc:sldMk cId="2303502608" sldId="331"/>
            <ac:grpSpMk id="593" creationId="{2022950A-BFAA-CF66-D575-73234CC1EB6E}"/>
          </ac:grpSpMkLst>
        </pc:grpChg>
        <pc:grpChg chg="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599" creationId="{44C06A86-8D95-C7CB-1921-8DE7475C891C}"/>
          </ac:grpSpMkLst>
        </pc:grpChg>
        <pc:grpChg chg="del mod">
          <ac:chgData name="Kokchun Giang" userId="67e2125d-ec8c-4323-9653-9824a2ad815f" providerId="ADAL" clId="{C25B542B-E4E8-D141-AA14-043D930A865A}" dt="2024-01-24T19:22:27.557" v="759"/>
          <ac:grpSpMkLst>
            <pc:docMk/>
            <pc:sldMk cId="2303502608" sldId="331"/>
            <ac:grpSpMk id="610" creationId="{2123840E-CAF0-6EDD-7462-B3E16BBA4A24}"/>
          </ac:grpSpMkLst>
        </pc:grpChg>
        <pc:grpChg chg="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612" creationId="{E64D5AB1-F9D0-DDFD-2B7E-9CAE8C8CC6F9}"/>
          </ac:grpSpMkLst>
        </pc:grpChg>
        <pc:grpChg chg="del mod">
          <ac:chgData name="Kokchun Giang" userId="67e2125d-ec8c-4323-9653-9824a2ad815f" providerId="ADAL" clId="{C25B542B-E4E8-D141-AA14-043D930A865A}" dt="2024-01-24T19:22:33.772" v="766"/>
          <ac:grpSpMkLst>
            <pc:docMk/>
            <pc:sldMk cId="2303502608" sldId="331"/>
            <ac:grpSpMk id="617" creationId="{EEFE0226-4EAC-F650-FF8C-E7826283CA7E}"/>
          </ac:grpSpMkLst>
        </pc:grpChg>
        <pc:grpChg chg="del mod">
          <ac:chgData name="Kokchun Giang" userId="67e2125d-ec8c-4323-9653-9824a2ad815f" providerId="ADAL" clId="{C25B542B-E4E8-D141-AA14-043D930A865A}" dt="2024-01-24T19:22:34.853" v="768"/>
          <ac:grpSpMkLst>
            <pc:docMk/>
            <pc:sldMk cId="2303502608" sldId="331"/>
            <ac:grpSpMk id="619" creationId="{CAAC7610-EB0A-BBBA-EDD2-69C69B97E40A}"/>
          </ac:grpSpMkLst>
        </pc:grpChg>
        <pc:grpChg chg="del mod">
          <ac:chgData name="Kokchun Giang" userId="67e2125d-ec8c-4323-9653-9824a2ad815f" providerId="ADAL" clId="{C25B542B-E4E8-D141-AA14-043D930A865A}" dt="2024-01-24T19:22:36.794" v="770"/>
          <ac:grpSpMkLst>
            <pc:docMk/>
            <pc:sldMk cId="2303502608" sldId="331"/>
            <ac:grpSpMk id="621" creationId="{BDF6614A-14C6-8A4E-2802-7F4B252E0BB8}"/>
          </ac:grpSpMkLst>
        </pc:grpChg>
        <pc:grpChg chg="del mod">
          <ac:chgData name="Kokchun Giang" userId="67e2125d-ec8c-4323-9653-9824a2ad815f" providerId="ADAL" clId="{C25B542B-E4E8-D141-AA14-043D930A865A}" dt="2024-01-24T19:22:44.496" v="780"/>
          <ac:grpSpMkLst>
            <pc:docMk/>
            <pc:sldMk cId="2303502608" sldId="331"/>
            <ac:grpSpMk id="623" creationId="{CF3C262B-6900-8D58-E6C7-04D96783C150}"/>
          </ac:grpSpMkLst>
        </pc:grpChg>
        <pc:grpChg chg="del mod">
          <ac:chgData name="Kokchun Giang" userId="67e2125d-ec8c-4323-9653-9824a2ad815f" providerId="ADAL" clId="{C25B542B-E4E8-D141-AA14-043D930A865A}" dt="2024-01-24T19:22:44.496" v="780"/>
          <ac:grpSpMkLst>
            <pc:docMk/>
            <pc:sldMk cId="2303502608" sldId="331"/>
            <ac:grpSpMk id="627" creationId="{95BDA699-287D-C6AC-4DE1-1F607F1052B8}"/>
          </ac:grpSpMkLst>
        </pc:grpChg>
        <pc:grpChg chg="del mod">
          <ac:chgData name="Kokchun Giang" userId="67e2125d-ec8c-4323-9653-9824a2ad815f" providerId="ADAL" clId="{C25B542B-E4E8-D141-AA14-043D930A865A}" dt="2024-01-24T19:23:56.873" v="801"/>
          <ac:grpSpMkLst>
            <pc:docMk/>
            <pc:sldMk cId="2303502608" sldId="331"/>
            <ac:grpSpMk id="633" creationId="{4D58E58E-25EC-A29C-7EE2-5F0821F14EF2}"/>
          </ac:grpSpMkLst>
        </pc:grpChg>
        <pc:grpChg chg="del mod">
          <ac:chgData name="Kokchun Giang" userId="67e2125d-ec8c-4323-9653-9824a2ad815f" providerId="ADAL" clId="{C25B542B-E4E8-D141-AA14-043D930A865A}" dt="2024-01-24T19:23:56.873" v="801"/>
          <ac:grpSpMkLst>
            <pc:docMk/>
            <pc:sldMk cId="2303502608" sldId="331"/>
            <ac:grpSpMk id="637" creationId="{A293EA28-C563-8615-EF13-4B35B5581FE1}"/>
          </ac:grpSpMkLst>
        </pc:grpChg>
        <pc:grpChg chg="mod">
          <ac:chgData name="Kokchun Giang" userId="67e2125d-ec8c-4323-9653-9824a2ad815f" providerId="ADAL" clId="{C25B542B-E4E8-D141-AA14-043D930A865A}" dt="2024-01-24T19:53:33.941" v="1872" actId="1076"/>
          <ac:grpSpMkLst>
            <pc:docMk/>
            <pc:sldMk cId="2303502608" sldId="331"/>
            <ac:grpSpMk id="649" creationId="{191C0D97-B5D4-BA9F-AD57-85C71D0AB955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59" creationId="{19E9BEEF-C69E-E896-08C3-A7DEC57F9D1A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60" creationId="{956A2E80-0EC2-1DF4-96DA-D2AF0E64EF4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63" creationId="{705FEF20-53B2-5856-446F-108F13ED7F33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4" creationId="{AB19BAA0-B0CB-8432-0876-519EAB36C885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5" creationId="{CE57C6AC-6460-7F23-F6B9-B35A8AE7519B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6" creationId="{99DCE2AD-B4C8-66A7-4123-1BD80B8008E9}"/>
          </ac:grpSpMkLst>
        </pc:grpChg>
        <pc:grpChg chg="mod">
          <ac:chgData name="Kokchun Giang" userId="67e2125d-ec8c-4323-9653-9824a2ad815f" providerId="ADAL" clId="{C25B542B-E4E8-D141-AA14-043D930A865A}" dt="2024-01-24T19:24:33.076" v="836"/>
          <ac:grpSpMkLst>
            <pc:docMk/>
            <pc:sldMk cId="2303502608" sldId="331"/>
            <ac:grpSpMk id="685" creationId="{CB4A3C81-204A-FD11-A636-40CC2419B0F9}"/>
          </ac:grpSpMkLst>
        </pc:grpChg>
        <pc:grpChg chg="mod">
          <ac:chgData name="Kokchun Giang" userId="67e2125d-ec8c-4323-9653-9824a2ad815f" providerId="ADAL" clId="{C25B542B-E4E8-D141-AA14-043D930A865A}" dt="2024-01-24T19:24:33.076" v="836"/>
          <ac:grpSpMkLst>
            <pc:docMk/>
            <pc:sldMk cId="2303502608" sldId="331"/>
            <ac:grpSpMk id="686" creationId="{E873C26A-7462-1C2B-B55C-C098A9250B52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90" creationId="{2839F6F6-5219-38D3-D7AB-A37F8FA1EFF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1" creationId="{53F92277-5575-2FDF-1597-5875084416E1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2" creationId="{3F44E4CE-7AEB-FB07-BFD0-0A645E010230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8" creationId="{FAF4C6C8-4581-73FB-958D-C269C1A02C7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12" creationId="{40B79DC1-2D58-A9BE-F962-7F3B031187D7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23" creationId="{9D28EB31-AB7D-FF80-4556-A857C091A382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28" creationId="{CD76B42F-8669-9098-EFE8-6015C12D7A96}"/>
          </ac:grpSpMkLst>
        </pc:grpChg>
        <pc:grpChg chg="del mod">
          <ac:chgData name="Kokchun Giang" userId="67e2125d-ec8c-4323-9653-9824a2ad815f" providerId="ADAL" clId="{C25B542B-E4E8-D141-AA14-043D930A865A}" dt="2024-01-24T19:25:43.269" v="893"/>
          <ac:grpSpMkLst>
            <pc:docMk/>
            <pc:sldMk cId="2303502608" sldId="331"/>
            <ac:grpSpMk id="737" creationId="{3AC6CA9F-BD1B-FB4D-E94D-A5F8FC3E652F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42" creationId="{DDF1E37A-DE53-30C9-A81B-9B6E4B22CC41}"/>
          </ac:grpSpMkLst>
        </pc:grpChg>
        <pc:grpChg chg="del mod">
          <ac:chgData name="Kokchun Giang" userId="67e2125d-ec8c-4323-9653-9824a2ad815f" providerId="ADAL" clId="{C25B542B-E4E8-D141-AA14-043D930A865A}" dt="2024-01-24T19:26:00.755" v="916"/>
          <ac:grpSpMkLst>
            <pc:docMk/>
            <pc:sldMk cId="2303502608" sldId="331"/>
            <ac:grpSpMk id="756" creationId="{FAFEA813-9A58-2CBD-BC17-78A37DDF389F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57" creationId="{0E36F8CA-CF88-8767-7803-2A7D40BEAB07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66" creationId="{50A2A420-C46D-0D4D-E9E3-333EA599F9F4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82" creationId="{A0FE48D1-D8B1-3D24-E847-F4926F9D0C47}"/>
          </ac:grpSpMkLst>
        </pc:grpChg>
        <pc:grpChg chg="mod">
          <ac:chgData name="Kokchun Giang" userId="67e2125d-ec8c-4323-9653-9824a2ad815f" providerId="ADAL" clId="{C25B542B-E4E8-D141-AA14-043D930A865A}" dt="2024-01-24T19:26:16.383" v="937"/>
          <ac:grpSpMkLst>
            <pc:docMk/>
            <pc:sldMk cId="2303502608" sldId="331"/>
            <ac:grpSpMk id="785" creationId="{84B529F7-C82E-CF48-3EBB-F9178BA4CD02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89" creationId="{44EB9C7E-817D-5473-7473-1F0E33A2FFC6}"/>
          </ac:grpSpMkLst>
        </pc:grpChg>
        <pc:grpChg chg="add 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790" creationId="{9491FD81-0914-7BFF-0AE1-63CB5E480BB7}"/>
          </ac:grpSpMkLst>
        </pc:grpChg>
        <pc:grpChg chg="add 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791" creationId="{2928BD2B-973A-0161-8976-53AB869B3F4F}"/>
          </ac:grpSpMkLst>
        </pc:grpChg>
        <pc:grpChg chg="add 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792" creationId="{460532E1-3911-B8BB-370D-21BD7F414EBD}"/>
          </ac:grpSpMkLst>
        </pc:grpChg>
        <pc:grpChg chg="add 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793" creationId="{E8C21EE4-D88C-18A2-B1E1-C7E514040225}"/>
          </ac:grpSpMkLst>
        </pc:grpChg>
        <pc:grpChg chg="add 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94" creationId="{B01AC7AE-5C49-DE29-F729-B34E81CA0B3D}"/>
          </ac:grpSpMkLst>
        </pc:grpChg>
        <pc:grpChg chg="add 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95" creationId="{614691FE-B391-F224-0FD4-67183BAED134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802" creationId="{1D3CCE38-07C2-BF20-AD6C-18809CCB40D9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911" creationId="{889E9641-AF50-FF18-80EE-2939BC019AA4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952" creationId="{C33101FC-87CF-303B-794B-C19872FE629D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025" creationId="{C1E00A59-B481-429E-EEE4-8FFDC32271C2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032" creationId="{11997E55-BA3C-2A73-EBEA-AE1D2769B846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0" creationId="{86BE86ED-D4A5-1146-4DB3-61F3FBD1AD73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1" creationId="{75A5E2C8-BC75-4E93-9709-9E455E5CDF6C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2" creationId="{BA2F354C-1461-F9E6-005B-35BD079CD083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3" creationId="{07E2F2AC-98B7-C24D-8AFC-97284533DE15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4" creationId="{891FE3F7-B07D-1627-4747-2D17FF92419B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5" creationId="{C77D534F-9EE1-B73C-D7AD-BA6D84B8252D}"/>
          </ac:grpSpMkLst>
        </pc:grpChg>
        <pc:grpChg chg="del">
          <ac:chgData name="Kokchun Giang" userId="67e2125d-ec8c-4323-9653-9824a2ad815f" providerId="ADAL" clId="{C25B542B-E4E8-D141-AA14-043D930A865A}" dt="2024-01-24T19:01:28.963" v="111" actId="478"/>
          <ac:grpSpMkLst>
            <pc:docMk/>
            <pc:sldMk cId="2303502608" sldId="331"/>
            <ac:grpSpMk id="1186" creationId="{36FD1336-54DC-5836-5532-B80196FA34FA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7" creationId="{1501F5A4-CD77-E70E-33CD-CE26C9F566C2}"/>
          </ac:grpSpMkLst>
        </pc:grpChg>
        <pc:inkChg chg="add del">
          <ac:chgData name="Kokchun Giang" userId="67e2125d-ec8c-4323-9653-9824a2ad815f" providerId="ADAL" clId="{C25B542B-E4E8-D141-AA14-043D930A865A}" dt="2024-01-24T19:09:07.372" v="295" actId="9405"/>
          <ac:inkMkLst>
            <pc:docMk/>
            <pc:sldMk cId="2303502608" sldId="331"/>
            <ac:inkMk id="5" creationId="{28A1B774-FD60-ACA9-3D6C-78199CCC55DF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5" creationId="{3107C20B-19E9-10A8-21B5-FB841715B4D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7" creationId="{2B5B239C-E6C0-C197-5CC0-9D972DABEEAF}"/>
          </ac:inkMkLst>
        </pc:inkChg>
        <pc:inkChg chg="add del">
          <ac:chgData name="Kokchun Giang" userId="67e2125d-ec8c-4323-9653-9824a2ad815f" providerId="ADAL" clId="{C25B542B-E4E8-D141-AA14-043D930A865A}" dt="2024-01-24T19:09:07.246" v="294" actId="9405"/>
          <ac:inkMkLst>
            <pc:docMk/>
            <pc:sldMk cId="2303502608" sldId="331"/>
            <ac:inkMk id="7" creationId="{F9BE2A2D-6391-884E-49B8-F39DE6B694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8" creationId="{96850D9E-3B63-400F-5EB7-F271B97A5F46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9" creationId="{732472C6-9E01-454E-6180-4BA59106E04A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10" creationId="{2E6612E7-E7F4-B589-3040-F70616144FFB}"/>
          </ac:inkMkLst>
        </pc:inkChg>
        <pc:inkChg chg="add del mod">
          <ac:chgData name="Kokchun Giang" userId="67e2125d-ec8c-4323-9653-9824a2ad815f" providerId="ADAL" clId="{C25B542B-E4E8-D141-AA14-043D930A865A}" dt="2024-01-24T19:09:06.831" v="293" actId="9405"/>
          <ac:inkMkLst>
            <pc:docMk/>
            <pc:sldMk cId="2303502608" sldId="331"/>
            <ac:inkMk id="10" creationId="{45604BAC-272E-F7DF-EC2B-8CB6FC2A43A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1" creationId="{1BBD4AD9-0AFF-BA66-9EE6-A15A8EE9EFAC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2" creationId="{08D5CDAF-97C2-5E9B-1605-306F149BCD9C}"/>
          </ac:inkMkLst>
        </pc:inkChg>
        <pc:inkChg chg="add del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3" creationId="{81DC858B-BE37-2209-F4EA-C0A01149C7B8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4" creationId="{7A86AFC8-1924-E836-0B6E-5C1F929E1A44}"/>
          </ac:inkMkLst>
        </pc:inkChg>
        <pc:inkChg chg="add del mod">
          <ac:chgData name="Kokchun Giang" userId="67e2125d-ec8c-4323-9653-9824a2ad815f" providerId="ADAL" clId="{C25B542B-E4E8-D141-AA14-043D930A865A}" dt="2024-01-24T19:09:06.644" v="292" actId="9405"/>
          <ac:inkMkLst>
            <pc:docMk/>
            <pc:sldMk cId="2303502608" sldId="331"/>
            <ac:inkMk id="15" creationId="{3659F9A7-ED9B-91FA-0ED7-B5C912A7F101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15" creationId="{CC99DCFF-ACF7-1527-E049-10642347978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6" creationId="{1EE0DC6D-D35D-DE74-3B3C-66C9AC0084D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7" creationId="{0C2BDAC6-E8FF-07C4-A6CB-2CD287883A7F}"/>
          </ac:inkMkLst>
        </pc:inkChg>
        <pc:inkChg chg="add del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8" creationId="{3AF24256-D60E-8074-71D0-F35E75960A7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9" creationId="{AAA0ABB7-D727-C838-00A3-84AD411086D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0" creationId="{C6C2C944-EC6F-D76F-E696-F97CC95F5364}"/>
          </ac:inkMkLst>
        </pc:inkChg>
        <pc:inkChg chg="add del">
          <ac:chgData name="Kokchun Giang" userId="67e2125d-ec8c-4323-9653-9824a2ad815f" providerId="ADAL" clId="{C25B542B-E4E8-D141-AA14-043D930A865A}" dt="2024-01-24T19:09:06.528" v="291" actId="9405"/>
          <ac:inkMkLst>
            <pc:docMk/>
            <pc:sldMk cId="2303502608" sldId="331"/>
            <ac:inkMk id="21" creationId="{405450D8-DEF1-F301-1934-9270D2B71296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1" creationId="{D496C2EA-BDF7-409F-9EFB-050C344A26A7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2" creationId="{0FC18638-63D7-47EF-44F5-FCA83392CB1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3" creationId="{FC58886F-0902-FF38-B3A8-1A29FECA08C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4" creationId="{04FF61D8-7062-5D58-90A1-A9C3ED04BCD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5" creationId="{5C575A08-2784-52B5-59A5-5D8505E87C05}"/>
          </ac:inkMkLst>
        </pc:inkChg>
        <pc:inkChg chg="add del">
          <ac:chgData name="Kokchun Giang" userId="67e2125d-ec8c-4323-9653-9824a2ad815f" providerId="ADAL" clId="{C25B542B-E4E8-D141-AA14-043D930A865A}" dt="2024-01-24T19:09:06.047" v="290" actId="9405"/>
          <ac:inkMkLst>
            <pc:docMk/>
            <pc:sldMk cId="2303502608" sldId="331"/>
            <ac:inkMk id="26" creationId="{B7BE111C-B9C0-8938-CD47-43F09E39D2F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6" creationId="{E2F94B91-4E7F-C01F-B74D-B80CAEC1BFB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7" creationId="{740FF4D8-0CBC-6F30-7C80-DFB66BB84F2E}"/>
          </ac:inkMkLst>
        </pc:inkChg>
        <pc:inkChg chg="add del">
          <ac:chgData name="Kokchun Giang" userId="67e2125d-ec8c-4323-9653-9824a2ad815f" providerId="ADAL" clId="{C25B542B-E4E8-D141-AA14-043D930A865A}" dt="2024-01-24T19:09:05.861" v="289" actId="9405"/>
          <ac:inkMkLst>
            <pc:docMk/>
            <pc:sldMk cId="2303502608" sldId="331"/>
            <ac:inkMk id="29" creationId="{47078CFB-C0B9-C2A3-D832-63A9EAFCBA6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9" creationId="{CD3DBA88-36C1-E66F-B798-B50D9B630BB0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31" creationId="{04F4CE6D-D004-0902-AC83-6FF59620514A}"/>
          </ac:inkMkLst>
        </pc:inkChg>
        <pc:inkChg chg="add del">
          <ac:chgData name="Kokchun Giang" userId="67e2125d-ec8c-4323-9653-9824a2ad815f" providerId="ADAL" clId="{C25B542B-E4E8-D141-AA14-043D930A865A}" dt="2024-01-24T19:09:05.737" v="288" actId="9405"/>
          <ac:inkMkLst>
            <pc:docMk/>
            <pc:sldMk cId="2303502608" sldId="331"/>
            <ac:inkMk id="31" creationId="{A1881AD9-2712-7A32-B2EF-87C54E27746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2" creationId="{EE73D841-3773-ABE5-1343-34BD36670AF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3" creationId="{4A2F71E5-CC1A-8291-F81B-28EE8355E8C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4" creationId="{27657B22-C3CA-254A-245B-4D1E3CC7C77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5" creationId="{1E4D17DB-EFCE-62EC-6092-6DA77F383B5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6" creationId="{85BCE560-094C-554F-1AE6-10CFDC984723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37" creationId="{CD211D27-EF2C-DFA4-1D75-C2FB7635B0CE}"/>
          </ac:inkMkLst>
        </pc:inkChg>
        <pc:inkChg chg="add del mod">
          <ac:chgData name="Kokchun Giang" userId="67e2125d-ec8c-4323-9653-9824a2ad815f" providerId="ADAL" clId="{C25B542B-E4E8-D141-AA14-043D930A865A}" dt="2024-01-24T19:09:05.610" v="287" actId="9405"/>
          <ac:inkMkLst>
            <pc:docMk/>
            <pc:sldMk cId="2303502608" sldId="331"/>
            <ac:inkMk id="37" creationId="{D0BFF934-9598-E7C8-DFB0-E1D5CAD5B3F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" creationId="{98E94799-8536-C776-1049-812DA9E02DB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" creationId="{AF3908F1-8EC7-6CA7-28BD-F42D172B83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1" creationId="{FD690181-0910-C793-E992-89D9C70A50F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2" creationId="{D180ADF4-F0F3-2F6F-12B6-BDA107F797A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3" creationId="{E1DBA02A-2577-9607-00AB-683FC03EDD80}"/>
          </ac:inkMkLst>
        </pc:inkChg>
        <pc:inkChg chg="add del mod">
          <ac:chgData name="Kokchun Giang" userId="67e2125d-ec8c-4323-9653-9824a2ad815f" providerId="ADAL" clId="{C25B542B-E4E8-D141-AA14-043D930A865A}" dt="2024-01-24T19:14:51.409" v="511" actId="9405"/>
          <ac:inkMkLst>
            <pc:docMk/>
            <pc:sldMk cId="2303502608" sldId="331"/>
            <ac:inkMk id="45" creationId="{CF524CA5-336B-2C47-DEF5-208467E4A350}"/>
          </ac:inkMkLst>
        </pc:inkChg>
        <pc:inkChg chg="add del mod">
          <ac:chgData name="Kokchun Giang" userId="67e2125d-ec8c-4323-9653-9824a2ad815f" providerId="ADAL" clId="{C25B542B-E4E8-D141-AA14-043D930A865A}" dt="2024-01-24T19:09:04.597" v="286"/>
          <ac:inkMkLst>
            <pc:docMk/>
            <pc:sldMk cId="2303502608" sldId="331"/>
            <ac:inkMk id="45" creationId="{F8A5E670-44AB-8B1D-6D3F-2ED6BE706807}"/>
          </ac:inkMkLst>
        </pc:inkChg>
        <pc:inkChg chg="add del mod">
          <ac:chgData name="Kokchun Giang" userId="67e2125d-ec8c-4323-9653-9824a2ad815f" providerId="ADAL" clId="{C25B542B-E4E8-D141-AA14-043D930A865A}" dt="2024-01-24T19:14:51.408" v="510"/>
          <ac:inkMkLst>
            <pc:docMk/>
            <pc:sldMk cId="2303502608" sldId="331"/>
            <ac:inkMk id="46" creationId="{D6A9C989-DF18-753F-083D-5387A4E799E8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7" creationId="{382EC558-7FDA-E032-E8BB-6FACBA74A91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8" creationId="{D7525D3A-4A0A-18F0-80A1-C64EBE631D6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0" creationId="{CCB2F79B-708C-D738-6F1B-6AE7B147105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1" creationId="{0BD267AD-6494-AB2A-D111-B2B7659EE57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3" creationId="{7881B55E-4A7E-11B0-91C8-15AC87A0C3A0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4" creationId="{C5F8409F-80D4-724D-402E-54188482BD2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6" creationId="{805B2A7E-EFEB-FF94-8FD4-3AF395567C90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7" creationId="{5F14A2C0-D87D-0ED8-51D6-AA968F729EE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8" creationId="{EB76E960-420E-8B89-4F1F-5B5CBB86807F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9" creationId="{00606604-E496-1906-6FBB-EEE212086D8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60" creationId="{537AA9B4-578A-45B2-403E-A764465116DD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61" creationId="{9A9B2FC4-B3DC-10D6-4089-D9E5FCB7B85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62" creationId="{AB4328DC-AE00-37EA-D4EA-D11D725BEFC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4" creationId="{DD760EEB-DE1E-11FB-0649-78CC4E36DA2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5" creationId="{11DEE96A-75AF-C87D-5DAF-BD1660184DEE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6" creationId="{42B6C258-3CDC-441A-E941-BC457B46BDBA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87" creationId="{00378640-AA40-AC8D-EC7C-727FB8316E10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8" creationId="{247C869F-282D-35B7-DE75-DC228945CB03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89" creationId="{EC4FE0B3-40F2-EC78-CC7E-940C44EDE49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0" creationId="{48EA3C4C-6D64-2115-DC86-7BC18619E05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1" creationId="{746403B6-3B90-0D02-82BC-75176BBAB09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3" creationId="{13C24E4C-526E-5ED0-84D4-440C01E2AC0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4" creationId="{8207BC9C-752B-8D22-84EE-746F60CC3E4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5" creationId="{56BDAB0A-5B12-0C65-EE6B-F70D9F2322F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6" creationId="{2A5290F2-C728-FDBE-BDAC-7AEC2E22F20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7" creationId="{91D4B390-11EE-22AC-23CA-0FF30A0047D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8" creationId="{F9E00D61-759A-A6C4-AE5D-6209F8BA81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9" creationId="{172735D6-681B-A4FF-5559-44DEDA06F51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0" creationId="{65C6F6F4-DBB2-9156-0A76-0338DC1597FF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03" creationId="{77E79ECF-63A1-0DEB-AA86-295C3A394ED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4" creationId="{D422B949-8496-B4E1-3159-4E074C90FC7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5" creationId="{B8E8A06C-C240-8204-03DF-242EE1171ED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06" creationId="{7CCE9BF1-DDDC-A0F5-21F0-060D7A71902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7" creationId="{C6471B7F-11A3-4F21-70AC-04E5D8DE6D1C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2" creationId="{AE0347F3-DB52-9B86-41D6-3DDAFD2EFB54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3" creationId="{622925DB-6E45-D6E3-50D9-D4911F8169CB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4" creationId="{1CFE929B-84F4-5C9F-9711-A334AC245687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5" creationId="{D6EE13E6-F737-BEA5-0384-178DF5029EA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6" creationId="{B8E9DA43-792B-4D98-DA16-45032D69C666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7" creationId="{156C4E04-98BC-DC9B-D75B-A3C174C31A5E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8" creationId="{D08E6D53-CD3A-9DC6-2D08-47C8E7D02A2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9" creationId="{46F58173-849B-B19D-40C7-128C4AE59887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2" creationId="{66045EEA-2D6C-0908-7424-3FEB27A0F58B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3" creationId="{6ADDD48E-62F4-0E9F-CDD1-04C0FF70351B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4" creationId="{26302472-4E39-7E79-7C25-7A701203960E}"/>
          </ac:inkMkLst>
        </pc:inkChg>
        <pc:inkChg chg="add mod">
          <ac:chgData name="Kokchun Giang" userId="67e2125d-ec8c-4323-9653-9824a2ad815f" providerId="ADAL" clId="{C25B542B-E4E8-D141-AA14-043D930A865A}" dt="2024-01-24T19:15:07.858" v="530"/>
          <ac:inkMkLst>
            <pc:docMk/>
            <pc:sldMk cId="2303502608" sldId="331"/>
            <ac:inkMk id="425" creationId="{7AA0E6E3-5D05-9ABC-586F-C8372B94586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6" creationId="{8AC99F8A-EB78-5017-3709-88A83FE2CAA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7" creationId="{852C8C63-99B3-9467-4102-3402C7CE82DC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8" creationId="{ADA91B33-DF28-C6C3-D91F-CAD6311412F8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9" creationId="{D432E215-4922-6F6D-3D6D-DE2515A0096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0" creationId="{4E4FF1D3-1CB8-EA01-A3AC-AD6EB400351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1" creationId="{49A6483F-F32B-4CCF-09AA-751084258A85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2" creationId="{694C0163-C74B-3047-285D-D2AA4A7864C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3" creationId="{C21CA4CB-E963-B713-13E3-BC2BD069274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4" creationId="{B053A59F-AD3C-FC91-880C-F4F2BFC76A34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5" creationId="{6646C4A0-5800-D94B-5721-FFA0F91F7854}"/>
          </ac:inkMkLst>
        </pc:inkChg>
        <pc:inkChg chg="add del mod">
          <ac:chgData name="Kokchun Giang" userId="67e2125d-ec8c-4323-9653-9824a2ad815f" providerId="ADAL" clId="{C25B542B-E4E8-D141-AA14-043D930A865A}" dt="2024-01-24T19:10:01.119" v="342" actId="9405"/>
          <ac:inkMkLst>
            <pc:docMk/>
            <pc:sldMk cId="2303502608" sldId="331"/>
            <ac:inkMk id="437" creationId="{DF2566FE-65D6-6409-2C7B-FE172CEF4647}"/>
          </ac:inkMkLst>
        </pc:inkChg>
        <pc:inkChg chg="add del mod">
          <ac:chgData name="Kokchun Giang" userId="67e2125d-ec8c-4323-9653-9824a2ad815f" providerId="ADAL" clId="{C25B542B-E4E8-D141-AA14-043D930A865A}" dt="2024-01-24T19:10:00.564" v="341" actId="9405"/>
          <ac:inkMkLst>
            <pc:docMk/>
            <pc:sldMk cId="2303502608" sldId="331"/>
            <ac:inkMk id="438" creationId="{734BB3F7-041E-FF3E-3EDE-7553C73F7E00}"/>
          </ac:inkMkLst>
        </pc:inkChg>
        <pc:inkChg chg="add del">
          <ac:chgData name="Kokchun Giang" userId="67e2125d-ec8c-4323-9653-9824a2ad815f" providerId="ADAL" clId="{C25B542B-E4E8-D141-AA14-043D930A865A}" dt="2024-01-24T19:15:10.176" v="534" actId="9405"/>
          <ac:inkMkLst>
            <pc:docMk/>
            <pc:sldMk cId="2303502608" sldId="331"/>
            <ac:inkMk id="438" creationId="{BD548779-FD2C-2BCD-2917-241416C8D6B3}"/>
          </ac:inkMkLst>
        </pc:inkChg>
        <pc:inkChg chg="add del">
          <ac:chgData name="Kokchun Giang" userId="67e2125d-ec8c-4323-9653-9824a2ad815f" providerId="ADAL" clId="{C25B542B-E4E8-D141-AA14-043D930A865A}" dt="2024-01-24T19:15:09.543" v="533" actId="9405"/>
          <ac:inkMkLst>
            <pc:docMk/>
            <pc:sldMk cId="2303502608" sldId="331"/>
            <ac:inkMk id="439" creationId="{337167D8-935F-222E-1043-3B6E4B92BE53}"/>
          </ac:inkMkLst>
        </pc:inkChg>
        <pc:inkChg chg="add del mod">
          <ac:chgData name="Kokchun Giang" userId="67e2125d-ec8c-4323-9653-9824a2ad815f" providerId="ADAL" clId="{C25B542B-E4E8-D141-AA14-043D930A865A}" dt="2024-01-24T19:10:00.215" v="340" actId="9405"/>
          <ac:inkMkLst>
            <pc:docMk/>
            <pc:sldMk cId="2303502608" sldId="331"/>
            <ac:inkMk id="439" creationId="{71873E2B-8A7F-3482-E906-2F0B8CD9B8B8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440" creationId="{099A67E4-B22B-2F2D-E3F0-AAD29A4F40EF}"/>
          </ac:inkMkLst>
        </pc:inkChg>
        <pc:inkChg chg="add del mod">
          <ac:chgData name="Kokchun Giang" userId="67e2125d-ec8c-4323-9653-9824a2ad815f" providerId="ADAL" clId="{C25B542B-E4E8-D141-AA14-043D930A865A}" dt="2024-01-24T19:10:00.001" v="339"/>
          <ac:inkMkLst>
            <pc:docMk/>
            <pc:sldMk cId="2303502608" sldId="331"/>
            <ac:inkMk id="440" creationId="{0C723264-981D-57E1-0C15-8904DB11F357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441" creationId="{CE2E5275-3017-2E22-B76D-219B265A12A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2" creationId="{B6BD915D-4480-761B-7BC5-7E39AB47CA50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3" creationId="{ACEB7EE1-D1DF-1ADF-C1E4-05645D75DFAC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4" creationId="{F72D1259-8EED-AB21-0AB0-290995881C7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5" creationId="{BDF0C5BF-E502-343A-F23F-C97D897AF143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6" creationId="{9A4590F6-F78B-EFF4-F291-4CA39D909CFB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7" creationId="{10C38711-F518-3230-6945-0DEBEF008CF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8" creationId="{43E5E304-A3AB-4A86-7120-B68823437317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9" creationId="{2CF31384-A071-18B5-EB06-0FAC2E9AE85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50" creationId="{5CE4E939-3845-F4D5-22D8-1FCC265754B4}"/>
          </ac:inkMkLst>
        </pc:inkChg>
        <pc:inkChg chg="add mod">
          <ac:chgData name="Kokchun Giang" userId="67e2125d-ec8c-4323-9653-9824a2ad815f" providerId="ADAL" clId="{C25B542B-E4E8-D141-AA14-043D930A865A}" dt="2024-01-24T19:11:32.219" v="394" actId="164"/>
          <ac:inkMkLst>
            <pc:docMk/>
            <pc:sldMk cId="2303502608" sldId="331"/>
            <ac:inkMk id="452" creationId="{B6919C36-9C99-9FF9-4662-8B93091B3D87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3" creationId="{F8224E80-00A6-750A-D718-9FD8A96CA2A9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4" creationId="{B866C616-8BCC-A7A1-C19F-6F894E8C44F2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5" creationId="{BD3EAC2F-A683-58BE-1CF7-3DC3C14D14CE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6" creationId="{866D8600-2490-821D-C07B-C8E3CAD3C517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7" creationId="{0975CDFB-6462-4630-07E8-E1EC6A1028F9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8" creationId="{87830E34-90B3-53DA-5BB4-0290C739ABBD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9" creationId="{6C698834-CD67-BF8B-B21B-207527200DA7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61" creationId="{EF7A2AE5-759B-2A3F-4660-CE19F33AF901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62" creationId="{4C1A7CB4-96D4-078E-A766-4D168AF763E3}"/>
          </ac:inkMkLst>
        </pc:inkChg>
        <pc:inkChg chg="add del mod">
          <ac:chgData name="Kokchun Giang" userId="67e2125d-ec8c-4323-9653-9824a2ad815f" providerId="ADAL" clId="{C25B542B-E4E8-D141-AA14-043D930A865A}" dt="2024-01-24T19:10:21.538" v="375" actId="9405"/>
          <ac:inkMkLst>
            <pc:docMk/>
            <pc:sldMk cId="2303502608" sldId="331"/>
            <ac:inkMk id="463" creationId="{05CF3D6E-45E0-880C-A0A5-8F37853939E0}"/>
          </ac:inkMkLst>
        </pc:inkChg>
        <pc:inkChg chg="add del mod">
          <ac:chgData name="Kokchun Giang" userId="67e2125d-ec8c-4323-9653-9824a2ad815f" providerId="ADAL" clId="{C25B542B-E4E8-D141-AA14-043D930A865A}" dt="2024-01-24T19:14:51.192" v="508" actId="9405"/>
          <ac:inkMkLst>
            <pc:docMk/>
            <pc:sldMk cId="2303502608" sldId="331"/>
            <ac:inkMk id="464" creationId="{3B7FDE90-289E-B09D-2DE8-CCCB9EE6BE25}"/>
          </ac:inkMkLst>
        </pc:inkChg>
        <pc:inkChg chg="add del mod">
          <ac:chgData name="Kokchun Giang" userId="67e2125d-ec8c-4323-9653-9824a2ad815f" providerId="ADAL" clId="{C25B542B-E4E8-D141-AA14-043D930A865A}" dt="2024-01-24T19:10:21.103" v="374" actId="9405"/>
          <ac:inkMkLst>
            <pc:docMk/>
            <pc:sldMk cId="2303502608" sldId="331"/>
            <ac:inkMk id="464" creationId="{79B651DE-3258-4BA0-94D7-E40DF740474A}"/>
          </ac:inkMkLst>
        </pc:inkChg>
        <pc:inkChg chg="add del mod">
          <ac:chgData name="Kokchun Giang" userId="67e2125d-ec8c-4323-9653-9824a2ad815f" providerId="ADAL" clId="{C25B542B-E4E8-D141-AA14-043D930A865A}" dt="2024-01-24T19:10:20.764" v="373" actId="9405"/>
          <ac:inkMkLst>
            <pc:docMk/>
            <pc:sldMk cId="2303502608" sldId="331"/>
            <ac:inkMk id="465" creationId="{1DBD5352-A4F8-C8C1-ED93-7DAE94E2D5C5}"/>
          </ac:inkMkLst>
        </pc:inkChg>
        <pc:inkChg chg="add del mod">
          <ac:chgData name="Kokchun Giang" userId="67e2125d-ec8c-4323-9653-9824a2ad815f" providerId="ADAL" clId="{C25B542B-E4E8-D141-AA14-043D930A865A}" dt="2024-01-24T19:14:51.190" v="507" actId="9405"/>
          <ac:inkMkLst>
            <pc:docMk/>
            <pc:sldMk cId="2303502608" sldId="331"/>
            <ac:inkMk id="465" creationId="{A26C3083-0FA0-1169-00CA-04C4A6737149}"/>
          </ac:inkMkLst>
        </pc:inkChg>
        <pc:inkChg chg="add del mod">
          <ac:chgData name="Kokchun Giang" userId="67e2125d-ec8c-4323-9653-9824a2ad815f" providerId="ADAL" clId="{C25B542B-E4E8-D141-AA14-043D930A865A}" dt="2024-01-24T19:14:50.975" v="506" actId="9405"/>
          <ac:inkMkLst>
            <pc:docMk/>
            <pc:sldMk cId="2303502608" sldId="331"/>
            <ac:inkMk id="466" creationId="{34E802C4-A3C3-9089-0BB1-6B1A110F6D63}"/>
          </ac:inkMkLst>
        </pc:inkChg>
        <pc:inkChg chg="add del mod">
          <ac:chgData name="Kokchun Giang" userId="67e2125d-ec8c-4323-9653-9824a2ad815f" providerId="ADAL" clId="{C25B542B-E4E8-D141-AA14-043D930A865A}" dt="2024-01-24T19:10:20.471" v="372" actId="9405"/>
          <ac:inkMkLst>
            <pc:docMk/>
            <pc:sldMk cId="2303502608" sldId="331"/>
            <ac:inkMk id="466" creationId="{D48E965B-3B31-BBCB-447E-3840A791ACD8}"/>
          </ac:inkMkLst>
        </pc:inkChg>
        <pc:inkChg chg="add del mod">
          <ac:chgData name="Kokchun Giang" userId="67e2125d-ec8c-4323-9653-9824a2ad815f" providerId="ADAL" clId="{C25B542B-E4E8-D141-AA14-043D930A865A}" dt="2024-01-24T19:14:50.966" v="505" actId="9405"/>
          <ac:inkMkLst>
            <pc:docMk/>
            <pc:sldMk cId="2303502608" sldId="331"/>
            <ac:inkMk id="467" creationId="{6968DFF4-7417-AD13-37D9-0BE7F4707ECD}"/>
          </ac:inkMkLst>
        </pc:inkChg>
        <pc:inkChg chg="add del mod">
          <ac:chgData name="Kokchun Giang" userId="67e2125d-ec8c-4323-9653-9824a2ad815f" providerId="ADAL" clId="{C25B542B-E4E8-D141-AA14-043D930A865A}" dt="2024-01-24T19:10:20.212" v="371"/>
          <ac:inkMkLst>
            <pc:docMk/>
            <pc:sldMk cId="2303502608" sldId="331"/>
            <ac:inkMk id="467" creationId="{99DA1A3F-3ED7-099C-BA02-E78B9BC1A059}"/>
          </ac:inkMkLst>
        </pc:inkChg>
        <pc:inkChg chg="add del mod">
          <ac:chgData name="Kokchun Giang" userId="67e2125d-ec8c-4323-9653-9824a2ad815f" providerId="ADAL" clId="{C25B542B-E4E8-D141-AA14-043D930A865A}" dt="2024-01-24T19:14:50.748" v="504" actId="9405"/>
          <ac:inkMkLst>
            <pc:docMk/>
            <pc:sldMk cId="2303502608" sldId="331"/>
            <ac:inkMk id="468" creationId="{FD4314C3-D4C9-85FA-3E49-168949B3F34C}"/>
          </ac:inkMkLst>
        </pc:inkChg>
        <pc:inkChg chg="add del mod">
          <ac:chgData name="Kokchun Giang" userId="67e2125d-ec8c-4323-9653-9824a2ad815f" providerId="ADAL" clId="{C25B542B-E4E8-D141-AA14-043D930A865A}" dt="2024-01-24T19:14:50.640" v="503" actId="9405"/>
          <ac:inkMkLst>
            <pc:docMk/>
            <pc:sldMk cId="2303502608" sldId="331"/>
            <ac:inkMk id="469" creationId="{4F806E98-93F2-DF76-193D-3CE10C9C01F2}"/>
          </ac:inkMkLst>
        </pc:inkChg>
        <pc:inkChg chg="add del">
          <ac:chgData name="Kokchun Giang" userId="67e2125d-ec8c-4323-9653-9824a2ad815f" providerId="ADAL" clId="{C25B542B-E4E8-D141-AA14-043D930A865A}" dt="2024-01-24T19:10:24.699" v="381" actId="9405"/>
          <ac:inkMkLst>
            <pc:docMk/>
            <pc:sldMk cId="2303502608" sldId="331"/>
            <ac:inkMk id="469" creationId="{F00C5300-42D6-B31E-3AEB-28F5C839FCD7}"/>
          </ac:inkMkLst>
        </pc:inkChg>
        <pc:inkChg chg="add del mod">
          <ac:chgData name="Kokchun Giang" userId="67e2125d-ec8c-4323-9653-9824a2ad815f" providerId="ADAL" clId="{C25B542B-E4E8-D141-AA14-043D930A865A}" dt="2024-01-24T19:14:50.106" v="502" actId="9405"/>
          <ac:inkMkLst>
            <pc:docMk/>
            <pc:sldMk cId="2303502608" sldId="331"/>
            <ac:inkMk id="470" creationId="{106251C8-0284-B700-9F1E-D8391E105345}"/>
          </ac:inkMkLst>
        </pc:inkChg>
        <pc:inkChg chg="add del">
          <ac:chgData name="Kokchun Giang" userId="67e2125d-ec8c-4323-9653-9824a2ad815f" providerId="ADAL" clId="{C25B542B-E4E8-D141-AA14-043D930A865A}" dt="2024-01-24T19:10:24.072" v="380" actId="9405"/>
          <ac:inkMkLst>
            <pc:docMk/>
            <pc:sldMk cId="2303502608" sldId="331"/>
            <ac:inkMk id="470" creationId="{E8FEA532-9CB0-85F3-D8FD-F4FAAB31F8D3}"/>
          </ac:inkMkLst>
        </pc:inkChg>
        <pc:inkChg chg="add del">
          <ac:chgData name="Kokchun Giang" userId="67e2125d-ec8c-4323-9653-9824a2ad815f" providerId="ADAL" clId="{C25B542B-E4E8-D141-AA14-043D930A865A}" dt="2024-01-24T19:14:49.988" v="501" actId="9405"/>
          <ac:inkMkLst>
            <pc:docMk/>
            <pc:sldMk cId="2303502608" sldId="331"/>
            <ac:inkMk id="471" creationId="{3B2AD95E-B73D-BAA6-E748-E876EC09B1E5}"/>
          </ac:inkMkLst>
        </pc:inkChg>
        <pc:inkChg chg="add del">
          <ac:chgData name="Kokchun Giang" userId="67e2125d-ec8c-4323-9653-9824a2ad815f" providerId="ADAL" clId="{C25B542B-E4E8-D141-AA14-043D930A865A}" dt="2024-01-24T19:10:23.604" v="379" actId="9405"/>
          <ac:inkMkLst>
            <pc:docMk/>
            <pc:sldMk cId="2303502608" sldId="331"/>
            <ac:inkMk id="471" creationId="{ED123EC1-33FD-35F9-644D-99941728601C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2" creationId="{A527864F-14FD-F467-B56A-C1D48A3B614F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3" creationId="{747FB6F2-2FC4-10B4-3ABC-092813116860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4" creationId="{D29E2892-F293-2F3C-F1E8-E86899FE28CD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5" creationId="{D2D4883C-723F-A181-0B7F-6B4AF8989749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6" creationId="{3413E2C2-F682-4065-CC9A-DFD929F44C61}"/>
          </ac:inkMkLst>
        </pc:inkChg>
        <pc:inkChg chg="add del mod">
          <ac:chgData name="Kokchun Giang" userId="67e2125d-ec8c-4323-9653-9824a2ad815f" providerId="ADAL" clId="{C25B542B-E4E8-D141-AA14-043D930A865A}" dt="2024-01-24T19:13:33.568" v="420" actId="9405"/>
          <ac:inkMkLst>
            <pc:docMk/>
            <pc:sldMk cId="2303502608" sldId="331"/>
            <ac:inkMk id="484" creationId="{583A34CA-EB45-E37B-D790-0BDBB9A15528}"/>
          </ac:inkMkLst>
        </pc:inkChg>
        <pc:inkChg chg="add del">
          <ac:chgData name="Kokchun Giang" userId="67e2125d-ec8c-4323-9653-9824a2ad815f" providerId="ADAL" clId="{C25B542B-E4E8-D141-AA14-043D930A865A}" dt="2024-01-24T19:14:49.591" v="500" actId="9405"/>
          <ac:inkMkLst>
            <pc:docMk/>
            <pc:sldMk cId="2303502608" sldId="331"/>
            <ac:inkMk id="484" creationId="{D62396CE-0C0E-DE46-51EC-937EC5B94CAA}"/>
          </ac:inkMkLst>
        </pc:inkChg>
        <pc:inkChg chg="add del mod">
          <ac:chgData name="Kokchun Giang" userId="67e2125d-ec8c-4323-9653-9824a2ad815f" providerId="ADAL" clId="{C25B542B-E4E8-D141-AA14-043D930A865A}" dt="2024-01-24T19:14:49.406" v="499" actId="9405"/>
          <ac:inkMkLst>
            <pc:docMk/>
            <pc:sldMk cId="2303502608" sldId="331"/>
            <ac:inkMk id="485" creationId="{ABE36FD2-9B40-6BE3-46FE-DE32B24C4E33}"/>
          </ac:inkMkLst>
        </pc:inkChg>
        <pc:inkChg chg="add del mod">
          <ac:chgData name="Kokchun Giang" userId="67e2125d-ec8c-4323-9653-9824a2ad815f" providerId="ADAL" clId="{C25B542B-E4E8-D141-AA14-043D930A865A}" dt="2024-01-24T19:13:33.226" v="419" actId="9405"/>
          <ac:inkMkLst>
            <pc:docMk/>
            <pc:sldMk cId="2303502608" sldId="331"/>
            <ac:inkMk id="485" creationId="{B7282520-6A9E-B59A-83D4-2D1CC135C0BF}"/>
          </ac:inkMkLst>
        </pc:inkChg>
        <pc:inkChg chg="add del mod">
          <ac:chgData name="Kokchun Giang" userId="67e2125d-ec8c-4323-9653-9824a2ad815f" providerId="ADAL" clId="{C25B542B-E4E8-D141-AA14-043D930A865A}" dt="2024-01-24T19:14:49.272" v="498" actId="9405"/>
          <ac:inkMkLst>
            <pc:docMk/>
            <pc:sldMk cId="2303502608" sldId="331"/>
            <ac:inkMk id="486" creationId="{E9BDDBA9-DC5F-E5FF-4F97-D817FD6E6EDA}"/>
          </ac:inkMkLst>
        </pc:inkChg>
        <pc:inkChg chg="add del mod">
          <ac:chgData name="Kokchun Giang" userId="67e2125d-ec8c-4323-9653-9824a2ad815f" providerId="ADAL" clId="{C25B542B-E4E8-D141-AA14-043D930A865A}" dt="2024-01-24T19:13:32.901" v="418" actId="9405"/>
          <ac:inkMkLst>
            <pc:docMk/>
            <pc:sldMk cId="2303502608" sldId="331"/>
            <ac:inkMk id="486" creationId="{F956B54C-BDFE-EAFF-90E4-AB79F4C30B1C}"/>
          </ac:inkMkLst>
        </pc:inkChg>
        <pc:inkChg chg="add del">
          <ac:chgData name="Kokchun Giang" userId="67e2125d-ec8c-4323-9653-9824a2ad815f" providerId="ADAL" clId="{C25B542B-E4E8-D141-AA14-043D930A865A}" dt="2024-01-24T19:13:32.566" v="417" actId="9405"/>
          <ac:inkMkLst>
            <pc:docMk/>
            <pc:sldMk cId="2303502608" sldId="331"/>
            <ac:inkMk id="487" creationId="{6A66A23B-4A6A-DF5B-45BF-6501BC47AB4A}"/>
          </ac:inkMkLst>
        </pc:inkChg>
        <pc:inkChg chg="add del">
          <ac:chgData name="Kokchun Giang" userId="67e2125d-ec8c-4323-9653-9824a2ad815f" providerId="ADAL" clId="{C25B542B-E4E8-D141-AA14-043D930A865A}" dt="2024-01-24T19:14:49.142" v="497"/>
          <ac:inkMkLst>
            <pc:docMk/>
            <pc:sldMk cId="2303502608" sldId="331"/>
            <ac:inkMk id="487" creationId="{EE1A9218-B30C-E1CB-2643-7D416769A688}"/>
          </ac:inkMkLst>
        </pc:inkChg>
        <pc:inkChg chg="add del">
          <ac:chgData name="Kokchun Giang" userId="67e2125d-ec8c-4323-9653-9824a2ad815f" providerId="ADAL" clId="{C25B542B-E4E8-D141-AA14-043D930A865A}" dt="2024-01-24T19:13:32.213" v="416"/>
          <ac:inkMkLst>
            <pc:docMk/>
            <pc:sldMk cId="2303502608" sldId="331"/>
            <ac:inkMk id="488" creationId="{A1E9384B-BAB7-E3FA-F4C2-5ED884074FED}"/>
          </ac:inkMkLst>
        </pc:inkChg>
        <pc:inkChg chg="add del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0" creationId="{21297581-E100-2F90-AE39-2F3D8F511165}"/>
          </ac:inkMkLst>
        </pc:inkChg>
        <pc:inkChg chg="add del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1" creationId="{3DA5ED0C-6362-E8CD-F240-FD225D637183}"/>
          </ac:inkMkLst>
        </pc:inkChg>
        <pc:inkChg chg="add del mod">
          <ac:chgData name="Kokchun Giang" userId="67e2125d-ec8c-4323-9653-9824a2ad815f" providerId="ADAL" clId="{C25B542B-E4E8-D141-AA14-043D930A865A}" dt="2024-01-24T19:13:41.909" v="443" actId="9405"/>
          <ac:inkMkLst>
            <pc:docMk/>
            <pc:sldMk cId="2303502608" sldId="331"/>
            <ac:inkMk id="492" creationId="{DC852148-7F9F-C37B-902A-70A90E2FC1B2}"/>
          </ac:inkMkLst>
        </pc:inkChg>
        <pc:inkChg chg="add del mod">
          <ac:chgData name="Kokchun Giang" userId="67e2125d-ec8c-4323-9653-9824a2ad815f" providerId="ADAL" clId="{C25B542B-E4E8-D141-AA14-043D930A865A}" dt="2024-01-24T19:13:41.606" v="442" actId="9405"/>
          <ac:inkMkLst>
            <pc:docMk/>
            <pc:sldMk cId="2303502608" sldId="331"/>
            <ac:inkMk id="493" creationId="{6A47B0BE-5F36-3754-8EE1-7EFB56043742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4" creationId="{529A774D-CC0B-A02C-6A78-28579495A68A}"/>
          </ac:inkMkLst>
        </pc:inkChg>
        <pc:inkChg chg="add del mod">
          <ac:chgData name="Kokchun Giang" userId="67e2125d-ec8c-4323-9653-9824a2ad815f" providerId="ADAL" clId="{C25B542B-E4E8-D141-AA14-043D930A865A}" dt="2024-01-24T19:13:41.291" v="441" actId="9405"/>
          <ac:inkMkLst>
            <pc:docMk/>
            <pc:sldMk cId="2303502608" sldId="331"/>
            <ac:inkMk id="494" creationId="{89A1ECAA-40CD-A9CA-EE70-CC28CE3A0E0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5" creationId="{02C48A01-9A08-412F-633A-3A9ECBB95F4D}"/>
          </ac:inkMkLst>
        </pc:inkChg>
        <pc:inkChg chg="add del mod">
          <ac:chgData name="Kokchun Giang" userId="67e2125d-ec8c-4323-9653-9824a2ad815f" providerId="ADAL" clId="{C25B542B-E4E8-D141-AA14-043D930A865A}" dt="2024-01-24T19:13:40.974" v="440" actId="9405"/>
          <ac:inkMkLst>
            <pc:docMk/>
            <pc:sldMk cId="2303502608" sldId="331"/>
            <ac:inkMk id="495" creationId="{D0380A31-16C3-ACEB-8C3D-E2433A372BFE}"/>
          </ac:inkMkLst>
        </pc:inkChg>
        <pc:inkChg chg="add del">
          <ac:chgData name="Kokchun Giang" userId="67e2125d-ec8c-4323-9653-9824a2ad815f" providerId="ADAL" clId="{C25B542B-E4E8-D141-AA14-043D930A865A}" dt="2024-01-24T19:13:40.673" v="439" actId="9405"/>
          <ac:inkMkLst>
            <pc:docMk/>
            <pc:sldMk cId="2303502608" sldId="331"/>
            <ac:inkMk id="496" creationId="{A1B6B7A5-C793-321B-A47B-1AF3AB45AD3D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6" creationId="{AF2FAF86-9A20-3218-376A-EACDC441B65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7" creationId="{2086503A-863B-9B86-A7E1-C82CF272173E}"/>
          </ac:inkMkLst>
        </pc:inkChg>
        <pc:inkChg chg="add del">
          <ac:chgData name="Kokchun Giang" userId="67e2125d-ec8c-4323-9653-9824a2ad815f" providerId="ADAL" clId="{C25B542B-E4E8-D141-AA14-043D930A865A}" dt="2024-01-24T19:13:40.357" v="438" actId="9405"/>
          <ac:inkMkLst>
            <pc:docMk/>
            <pc:sldMk cId="2303502608" sldId="331"/>
            <ac:inkMk id="497" creationId="{A34DA087-FAA8-EC20-6954-5B952EA89566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8" creationId="{27DD2E05-A3DF-A485-DB82-69E2B20333EF}"/>
          </ac:inkMkLst>
        </pc:inkChg>
        <pc:inkChg chg="add del">
          <ac:chgData name="Kokchun Giang" userId="67e2125d-ec8c-4323-9653-9824a2ad815f" providerId="ADAL" clId="{C25B542B-E4E8-D141-AA14-043D930A865A}" dt="2024-01-24T19:13:40.040" v="437" actId="9405"/>
          <ac:inkMkLst>
            <pc:docMk/>
            <pc:sldMk cId="2303502608" sldId="331"/>
            <ac:inkMk id="498" creationId="{6A248156-80FD-2980-FD85-0710ECF254CC}"/>
          </ac:inkMkLst>
        </pc:inkChg>
        <pc:inkChg chg="add del mod">
          <ac:chgData name="Kokchun Giang" userId="67e2125d-ec8c-4323-9653-9824a2ad815f" providerId="ADAL" clId="{C25B542B-E4E8-D141-AA14-043D930A865A}" dt="2024-01-24T19:13:39.724" v="436" actId="9405"/>
          <ac:inkMkLst>
            <pc:docMk/>
            <pc:sldMk cId="2303502608" sldId="331"/>
            <ac:inkMk id="499" creationId="{366FD862-FEA2-9196-F73E-05EBA77916A4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9" creationId="{C7E22254-5DD2-415A-933D-D81B400CBF18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0" creationId="{02C73339-872A-E787-4142-3DD78942A848}"/>
          </ac:inkMkLst>
        </pc:inkChg>
        <pc:inkChg chg="add del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500" creationId="{3017C03B-48EA-414B-BB96-DFF9E8E906F2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1" creationId="{5308BA11-FFE3-E1E4-190B-2FC4EC74DE22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2" creationId="{A2FD3ECF-6C26-8847-AB6C-DAA6DE43FBD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3" creationId="{61DC0929-5B78-FE16-0614-1B1F346BF041}"/>
          </ac:inkMkLst>
        </pc:inkChg>
        <pc:inkChg chg="add mod">
          <ac:chgData name="Kokchun Giang" userId="67e2125d-ec8c-4323-9653-9824a2ad815f" providerId="ADAL" clId="{C25B542B-E4E8-D141-AA14-043D930A865A}" dt="2024-01-24T19:15:30.252" v="540" actId="164"/>
          <ac:inkMkLst>
            <pc:docMk/>
            <pc:sldMk cId="2303502608" sldId="331"/>
            <ac:inkMk id="504" creationId="{BDD4D3DE-AE95-EF74-E6D8-F508C2F2CA0D}"/>
          </ac:inkMkLst>
        </pc:inkChg>
        <pc:inkChg chg="add mod">
          <ac:chgData name="Kokchun Giang" userId="67e2125d-ec8c-4323-9653-9824a2ad815f" providerId="ADAL" clId="{C25B542B-E4E8-D141-AA14-043D930A865A}" dt="2024-01-24T19:15:30.252" v="540" actId="164"/>
          <ac:inkMkLst>
            <pc:docMk/>
            <pc:sldMk cId="2303502608" sldId="331"/>
            <ac:inkMk id="505" creationId="{2626F761-0B31-1B05-D125-C4B14A100605}"/>
          </ac:inkMkLst>
        </pc:inkChg>
        <pc:inkChg chg="add mod">
          <ac:chgData name="Kokchun Giang" userId="67e2125d-ec8c-4323-9653-9824a2ad815f" providerId="ADAL" clId="{C25B542B-E4E8-D141-AA14-043D930A865A}" dt="2024-01-24T19:15:04.678" v="527"/>
          <ac:inkMkLst>
            <pc:docMk/>
            <pc:sldMk cId="2303502608" sldId="331"/>
            <ac:inkMk id="508" creationId="{463FE002-8F7F-E0FF-D8FE-5F111A31D1AC}"/>
          </ac:inkMkLst>
        </pc:inkChg>
        <pc:inkChg chg="add mod">
          <ac:chgData name="Kokchun Giang" userId="67e2125d-ec8c-4323-9653-9824a2ad815f" providerId="ADAL" clId="{C25B542B-E4E8-D141-AA14-043D930A865A}" dt="2024-01-24T19:15:04.678" v="527"/>
          <ac:inkMkLst>
            <pc:docMk/>
            <pc:sldMk cId="2303502608" sldId="331"/>
            <ac:inkMk id="509" creationId="{8BCBC626-580A-7010-7DB5-2942D7163F74}"/>
          </ac:inkMkLst>
        </pc:inkChg>
        <pc:inkChg chg="add mod">
          <ac:chgData name="Kokchun Giang" userId="67e2125d-ec8c-4323-9653-9824a2ad815f" providerId="ADAL" clId="{C25B542B-E4E8-D141-AA14-043D930A865A}" dt="2024-01-24T19:15:07.858" v="530"/>
          <ac:inkMkLst>
            <pc:docMk/>
            <pc:sldMk cId="2303502608" sldId="331"/>
            <ac:inkMk id="511" creationId="{478F2349-5791-7C13-557A-65A91C920954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512" creationId="{F45EC965-2B5D-FC5B-3C81-24312677B711}"/>
          </ac:inkMkLst>
        </pc:inkChg>
        <pc:inkChg chg="add mod">
          <ac:chgData name="Kokchun Giang" userId="67e2125d-ec8c-4323-9653-9824a2ad815f" providerId="ADAL" clId="{C25B542B-E4E8-D141-AA14-043D930A865A}" dt="2024-01-24T19:52:29.598" v="1863" actId="164"/>
          <ac:inkMkLst>
            <pc:docMk/>
            <pc:sldMk cId="2303502608" sldId="331"/>
            <ac:inkMk id="517" creationId="{D2F0923E-7FD7-9E91-61B3-07A3C8127477}"/>
          </ac:inkMkLst>
        </pc:inkChg>
        <pc:inkChg chg="add mod">
          <ac:chgData name="Kokchun Giang" userId="67e2125d-ec8c-4323-9653-9824a2ad815f" providerId="ADAL" clId="{C25B542B-E4E8-D141-AA14-043D930A865A}" dt="2024-01-24T19:20:20.199" v="642"/>
          <ac:inkMkLst>
            <pc:docMk/>
            <pc:sldMk cId="2303502608" sldId="331"/>
            <ac:inkMk id="518" creationId="{4FE9DB46-6033-E69F-C6F7-C5C31F839B17}"/>
          </ac:inkMkLst>
        </pc:inkChg>
        <pc:inkChg chg="add mod">
          <ac:chgData name="Kokchun Giang" userId="67e2125d-ec8c-4323-9653-9824a2ad815f" providerId="ADAL" clId="{C25B542B-E4E8-D141-AA14-043D930A865A}" dt="2024-01-24T19:20:20.199" v="642"/>
          <ac:inkMkLst>
            <pc:docMk/>
            <pc:sldMk cId="2303502608" sldId="331"/>
            <ac:inkMk id="519" creationId="{6B76355B-CFA5-5E10-3134-99C4FFF46840}"/>
          </ac:inkMkLst>
        </pc:inkChg>
        <pc:inkChg chg="add mod">
          <ac:chgData name="Kokchun Giang" userId="67e2125d-ec8c-4323-9653-9824a2ad815f" providerId="ADAL" clId="{C25B542B-E4E8-D141-AA14-043D930A865A}" dt="2024-01-24T19:52:29.598" v="1863" actId="164"/>
          <ac:inkMkLst>
            <pc:docMk/>
            <pc:sldMk cId="2303502608" sldId="331"/>
            <ac:inkMk id="521" creationId="{CE725051-2AFD-DB92-35B7-176DC70C99E9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2" creationId="{9A27D13D-AA41-7F41-58F4-924F1CB26922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3" creationId="{136D3EB6-D187-300D-4BCC-A28797FA168D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4" creationId="{626789A4-9C0E-36D9-F029-C7316350C3D8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5" creationId="{A9FA79CC-E120-02AA-54BF-DB9E16BD9D0E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27" creationId="{13B2164C-9EC7-FB77-EC83-C2F9A0FF800C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28" creationId="{3A5C14DB-F608-18E0-3A0B-9B728E017F4E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30" creationId="{7A2615DF-2650-2908-2ECF-681F41418F8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2" creationId="{CBE9E599-4D5B-2BB9-AF17-FD7C2DF170C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3" creationId="{2EC87FB9-60F5-1B4F-7A0C-DE06061370E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4" creationId="{C30B4054-298D-0BE9-2623-B0037EABDF40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5" creationId="{7352EDC3-DFB6-EC84-3306-C1ACDE221FAC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6" creationId="{435A5595-354B-7EFF-D492-1DB937F038AF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38" creationId="{B287A21C-3C1E-EB65-E1E3-23B8FADD38E2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39" creationId="{DEB6448B-78FD-8B4B-C245-73ED128A9EC3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0" creationId="{FB320649-A9BE-C66B-C2A7-0D93845BE7C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1" creationId="{1A76E3CA-D9FE-E5CE-9FBC-6ED441327C7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2" creationId="{15E26293-445C-168B-89EC-5943DBF81371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3" creationId="{52192D1D-6B44-80D3-06F4-DE97A2629A65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4" creationId="{E3353CE6-A770-0F37-4B9F-4E2CB3C956E7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5" creationId="{21AF4066-FF0E-F33C-5D5C-066AEA6CABE0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6" creationId="{59196588-C1D4-4766-9AB2-08A85B20B83A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8" creationId="{FD5495C1-DFB5-76B4-93F8-3F790745D954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9" creationId="{DEAF8E81-79CF-AFED-D62E-FAFD2DE8E461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0" creationId="{716F6C99-DA72-57E4-C885-BC9759E50DBD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1" creationId="{3D2D4A06-585E-C68F-7468-6B24E39B09E6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2" creationId="{69B2EB2B-7507-5696-74EA-9DB20A88912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3" creationId="{812D074A-B5FB-54DA-F6C2-D11D2C62B077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4" creationId="{74F19740-56E7-E386-0EE0-3EB1CD1D12DB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5" creationId="{0163EC17-7012-4DA9-55A3-E43AEB4A4885}"/>
          </ac:inkMkLst>
        </pc:inkChg>
        <pc:inkChg chg="add mod">
          <ac:chgData name="Kokchun Giang" userId="67e2125d-ec8c-4323-9653-9824a2ad815f" providerId="ADAL" clId="{C25B542B-E4E8-D141-AA14-043D930A865A}" dt="2024-01-24T19:21:17.785" v="681"/>
          <ac:inkMkLst>
            <pc:docMk/>
            <pc:sldMk cId="2303502608" sldId="331"/>
            <ac:inkMk id="557" creationId="{1F27E7B2-C8F8-D952-F638-CBB18D70F5E2}"/>
          </ac:inkMkLst>
        </pc:inkChg>
        <pc:inkChg chg="add mod">
          <ac:chgData name="Kokchun Giang" userId="67e2125d-ec8c-4323-9653-9824a2ad815f" providerId="ADAL" clId="{C25B542B-E4E8-D141-AA14-043D930A865A}" dt="2024-01-24T19:21:17.785" v="681"/>
          <ac:inkMkLst>
            <pc:docMk/>
            <pc:sldMk cId="2303502608" sldId="331"/>
            <ac:inkMk id="558" creationId="{AAC9309B-54A4-3EC7-5882-0508965FE392}"/>
          </ac:inkMkLst>
        </pc:inkChg>
        <pc:inkChg chg="add mod">
          <ac:chgData name="Kokchun Giang" userId="67e2125d-ec8c-4323-9653-9824a2ad815f" providerId="ADAL" clId="{C25B542B-E4E8-D141-AA14-043D930A865A}" dt="2024-01-24T19:52:57.697" v="1865" actId="164"/>
          <ac:inkMkLst>
            <pc:docMk/>
            <pc:sldMk cId="2303502608" sldId="331"/>
            <ac:inkMk id="560" creationId="{AB231084-86DE-FF1C-C958-6CEA2B4CE38C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1" creationId="{4EE29E04-8716-0635-C9B7-12E9304BCAD5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2" creationId="{50409821-CB4A-57B4-ABB9-5A2022BA0B9C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3" creationId="{C295D8C7-377C-B552-F6F6-D22C04F63575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4" creationId="{300C1D9F-97F2-1691-7D68-BC0BA70955D8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6" creationId="{7E0C0E1D-3E32-39C8-76E6-616FF3BCE3C2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7" creationId="{D70E73DC-B50A-DD85-A2B4-17869A4B91A9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8" creationId="{E16A5575-76D4-72E4-FBA0-C0BCB4AA44B3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9" creationId="{A4B6E698-ADFA-E0E3-B82F-54BE08EC6050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70" creationId="{AE2AFB4A-829F-D323-3EF2-1BA62ADC3D03}"/>
          </ac:inkMkLst>
        </pc:inkChg>
        <pc:inkChg chg="add del">
          <ac:chgData name="Kokchun Giang" userId="67e2125d-ec8c-4323-9653-9824a2ad815f" providerId="ADAL" clId="{C25B542B-E4E8-D141-AA14-043D930A865A}" dt="2024-01-24T19:21:35.880" v="695" actId="9405"/>
          <ac:inkMkLst>
            <pc:docMk/>
            <pc:sldMk cId="2303502608" sldId="331"/>
            <ac:inkMk id="572" creationId="{DC3B5AE4-BB57-B08B-056E-03955F880507}"/>
          </ac:inkMkLst>
        </pc:inkChg>
        <pc:inkChg chg="add del">
          <ac:chgData name="Kokchun Giang" userId="67e2125d-ec8c-4323-9653-9824a2ad815f" providerId="ADAL" clId="{C25B542B-E4E8-D141-AA14-043D930A865A}" dt="2024-01-24T19:22:05.887" v="737" actId="9405"/>
          <ac:inkMkLst>
            <pc:docMk/>
            <pc:sldMk cId="2303502608" sldId="331"/>
            <ac:inkMk id="573" creationId="{0668A8A5-56B7-9F0F-9D53-309E2AF95B73}"/>
          </ac:inkMkLst>
        </pc:inkChg>
        <pc:inkChg chg="add del">
          <ac:chgData name="Kokchun Giang" userId="67e2125d-ec8c-4323-9653-9824a2ad815f" providerId="ADAL" clId="{C25B542B-E4E8-D141-AA14-043D930A865A}" dt="2024-01-24T19:22:05.569" v="736" actId="9405"/>
          <ac:inkMkLst>
            <pc:docMk/>
            <pc:sldMk cId="2303502608" sldId="331"/>
            <ac:inkMk id="574" creationId="{D11D06D3-2186-5775-35F0-E5034CE17E80}"/>
          </ac:inkMkLst>
        </pc:inkChg>
        <pc:inkChg chg="add del mod">
          <ac:chgData name="Kokchun Giang" userId="67e2125d-ec8c-4323-9653-9824a2ad815f" providerId="ADAL" clId="{C25B542B-E4E8-D141-AA14-043D930A865A}" dt="2024-01-24T19:21:53.672" v="703" actId="9405"/>
          <ac:inkMkLst>
            <pc:docMk/>
            <pc:sldMk cId="2303502608" sldId="331"/>
            <ac:inkMk id="575" creationId="{3FD32758-D1C2-04CF-0443-CD215E7ADFBD}"/>
          </ac:inkMkLst>
        </pc:inkChg>
        <pc:inkChg chg="add del mod">
          <ac:chgData name="Kokchun Giang" userId="67e2125d-ec8c-4323-9653-9824a2ad815f" providerId="ADAL" clId="{C25B542B-E4E8-D141-AA14-043D930A865A}" dt="2024-01-24T19:21:52.999" v="702"/>
          <ac:inkMkLst>
            <pc:docMk/>
            <pc:sldMk cId="2303502608" sldId="331"/>
            <ac:inkMk id="576" creationId="{527F6D4F-21A1-FAC8-4068-7DA9586B924A}"/>
          </ac:inkMkLst>
        </pc:inkChg>
        <pc:inkChg chg="add del mod">
          <ac:chgData name="Kokchun Giang" userId="67e2125d-ec8c-4323-9653-9824a2ad815f" providerId="ADAL" clId="{C25B542B-E4E8-D141-AA14-043D930A865A}" dt="2024-01-24T19:22:05.220" v="735" actId="9405"/>
          <ac:inkMkLst>
            <pc:docMk/>
            <pc:sldMk cId="2303502608" sldId="331"/>
            <ac:inkMk id="578" creationId="{69AED327-5A89-5374-DB58-8AEAD49231F8}"/>
          </ac:inkMkLst>
        </pc:inkChg>
        <pc:inkChg chg="add del mod">
          <ac:chgData name="Kokchun Giang" userId="67e2125d-ec8c-4323-9653-9824a2ad815f" providerId="ADAL" clId="{C25B542B-E4E8-D141-AA14-043D930A865A}" dt="2024-01-24T19:22:05.021" v="734"/>
          <ac:inkMkLst>
            <pc:docMk/>
            <pc:sldMk cId="2303502608" sldId="331"/>
            <ac:inkMk id="579" creationId="{F46F4ADB-4CFD-BD06-5BA2-DB7AFB757ACD}"/>
          </ac:inkMkLst>
        </pc:inkChg>
        <pc:inkChg chg="add del mod">
          <ac:chgData name="Kokchun Giang" userId="67e2125d-ec8c-4323-9653-9824a2ad815f" providerId="ADAL" clId="{C25B542B-E4E8-D141-AA14-043D930A865A}" dt="2024-01-24T19:22:04.838" v="732" actId="9405"/>
          <ac:inkMkLst>
            <pc:docMk/>
            <pc:sldMk cId="2303502608" sldId="331"/>
            <ac:inkMk id="581" creationId="{F9F07329-4B75-959C-0019-FE39CADB1BCD}"/>
          </ac:inkMkLst>
        </pc:inkChg>
        <pc:inkChg chg="add del mod">
          <ac:chgData name="Kokchun Giang" userId="67e2125d-ec8c-4323-9653-9824a2ad815f" providerId="ADAL" clId="{C25B542B-E4E8-D141-AA14-043D930A865A}" dt="2024-01-24T19:22:04.652" v="731" actId="9405"/>
          <ac:inkMkLst>
            <pc:docMk/>
            <pc:sldMk cId="2303502608" sldId="331"/>
            <ac:inkMk id="582" creationId="{2F1D4213-5E48-5198-4295-CFEDBC3103A8}"/>
          </ac:inkMkLst>
        </pc:inkChg>
        <pc:inkChg chg="add del mod">
          <ac:chgData name="Kokchun Giang" userId="67e2125d-ec8c-4323-9653-9824a2ad815f" providerId="ADAL" clId="{C25B542B-E4E8-D141-AA14-043D930A865A}" dt="2024-01-24T19:22:04.470" v="730" actId="9405"/>
          <ac:inkMkLst>
            <pc:docMk/>
            <pc:sldMk cId="2303502608" sldId="331"/>
            <ac:inkMk id="583" creationId="{7B7529FF-A95E-C2A2-84AC-E7C172421A07}"/>
          </ac:inkMkLst>
        </pc:inkChg>
        <pc:inkChg chg="add del mod">
          <ac:chgData name="Kokchun Giang" userId="67e2125d-ec8c-4323-9653-9824a2ad815f" providerId="ADAL" clId="{C25B542B-E4E8-D141-AA14-043D930A865A}" dt="2024-01-24T19:22:04.287" v="729" actId="9405"/>
          <ac:inkMkLst>
            <pc:docMk/>
            <pc:sldMk cId="2303502608" sldId="331"/>
            <ac:inkMk id="584" creationId="{2F783E8A-1147-5258-B334-2D5FFB99BF45}"/>
          </ac:inkMkLst>
        </pc:inkChg>
        <pc:inkChg chg="add del mod">
          <ac:chgData name="Kokchun Giang" userId="67e2125d-ec8c-4323-9653-9824a2ad815f" providerId="ADAL" clId="{C25B542B-E4E8-D141-AA14-043D930A865A}" dt="2024-01-24T19:22:04.095" v="728" actId="9405"/>
          <ac:inkMkLst>
            <pc:docMk/>
            <pc:sldMk cId="2303502608" sldId="331"/>
            <ac:inkMk id="585" creationId="{E32A2D1A-A196-6C5A-D9D3-498A1CF0FC76}"/>
          </ac:inkMkLst>
        </pc:inkChg>
        <pc:inkChg chg="add del mod">
          <ac:chgData name="Kokchun Giang" userId="67e2125d-ec8c-4323-9653-9824a2ad815f" providerId="ADAL" clId="{C25B542B-E4E8-D141-AA14-043D930A865A}" dt="2024-01-24T19:22:03.903" v="727" actId="9405"/>
          <ac:inkMkLst>
            <pc:docMk/>
            <pc:sldMk cId="2303502608" sldId="331"/>
            <ac:inkMk id="586" creationId="{0B7EA028-B575-3553-C626-427E3F087E92}"/>
          </ac:inkMkLst>
        </pc:inkChg>
        <pc:inkChg chg="add del mod">
          <ac:chgData name="Kokchun Giang" userId="67e2125d-ec8c-4323-9653-9824a2ad815f" providerId="ADAL" clId="{C25B542B-E4E8-D141-AA14-043D930A865A}" dt="2024-01-24T19:22:03.719" v="726" actId="9405"/>
          <ac:inkMkLst>
            <pc:docMk/>
            <pc:sldMk cId="2303502608" sldId="331"/>
            <ac:inkMk id="587" creationId="{DD1D3CAF-CA2E-65DC-BD8A-5582A588010F}"/>
          </ac:inkMkLst>
        </pc:inkChg>
        <pc:inkChg chg="add del mod">
          <ac:chgData name="Kokchun Giang" userId="67e2125d-ec8c-4323-9653-9824a2ad815f" providerId="ADAL" clId="{C25B542B-E4E8-D141-AA14-043D930A865A}" dt="2024-01-24T19:22:03.528" v="725" actId="9405"/>
          <ac:inkMkLst>
            <pc:docMk/>
            <pc:sldMk cId="2303502608" sldId="331"/>
            <ac:inkMk id="588" creationId="{8375012F-0FA4-C1B0-452C-B7626741A20C}"/>
          </ac:inkMkLst>
        </pc:inkChg>
        <pc:inkChg chg="add del mod">
          <ac:chgData name="Kokchun Giang" userId="67e2125d-ec8c-4323-9653-9824a2ad815f" providerId="ADAL" clId="{C25B542B-E4E8-D141-AA14-043D930A865A}" dt="2024-01-24T19:22:03.344" v="724" actId="9405"/>
          <ac:inkMkLst>
            <pc:docMk/>
            <pc:sldMk cId="2303502608" sldId="331"/>
            <ac:inkMk id="589" creationId="{B7425902-886B-467D-2C6B-65CBF2576635}"/>
          </ac:inkMkLst>
        </pc:inkChg>
        <pc:inkChg chg="add del mod">
          <ac:chgData name="Kokchun Giang" userId="67e2125d-ec8c-4323-9653-9824a2ad815f" providerId="ADAL" clId="{C25B542B-E4E8-D141-AA14-043D930A865A}" dt="2024-01-24T19:22:03.144" v="723" actId="9405"/>
          <ac:inkMkLst>
            <pc:docMk/>
            <pc:sldMk cId="2303502608" sldId="331"/>
            <ac:inkMk id="590" creationId="{6A26BDA1-BB2A-DF80-C4AC-2E58D8E4DAF9}"/>
          </ac:inkMkLst>
        </pc:inkChg>
        <pc:inkChg chg="add del mod">
          <ac:chgData name="Kokchun Giang" userId="67e2125d-ec8c-4323-9653-9824a2ad815f" providerId="ADAL" clId="{C25B542B-E4E8-D141-AA14-043D930A865A}" dt="2024-01-24T19:22:02.936" v="722" actId="9405"/>
          <ac:inkMkLst>
            <pc:docMk/>
            <pc:sldMk cId="2303502608" sldId="331"/>
            <ac:inkMk id="591" creationId="{1AF8B9FD-916B-1481-01F7-D6D93C463517}"/>
          </ac:inkMkLst>
        </pc:inkChg>
        <pc:inkChg chg="add del mod">
          <ac:chgData name="Kokchun Giang" userId="67e2125d-ec8c-4323-9653-9824a2ad815f" providerId="ADAL" clId="{C25B542B-E4E8-D141-AA14-043D930A865A}" dt="2024-01-24T19:22:02.702" v="721"/>
          <ac:inkMkLst>
            <pc:docMk/>
            <pc:sldMk cId="2303502608" sldId="331"/>
            <ac:inkMk id="592" creationId="{10402C96-9B71-4026-4801-5CE2C092AD81}"/>
          </ac:inkMkLst>
        </pc:inkChg>
        <pc:inkChg chg="add mod">
          <ac:chgData name="Kokchun Giang" userId="67e2125d-ec8c-4323-9653-9824a2ad815f" providerId="ADAL" clId="{C25B542B-E4E8-D141-AA14-043D930A865A}" dt="2024-01-24T19:52:45.951" v="1864" actId="164"/>
          <ac:inkMkLst>
            <pc:docMk/>
            <pc:sldMk cId="2303502608" sldId="331"/>
            <ac:inkMk id="594" creationId="{348C38A6-EEFD-0B62-3F45-478ECA9A6299}"/>
          </ac:inkMkLst>
        </pc:inkChg>
        <pc:inkChg chg="add del mod">
          <ac:chgData name="Kokchun Giang" userId="67e2125d-ec8c-4323-9653-9824a2ad815f" providerId="ADAL" clId="{C25B542B-E4E8-D141-AA14-043D930A865A}" dt="2024-01-24T19:52:57.697" v="1865" actId="164"/>
          <ac:inkMkLst>
            <pc:docMk/>
            <pc:sldMk cId="2303502608" sldId="331"/>
            <ac:inkMk id="595" creationId="{5C747A01-C471-234C-1F4B-17C2853127FB}"/>
          </ac:inkMkLst>
        </pc:inkChg>
        <pc:inkChg chg="add del">
          <ac:chgData name="Kokchun Giang" userId="67e2125d-ec8c-4323-9653-9824a2ad815f" providerId="ADAL" clId="{C25B542B-E4E8-D141-AA14-043D930A865A}" dt="2024-01-24T19:22:14.641" v="741" actId="9405"/>
          <ac:inkMkLst>
            <pc:docMk/>
            <pc:sldMk cId="2303502608" sldId="331"/>
            <ac:inkMk id="596" creationId="{3FCF81B4-10FE-FDA4-2E3E-C89D84D9E931}"/>
          </ac:inkMkLst>
        </pc:inkChg>
        <pc:inkChg chg="add mod">
          <ac:chgData name="Kokchun Giang" userId="67e2125d-ec8c-4323-9653-9824a2ad815f" providerId="ADAL" clId="{C25B542B-E4E8-D141-AA14-043D930A865A}" dt="2024-01-24T19:22:19.585" v="746"/>
          <ac:inkMkLst>
            <pc:docMk/>
            <pc:sldMk cId="2303502608" sldId="331"/>
            <ac:inkMk id="597" creationId="{5B60741C-4419-E37B-25E8-E862DA81DBC7}"/>
          </ac:inkMkLst>
        </pc:inkChg>
        <pc:inkChg chg="add mod">
          <ac:chgData name="Kokchun Giang" userId="67e2125d-ec8c-4323-9653-9824a2ad815f" providerId="ADAL" clId="{C25B542B-E4E8-D141-AA14-043D930A865A}" dt="2024-01-24T19:22:19.585" v="746"/>
          <ac:inkMkLst>
            <pc:docMk/>
            <pc:sldMk cId="2303502608" sldId="331"/>
            <ac:inkMk id="598" creationId="{E9D5C35B-607E-6C68-13B0-3D033292D568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0" creationId="{A7DA6AA2-3C2C-B06B-E0E0-8221A8D50FFE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1" creationId="{D7AF3DF4-686A-336D-0F92-88AC0F965AC4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2" creationId="{96C1E96A-78C5-F45C-6175-94BC805D309D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3" creationId="{CC2F1850-90DE-8957-3251-6088EE401E04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4" creationId="{7D6E53BB-F015-D7D8-52F3-BFB6258DF3F2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5" creationId="{F8DF481A-7F28-FB28-7CA1-75B76437C74F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6" creationId="{BA4F2F6C-FE1B-0E06-5676-5217FC30556A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7" creationId="{1552BA9C-FAC2-5EFC-0CD4-BD0D1D68A976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8" creationId="{3A4B9517-48E1-EB42-5223-7EA8B46CC21B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9" creationId="{2D0103FE-EE3F-5E29-484E-E2573E1FAA2D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11" creationId="{E536FB52-632F-1F23-1036-AE61C2855CE9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3" creationId="{43B10586-10D8-7E67-8EAA-80F03DCCC7C3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4" creationId="{D6928DF3-D524-1192-3A5E-34DB5B7DBBA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5" creationId="{FACDD497-535A-35A8-F48F-D775B95478D5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6" creationId="{C8F1C4C2-8888-FF4C-56B0-5A3BFD619457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8" creationId="{4E56C63E-DBA1-BD40-403A-89A641735F8C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0" creationId="{78FCC121-030A-0AEF-1273-2E7EF073802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2" creationId="{2B38AB27-0E9B-F249-7404-CE6AB14E9EF3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4" creationId="{62225CEC-4862-D4F5-D47E-A2928E79E7B9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5" creationId="{94DD1504-F14D-5E13-EC64-AA41181DCEA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6" creationId="{9203C807-2475-C558-8DA4-B86D15AAE497}"/>
          </ac:inkMkLst>
        </pc:inkChg>
        <pc:inkChg chg="add del mod">
          <ac:chgData name="Kokchun Giang" userId="67e2125d-ec8c-4323-9653-9824a2ad815f" providerId="ADAL" clId="{C25B542B-E4E8-D141-AA14-043D930A865A}" dt="2024-01-24T19:23:45.750" v="781"/>
          <ac:inkMkLst>
            <pc:docMk/>
            <pc:sldMk cId="2303502608" sldId="331"/>
            <ac:inkMk id="628" creationId="{D302F006-16C7-52D3-F667-6615E88BC439}"/>
          </ac:inkMkLst>
        </pc:inkChg>
        <pc:inkChg chg="add del mod">
          <ac:chgData name="Kokchun Giang" userId="67e2125d-ec8c-4323-9653-9824a2ad815f" providerId="ADAL" clId="{C25B542B-E4E8-D141-AA14-043D930A865A}" dt="2024-01-24T19:23:45.755" v="785"/>
          <ac:inkMkLst>
            <pc:docMk/>
            <pc:sldMk cId="2303502608" sldId="331"/>
            <ac:inkMk id="629" creationId="{8B81D19F-2CCA-8528-04BB-9533C97149DF}"/>
          </ac:inkMkLst>
        </pc:inkChg>
        <pc:inkChg chg="add del mod">
          <ac:chgData name="Kokchun Giang" userId="67e2125d-ec8c-4323-9653-9824a2ad815f" providerId="ADAL" clId="{C25B542B-E4E8-D141-AA14-043D930A865A}" dt="2024-01-24T19:23:45.753" v="782"/>
          <ac:inkMkLst>
            <pc:docMk/>
            <pc:sldMk cId="2303502608" sldId="331"/>
            <ac:inkMk id="630" creationId="{0437BCFD-C75A-99D4-FADE-93D9EFD1177E}"/>
          </ac:inkMkLst>
        </pc:inkChg>
        <pc:inkChg chg="add del mod">
          <ac:chgData name="Kokchun Giang" userId="67e2125d-ec8c-4323-9653-9824a2ad815f" providerId="ADAL" clId="{C25B542B-E4E8-D141-AA14-043D930A865A}" dt="2024-01-24T19:23:45.754" v="784"/>
          <ac:inkMkLst>
            <pc:docMk/>
            <pc:sldMk cId="2303502608" sldId="331"/>
            <ac:inkMk id="631" creationId="{7299C2C2-6D09-B175-07E4-38C105498D27}"/>
          </ac:inkMkLst>
        </pc:inkChg>
        <pc:inkChg chg="add del mod">
          <ac:chgData name="Kokchun Giang" userId="67e2125d-ec8c-4323-9653-9824a2ad815f" providerId="ADAL" clId="{C25B542B-E4E8-D141-AA14-043D930A865A}" dt="2024-01-24T19:23:45.754" v="783"/>
          <ac:inkMkLst>
            <pc:docMk/>
            <pc:sldMk cId="2303502608" sldId="331"/>
            <ac:inkMk id="632" creationId="{145F95FC-DBC0-2286-597C-B7BC63FCAD4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4" creationId="{1736AF09-9C85-6515-A955-D6A0C176FBED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5" creationId="{D858A824-BE6E-AE4B-C71D-A3487E433AB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6" creationId="{F0328F17-657A-771F-A8E8-4CE8FFE0627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8" creationId="{B65A1AFC-227D-F80C-8B4D-DC3D9FC73878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9" creationId="{81BD03B0-3F5D-C035-7F55-730055AB918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0" creationId="{93E64899-B245-4B90-BF3E-7349B3BB40EC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1" creationId="{3C88511B-3114-0869-BDFC-890E884BEC8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2" creationId="{3BA91182-199F-9A12-41E3-BB1CD8756BD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3" creationId="{CDF365E8-2C0A-3FB5-0433-C4F9371C2AD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4" creationId="{FF1F4A9E-5C79-8102-2600-4BA14022D208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5" creationId="{581028A9-449B-4616-4E8D-9DC83319766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6" creationId="{9B30A262-7C7D-3BDA-CA81-1C9C436ABEBE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7" creationId="{7477D5E0-893E-5E25-C4F7-85EA92A0705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8" creationId="{DEC8C9B9-1FBD-D601-116F-DA24ED12649D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0" creationId="{1BC084D5-6569-E899-EF73-9D39EF99066D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1" creationId="{B07591A7-25B9-B12A-0254-19B1CFBE936F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2" creationId="{7BF33DD8-7344-0727-F194-4C5A2ECF993C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3" creationId="{94A81BB8-7895-C6FE-9DF0-1A74103DA536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4" creationId="{8BE8F082-D904-8A86-2B80-395FF5C6B882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5" creationId="{3644924B-804B-C3A8-E906-96614F350B16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6" creationId="{101BE03D-5CB6-AB1B-0F56-79F5573B5F19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7" creationId="{E15DAE74-B4AD-56A3-2F6A-16D1A9E6F9F3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8" creationId="{06F3248C-2586-D56A-2AAC-9D38ABEB6EA6}"/>
          </ac:inkMkLst>
        </pc:inkChg>
        <pc:inkChg chg="add mod">
          <ac:chgData name="Kokchun Giang" userId="67e2125d-ec8c-4323-9653-9824a2ad815f" providerId="ADAL" clId="{C25B542B-E4E8-D141-AA14-043D930A865A}" dt="2024-01-24T19:24:15.985" v="814"/>
          <ac:inkMkLst>
            <pc:docMk/>
            <pc:sldMk cId="2303502608" sldId="331"/>
            <ac:inkMk id="661" creationId="{E35D8ABC-E62E-F641-255F-0CF944939DCA}"/>
          </ac:inkMkLst>
        </pc:inkChg>
        <pc:inkChg chg="add mod">
          <ac:chgData name="Kokchun Giang" userId="67e2125d-ec8c-4323-9653-9824a2ad815f" providerId="ADAL" clId="{C25B542B-E4E8-D141-AA14-043D930A865A}" dt="2024-01-24T19:24:15.985" v="814"/>
          <ac:inkMkLst>
            <pc:docMk/>
            <pc:sldMk cId="2303502608" sldId="331"/>
            <ac:inkMk id="662" creationId="{55335A5E-CD34-F1B1-B1B7-A9FF06B1444A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4" creationId="{EF03ACF1-F77F-3526-15C2-E63A9E819662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5" creationId="{D875F5CA-F14F-8BD8-1E35-53A6C005ADF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6" creationId="{56149C26-75BA-4354-1FE0-F26C1A4A5CE3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7" creationId="{02C450FE-9E8B-A805-2737-DE767FED5B7E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8" creationId="{989189A0-6E06-92C8-BFB5-0321D0D8DCD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9" creationId="{687BF5FD-8772-9C57-933C-CC6090B59549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0" creationId="{50099B7A-2F03-7C74-A52E-4E875EEA5E68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1" creationId="{D25898D8-EF66-6E6B-9C5F-CE89806A3F5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2" creationId="{3427C8BA-1FAC-DD96-1492-D866F364F70D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3" creationId="{B30A2962-0A55-3E4E-BBBD-7430A20DA74F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7" creationId="{CAB9C937-7EE1-AD81-D9CB-1804629E4488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8" creationId="{3853A7B5-D444-E416-ED44-1A3C16688A66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9" creationId="{C4161654-2919-D205-8785-3DFFEBAEFC67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80" creationId="{CB65B214-7BDC-08DF-5C84-3C8ABC13244F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81" creationId="{30F91883-3D90-A365-1F32-9A4C36E6F924}"/>
          </ac:inkMkLst>
        </pc:inkChg>
        <pc:inkChg chg="add del mod">
          <ac:chgData name="Kokchun Giang" userId="67e2125d-ec8c-4323-9653-9824a2ad815f" providerId="ADAL" clId="{C25B542B-E4E8-D141-AA14-043D930A865A}" dt="2024-01-24T19:24:33.969" v="838" actId="9405"/>
          <ac:inkMkLst>
            <pc:docMk/>
            <pc:sldMk cId="2303502608" sldId="331"/>
            <ac:inkMk id="682" creationId="{D939FE00-7A18-4CC1-4218-F6246F5A6A9F}"/>
          </ac:inkMkLst>
        </pc:inkChg>
        <pc:inkChg chg="add del mod">
          <ac:chgData name="Kokchun Giang" userId="67e2125d-ec8c-4323-9653-9824a2ad815f" providerId="ADAL" clId="{C25B542B-E4E8-D141-AA14-043D930A865A}" dt="2024-01-24T19:24:33.403" v="837" actId="9405"/>
          <ac:inkMkLst>
            <pc:docMk/>
            <pc:sldMk cId="2303502608" sldId="331"/>
            <ac:inkMk id="683" creationId="{D28642C4-FFCE-EC04-241A-3A08AE1FABC3}"/>
          </ac:inkMkLst>
        </pc:inkChg>
        <pc:inkChg chg="add del mod">
          <ac:chgData name="Kokchun Giang" userId="67e2125d-ec8c-4323-9653-9824a2ad815f" providerId="ADAL" clId="{C25B542B-E4E8-D141-AA14-043D930A865A}" dt="2024-01-24T19:24:33.076" v="836"/>
          <ac:inkMkLst>
            <pc:docMk/>
            <pc:sldMk cId="2303502608" sldId="331"/>
            <ac:inkMk id="684" creationId="{D322136B-7DE0-74DD-C215-220D90DDA415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7" creationId="{5637BF87-6D6A-77B9-9523-7F3B4C96A2DF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8" creationId="{DDA9FAE5-50B9-F34D-A918-6B0A11A225EC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9" creationId="{2CE85F99-39F3-F130-BCDF-9ED2D735ADB2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1" creationId="{D0B0B086-A867-635B-D74D-C16ECC670997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2" creationId="{238BA3D3-2E85-70E2-3A69-723CF6FBAC84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3" creationId="{31BEF44B-A593-A79E-09AB-C7633FDBD024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4" creationId="{5791A928-D402-7DA2-C7E7-9AFC6E979568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5" creationId="{F5612D1F-8B54-D4CF-928A-4D1277D7AD96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6" creationId="{807A7D6A-3BBA-7F8E-AC4D-325C7509E6AB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7" creationId="{30CCC420-EA6E-2DA7-D6B9-838C18099ED9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8" creationId="{EA79D3B3-ED52-5798-CA89-4C426E12FD59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9" creationId="{5D0CC96F-F8F2-3D6D-A7D9-9B8F738201B2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700" creationId="{04C0E99E-8AD9-3182-42EC-00CA18DF49F0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3" creationId="{34E855A6-90BB-B7D5-D564-FB7006484D47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4" creationId="{E3CD455C-5DDB-AD59-2BD0-4CBEBB1D1494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5" creationId="{F271BBE4-FF53-9EC6-8BB5-94D4DB2ECD45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6" creationId="{98D26108-E687-4BBE-A032-EA9074BFD12E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7" creationId="{56391BF8-7420-77B2-4B72-E1CB8A20F60D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09" creationId="{9158E552-517B-910C-2185-1EACA1FC927A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10" creationId="{5FAF922B-2926-2118-72BF-A16DD1FE24DE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11" creationId="{4DD50D15-87BB-54A0-3BEF-889E41BE9768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3" creationId="{09E073BD-50D2-7713-E4F3-7C11AD8170A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4" creationId="{9BDBC4D2-978D-D206-3B33-2613336A2BB5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5" creationId="{76CE2BF9-F1D5-8647-B0DE-BCBC2D7D51D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6" creationId="{CBAC4846-EF98-1F73-4142-7A466A19E75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7" creationId="{23A908EA-56AF-E745-8C51-01FC7AF5E6C9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8" creationId="{149662EE-598C-D1F5-1015-01B6E1B5529B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9" creationId="{64713F3F-735F-39C1-99C6-70005224871B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0" creationId="{D1871D5D-7601-3A53-F0AE-D606385BF950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1" creationId="{17106502-EC40-4187-E33E-8BF91CA60ED2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2" creationId="{D2E1C483-FE54-DCF7-B995-71D97ABB16A2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4" creationId="{24FB95B0-1FBF-FDF2-A750-2648EF3B801D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5" creationId="{0AC15E5F-CBB8-6874-4C15-209AD3F31A94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6" creationId="{4B564FD5-715E-2F59-8324-4B2E531F23EB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7" creationId="{C1AC911B-F767-28D4-F5DD-A13A93EA1A9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29" creationId="{8626B5E9-EF74-F231-FA4C-D294C7459EFD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0" creationId="{39AF801C-544D-027F-4521-E43B44EE2693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1" creationId="{95D7DE03-05E7-103C-21E1-00D6567B18D0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2" creationId="{1A78F71C-04C2-A21F-D754-BCBCDCD9E196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3" creationId="{79F3AE35-D0E5-B292-AAA5-48B755AB3026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4" creationId="{2B45FCC0-7C87-C4B6-95FD-F752878B2EF5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5" creationId="{292B175C-1BF9-480E-EDE4-3F6AAC7071F4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6" creationId="{D22B3C67-3F3A-5E20-BE72-C59E77874808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8" creationId="{352CEDFC-64A7-803C-C31C-AA0CC4D27D8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9" creationId="{0D6B80DE-A751-F51D-66B2-9145B520A54B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40" creationId="{16C33C4F-35A7-7EC3-A32C-6274BFF4703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41" creationId="{E0F70C66-E11C-08AD-DDB7-136F17FFF61C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3" creationId="{3877EA89-961B-27C1-940F-755C44056E1D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4" creationId="{8F792901-F099-0BF7-E585-DD1FE1E767F8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5" creationId="{AEE5E0E5-93BC-A3C2-C09C-47248B6179FC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6" creationId="{2C87FF0F-CD49-6D02-359D-3EA227350532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7" creationId="{1FFF42A9-190C-406D-C7AE-5AADB1BF3628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8" creationId="{08501B0F-15C3-D648-D0C2-3042760D68C5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9" creationId="{C470D543-C146-5961-0810-AC9C3FE39A70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0" creationId="{2DC4037D-D708-E9EA-FEB1-84753E12A7B4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1" creationId="{8DA0A6BF-E5A7-012D-15C9-6F2CE5D33831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2" creationId="{33C993DC-5758-3849-73D0-67996026056F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3" creationId="{677D00CD-73FD-1B6C-D687-C4B9D8CD35A3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4" creationId="{791BDBA1-D7BC-F206-A082-8179501BA59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5" creationId="{ECA36B79-C859-CBFA-ED78-C618096B5A4C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8" creationId="{BA99EF40-EF87-89B1-CEB4-92591C0E46AC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9" creationId="{FA71B009-508A-9107-0CE9-6B09BB4C7F23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0" creationId="{4D0456DE-3B5A-9BEF-F2A7-39B54ACEB3D9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1" creationId="{E7022A5F-8D89-BB19-7F15-C42356851CEA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2" creationId="{78991463-4F3E-E5AE-654E-B4AA2BBFC8B2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3" creationId="{85B15F59-21DC-A062-ACA3-08D750F2526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4" creationId="{E0880395-AEEC-19CB-E072-36C225F25BD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5" creationId="{9EC0D8F1-DBD7-6550-AA33-4CFCA3416C84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7" creationId="{4B077630-BF57-90F4-BE7D-5CAFB0F9C07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8" creationId="{3654175D-71D2-25FE-D2B3-03927FA7EDA0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9" creationId="{D17348E1-71C9-9155-37FC-928F3633B27D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0" creationId="{0ADAD600-C32D-028E-1517-A1812FC9D425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1" creationId="{2D62AC92-4A36-31FE-D626-F366DD4B981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2" creationId="{1E3435A9-1016-0307-5D2B-935B67B23792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3" creationId="{C3AEA39C-148F-B541-151F-C0DFC7720C81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4" creationId="{2F3358E5-3F65-96DB-B587-04CE284E06B5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5" creationId="{DA4D8A45-25ED-732A-F9E2-6594B8616ADF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6" creationId="{2087C608-F2BB-92A7-8F36-B9237BCA8036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7" creationId="{E915A920-1FF5-422D-0E15-92E50692F434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8" creationId="{7802F837-6C98-C296-BF1B-07E5925FE06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9" creationId="{43BB22A5-1E66-DBD5-A03D-805B387BC338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80" creationId="{86BD0DD2-3BC3-5111-DAF6-8FAF442C38B1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81" creationId="{7EE6DF0A-2E29-42B6-8D96-C84335CD18A6}"/>
          </ac:inkMkLst>
        </pc:inkChg>
        <pc:inkChg chg="add mod">
          <ac:chgData name="Kokchun Giang" userId="67e2125d-ec8c-4323-9653-9824a2ad815f" providerId="ADAL" clId="{C25B542B-E4E8-D141-AA14-043D930A865A}" dt="2024-01-24T19:53:57.126" v="1876" actId="164"/>
          <ac:inkMkLst>
            <pc:docMk/>
            <pc:sldMk cId="2303502608" sldId="331"/>
            <ac:inkMk id="783" creationId="{4EE12F53-888E-5A5A-CA49-A0ABA8D40E4C}"/>
          </ac:inkMkLst>
        </pc:inkChg>
        <pc:inkChg chg="add del mod">
          <ac:chgData name="Kokchun Giang" userId="67e2125d-ec8c-4323-9653-9824a2ad815f" providerId="ADAL" clId="{C25B542B-E4E8-D141-AA14-043D930A865A}" dt="2024-01-24T19:26:16.383" v="937"/>
          <ac:inkMkLst>
            <pc:docMk/>
            <pc:sldMk cId="2303502608" sldId="331"/>
            <ac:inkMk id="784" creationId="{EFF393E3-3040-6938-B49B-84113B24D170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6" creationId="{299E446A-B802-E416-302F-B0EBB670807D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7" creationId="{EB49CA42-11B8-CF9E-D994-650D8F89C937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8" creationId="{8992AE4B-C064-3A24-7393-D30513502720}"/>
          </ac:inkMkLst>
        </pc:inkChg>
        <pc:inkChg chg="del">
          <ac:chgData name="Kokchun Giang" userId="67e2125d-ec8c-4323-9653-9824a2ad815f" providerId="ADAL" clId="{C25B542B-E4E8-D141-AA14-043D930A865A}" dt="2024-01-24T19:01:26.975" v="110" actId="478"/>
          <ac:inkMkLst>
            <pc:docMk/>
            <pc:sldMk cId="2303502608" sldId="331"/>
            <ac:inkMk id="965" creationId="{9FEC784A-ACE0-5372-36A1-C171FFA231B4}"/>
          </ac:inkMkLst>
        </pc:inkChg>
        <pc:cxnChg chg="mod">
          <ac:chgData name="Kokchun Giang" userId="67e2125d-ec8c-4323-9653-9824a2ad815f" providerId="ADAL" clId="{C25B542B-E4E8-D141-AA14-043D930A865A}" dt="2024-01-24T19:06:13.507" v="209"/>
          <ac:cxnSpMkLst>
            <pc:docMk/>
            <pc:sldMk cId="2303502608" sldId="331"/>
            <ac:cxnSpMk id="4" creationId="{04D28717-3D0E-2EA0-D28F-56A8DDB91E40}"/>
          </ac:cxnSpMkLst>
        </pc:cxnChg>
        <pc:cxnChg chg="mod">
          <ac:chgData name="Kokchun Giang" userId="67e2125d-ec8c-4323-9653-9824a2ad815f" providerId="ADAL" clId="{C25B542B-E4E8-D141-AA14-043D930A865A}" dt="2024-01-24T19:06:13.507" v="209"/>
          <ac:cxnSpMkLst>
            <pc:docMk/>
            <pc:sldMk cId="2303502608" sldId="331"/>
            <ac:cxnSpMk id="6" creationId="{943DE23A-B150-B5F7-69F9-F9E52C5340EB}"/>
          </ac:cxnSpMkLst>
        </pc:cxnChg>
      </pc:sldChg>
      <pc:sldChg chg="addSp delSp modSp add mod delAnim modAnim">
        <pc:chgData name="Kokchun Giang" userId="67e2125d-ec8c-4323-9653-9824a2ad815f" providerId="ADAL" clId="{C25B542B-E4E8-D141-AA14-043D930A865A}" dt="2024-01-24T19:58:50.841" v="1928"/>
        <pc:sldMkLst>
          <pc:docMk/>
          <pc:sldMk cId="2374835458" sldId="332"/>
        </pc:sldMkLst>
        <pc:spChg chg="mod">
          <ac:chgData name="Kokchun Giang" userId="67e2125d-ec8c-4323-9653-9824a2ad815f" providerId="ADAL" clId="{C25B542B-E4E8-D141-AA14-043D930A865A}" dt="2024-01-24T19:36:34.834" v="1236" actId="20577"/>
          <ac:spMkLst>
            <pc:docMk/>
            <pc:sldMk cId="2374835458" sldId="332"/>
            <ac:spMk id="28" creationId="{B6771C1F-81FB-CFF9-8EA8-1D62692EE064}"/>
          </ac:spMkLst>
        </pc:spChg>
        <pc:spChg chg="del">
          <ac:chgData name="Kokchun Giang" userId="67e2125d-ec8c-4323-9653-9824a2ad815f" providerId="ADAL" clId="{C25B542B-E4E8-D141-AA14-043D930A865A}" dt="2024-01-24T19:28:15.781" v="955" actId="478"/>
          <ac:spMkLst>
            <pc:docMk/>
            <pc:sldMk cId="2374835458" sldId="332"/>
            <ac:spMk id="516" creationId="{BDEC6302-28C7-B9EB-C535-5AC23E5DE60E}"/>
          </ac:spMkLst>
        </pc:spChg>
        <pc:grpChg chg="del mod">
          <ac:chgData name="Kokchun Giang" userId="67e2125d-ec8c-4323-9653-9824a2ad815f" providerId="ADAL" clId="{C25B542B-E4E8-D141-AA14-043D930A865A}" dt="2024-01-24T19:32:22.640" v="974"/>
          <ac:grpSpMkLst>
            <pc:docMk/>
            <pc:sldMk cId="2374835458" sldId="332"/>
            <ac:grpSpMk id="55" creationId="{CF2F13CE-9853-5478-EE69-CE59E5F2A639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37" creationId="{5374C2CC-7501-B7BD-87B9-8D6C7ABD8340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77" creationId="{7887EFBF-E9C6-F1F9-087B-573FF9CD29DD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78" creationId="{B2F89161-644E-AF06-D08A-F53CA0395DEA}"/>
          </ac:grpSpMkLst>
        </pc:grpChg>
        <pc:grpChg chg="del">
          <ac:chgData name="Kokchun Giang" userId="67e2125d-ec8c-4323-9653-9824a2ad815f" providerId="ADAL" clId="{C25B542B-E4E8-D141-AA14-043D930A865A}" dt="2024-01-24T19:28:16.918" v="956" actId="478"/>
          <ac:grpSpMkLst>
            <pc:docMk/>
            <pc:sldMk cId="2374835458" sldId="332"/>
            <ac:grpSpMk id="479" creationId="{1EB2C32C-F137-8610-8753-B1F8B22588A4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80" creationId="{D5DBAD91-9280-B083-54CA-D69B9C2EC1AF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83" creationId="{51295761-B4B7-56EE-9CF8-2755CB6C6EA1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487" creationId="{B862457C-7C07-6EF1-B6AF-5AB19474C48C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488" creationId="{724F2F1F-E7D6-A976-267F-0D6D19211F67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0" creationId="{C1C675EC-1C89-78B7-F247-7BCD23EA4E04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3" creationId="{3C59DA7B-611D-99C1-8344-72CCC0AF3EAF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4" creationId="{9A023F7F-AE2D-6479-4A38-8BFC6E5A6DD1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5" creationId="{E334D8C1-41AF-9D40-6D10-2A1B4C73ED10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20" creationId="{BF26F4D3-589C-3EC8-1CF8-E9F5DCF6E610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26" creationId="{C72A1F7C-6499-711F-7511-65170DEABE2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31" creationId="{BCDDBBC8-2C44-D134-683B-CE28BB115EB3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37" creationId="{DDBB39DC-651B-3A0E-88F7-D1C258D9F68C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56" creationId="{C5249D27-4261-CA23-4330-BE448F5E2621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59" creationId="{BDAE61FD-E626-30DF-8CE1-315AA8CE29EC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65" creationId="{F6E9150C-95A2-E42F-604A-FD32944335C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71" creationId="{11C2D549-EA4C-B7CE-B52F-C9EADE18F463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581" creationId="{19BDA6EE-792B-2F8F-3252-22876130A2B1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582" creationId="{DEEC98E4-4DAC-D45A-D610-EFDD250AF73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99" creationId="{D49F5277-F2B9-9A49-2781-25476542659F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612" creationId="{B378CCC0-561C-DD04-186E-83654B0A5D17}"/>
          </ac:grpSpMkLst>
        </pc:grpChg>
        <pc:grpChg chg="mod">
          <ac:chgData name="Kokchun Giang" userId="67e2125d-ec8c-4323-9653-9824a2ad815f" providerId="ADAL" clId="{C25B542B-E4E8-D141-AA14-043D930A865A}" dt="2024-01-24T19:33:08.873" v="1021"/>
          <ac:grpSpMkLst>
            <pc:docMk/>
            <pc:sldMk cId="2374835458" sldId="332"/>
            <ac:grpSpMk id="617" creationId="{AD80C1D0-494E-A4A3-CB97-ACA79D623DC8}"/>
          </ac:grpSpMkLst>
        </pc:grpChg>
        <pc:grpChg chg="mod">
          <ac:chgData name="Kokchun Giang" userId="67e2125d-ec8c-4323-9653-9824a2ad815f" providerId="ADAL" clId="{C25B542B-E4E8-D141-AA14-043D930A865A}" dt="2024-01-24T19:33:07.272" v="1013"/>
          <ac:grpSpMkLst>
            <pc:docMk/>
            <pc:sldMk cId="2374835458" sldId="332"/>
            <ac:grpSpMk id="631" creationId="{E20B8D8A-CD51-8A80-321B-22A9DBCDA982}"/>
          </ac:grpSpMkLst>
        </pc:grpChg>
        <pc:grpChg chg="mod">
          <ac:chgData name="Kokchun Giang" userId="67e2125d-ec8c-4323-9653-9824a2ad815f" providerId="ADAL" clId="{C25B542B-E4E8-D141-AA14-043D930A865A}" dt="2024-01-24T19:33:07.272" v="1013"/>
          <ac:grpSpMkLst>
            <pc:docMk/>
            <pc:sldMk cId="2374835458" sldId="332"/>
            <ac:grpSpMk id="632" creationId="{2DE429A9-EB62-66E3-598B-75A28C859335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649" creationId="{589EA7A0-393A-1132-4591-DB8BFAB2A809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59" creationId="{1E442B25-C243-50D7-0743-9E0F0CE0A6EB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60" creationId="{B7D9791A-D204-7394-3D7E-DDEA4945A13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63" creationId="{75BE7B4B-879C-7ADC-7497-66563430992D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4" creationId="{5570056E-4800-9AF3-C10C-9F5D5660E19E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5" creationId="{833679A8-80BA-A80B-6A8D-CAB5901C2A67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6" creationId="{36EE6A70-9B52-65A4-9349-0B7B617501AA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683" creationId="{08CE5C43-B042-FD23-1E38-DCCBB0B33AD3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90" creationId="{CBA1974E-4AE9-AFF3-241A-BB03111A807C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1" creationId="{F6408C5E-4D0E-5E66-616E-6FCD8F2A9734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2" creationId="{E8287F59-CC22-E66D-3CA4-FBFA93FB9A57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8" creationId="{494069AA-56C1-9F14-E244-05AAA0E83174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12" creationId="{CDCE8468-9561-7D73-8736-CB9A60F1F8D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23" creationId="{B3732D0E-E4FB-8A1F-95E9-AB039A0484A9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28" creationId="{FD1E8749-1514-3C39-1C38-BA4472AB4ADD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42" creationId="{91370F99-D043-ADE3-B4B4-3332206C452C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57" creationId="{CBF76F7E-E241-2574-80BD-FB151024001E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66" creationId="{780C41E4-A8BF-3A6E-C815-371A4F24A13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82" creationId="{50D24966-C771-F7D4-0936-5507225A1F6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89" creationId="{577309B6-AB83-4BDA-AC05-3AD0DAA1C0F0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5" creationId="{536F6426-C712-6E48-8D6F-3AA782CDED0A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6" creationId="{97B7A491-935D-D5EA-939A-06A016A0891B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7" creationId="{29D3E0CD-6CBE-5B22-5868-B8DA85D889BD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8" creationId="{CC17D252-70C9-0C4D-72CE-4A1EFC4F59EF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02" creationId="{995AA1D0-C9CA-21E0-1701-B6865CA6B169}"/>
          </ac:grpSpMkLst>
        </pc:grpChg>
        <pc:grpChg chg="del mod">
          <ac:chgData name="Kokchun Giang" userId="67e2125d-ec8c-4323-9653-9824a2ad815f" providerId="ADAL" clId="{C25B542B-E4E8-D141-AA14-043D930A865A}" dt="2024-01-24T19:34:02.143" v="1065"/>
          <ac:grpSpMkLst>
            <pc:docMk/>
            <pc:sldMk cId="2374835458" sldId="332"/>
            <ac:grpSpMk id="805" creationId="{8A471B51-5FA9-788D-2BBB-CF145EE968C3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13" creationId="{6F67BF84-6E05-84B1-62D9-33ECF557881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14" creationId="{7B0AAADE-BCFA-B043-4B6C-31EC4098DDB2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21" creationId="{2F336554-F0E3-9364-F02A-0D2ABC37152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29" creationId="{BD9F9B39-A8BE-B8AF-3F5E-278F31B36821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38" creationId="{F3FACEA4-6434-14E3-14BD-6E0A4EE98CF4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43" creationId="{9BDDB4B8-96C3-A035-D3F7-1579A3191D2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59" creationId="{A690B605-B01C-EFD9-03DB-FFBEC3B3F508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60" creationId="{3CCD6F91-5734-22E1-2494-45477568647D}"/>
          </ac:grpSpMkLst>
        </pc:grpChg>
        <pc:grpChg chg="add del 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865" creationId="{04736ACB-DE47-1EB5-AA4E-75D7D91C16BB}"/>
          </ac:grpSpMkLst>
        </pc:grpChg>
        <pc:grpChg chg="mod">
          <ac:chgData name="Kokchun Giang" userId="67e2125d-ec8c-4323-9653-9824a2ad815f" providerId="ADAL" clId="{C25B542B-E4E8-D141-AA14-043D930A865A}" dt="2024-01-24T19:35:04.943" v="1127"/>
          <ac:grpSpMkLst>
            <pc:docMk/>
            <pc:sldMk cId="2374835458" sldId="332"/>
            <ac:grpSpMk id="873" creationId="{1B983869-6559-1C97-5FED-82B31456AB79}"/>
          </ac:grpSpMkLst>
        </pc:grpChg>
        <pc:grpChg chg="add del mod">
          <ac:chgData name="Kokchun Giang" userId="67e2125d-ec8c-4323-9653-9824a2ad815f" providerId="ADAL" clId="{C25B542B-E4E8-D141-AA14-043D930A865A}" dt="2024-01-24T19:35:50.954" v="1161"/>
          <ac:grpSpMkLst>
            <pc:docMk/>
            <pc:sldMk cId="2374835458" sldId="332"/>
            <ac:grpSpMk id="883" creationId="{B293F4F7-ED7E-A6C6-753F-80049C35768A}"/>
          </ac:grpSpMkLst>
        </pc:grpChg>
        <pc:grpChg chg="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895" creationId="{36D1C57C-AD15-87C3-9CB4-74D302E9EB43}"/>
          </ac:grpSpMkLst>
        </pc:grpChg>
        <pc:grpChg chg="del mod">
          <ac:chgData name="Kokchun Giang" userId="67e2125d-ec8c-4323-9653-9824a2ad815f" providerId="ADAL" clId="{C25B542B-E4E8-D141-AA14-043D930A865A}" dt="2024-01-24T19:36:55.316" v="1256"/>
          <ac:grpSpMkLst>
            <pc:docMk/>
            <pc:sldMk cId="2374835458" sldId="332"/>
            <ac:grpSpMk id="902" creationId="{98FC3E38-9A6F-1F40-E554-00B55D851D29}"/>
          </ac:grpSpMkLst>
        </pc:grpChg>
        <pc:grpChg chg="mod">
          <ac:chgData name="Kokchun Giang" userId="67e2125d-ec8c-4323-9653-9824a2ad815f" providerId="ADAL" clId="{C25B542B-E4E8-D141-AA14-043D930A865A}" dt="2024-01-24T19:36:55.316" v="1256"/>
          <ac:grpSpMkLst>
            <pc:docMk/>
            <pc:sldMk cId="2374835458" sldId="332"/>
            <ac:grpSpMk id="916" creationId="{F86EDA44-A1AA-8DD4-F3EE-BF04E00B60B5}"/>
          </ac:grpSpMkLst>
        </pc:grpChg>
        <pc:grpChg chg="mod">
          <ac:chgData name="Kokchun Giang" userId="67e2125d-ec8c-4323-9653-9824a2ad815f" providerId="ADAL" clId="{C25B542B-E4E8-D141-AA14-043D930A865A}" dt="2024-01-24T19:37:02.072" v="1259"/>
          <ac:grpSpMkLst>
            <pc:docMk/>
            <pc:sldMk cId="2374835458" sldId="332"/>
            <ac:grpSpMk id="919" creationId="{97E60E94-7CAC-50E3-F005-B0BD9C7E596B}"/>
          </ac:grpSpMkLst>
        </pc:grpChg>
        <pc:grpChg chg="mod">
          <ac:chgData name="Kokchun Giang" userId="67e2125d-ec8c-4323-9653-9824a2ad815f" providerId="ADAL" clId="{C25B542B-E4E8-D141-AA14-043D930A865A}" dt="2024-01-24T19:37:09.182" v="1271"/>
          <ac:grpSpMkLst>
            <pc:docMk/>
            <pc:sldMk cId="2374835458" sldId="332"/>
            <ac:grpSpMk id="931" creationId="{69775CE8-8C35-3F03-FC7C-A24884A3A412}"/>
          </ac:grpSpMkLst>
        </pc:grpChg>
        <pc:grpChg chg="mod">
          <ac:chgData name="Kokchun Giang" userId="67e2125d-ec8c-4323-9653-9824a2ad815f" providerId="ADAL" clId="{C25B542B-E4E8-D141-AA14-043D930A865A}" dt="2024-01-24T19:37:09.182" v="1271"/>
          <ac:grpSpMkLst>
            <pc:docMk/>
            <pc:sldMk cId="2374835458" sldId="332"/>
            <ac:grpSpMk id="932" creationId="{3E3D4BCB-EBFD-E3E5-85EB-A89B1776403B}"/>
          </ac:grpSpMkLst>
        </pc:grpChg>
        <pc:grpChg chg="del mod">
          <ac:chgData name="Kokchun Giang" userId="67e2125d-ec8c-4323-9653-9824a2ad815f" providerId="ADAL" clId="{C25B542B-E4E8-D141-AA14-043D930A865A}" dt="2024-01-24T19:37:13.266" v="1286"/>
          <ac:grpSpMkLst>
            <pc:docMk/>
            <pc:sldMk cId="2374835458" sldId="332"/>
            <ac:grpSpMk id="945" creationId="{821DDAD0-5175-0FEF-BE04-013CE4F21621}"/>
          </ac:grpSpMkLst>
        </pc:grpChg>
        <pc:grpChg chg="mod">
          <ac:chgData name="Kokchun Giang" userId="67e2125d-ec8c-4323-9653-9824a2ad815f" providerId="ADAL" clId="{C25B542B-E4E8-D141-AA14-043D930A865A}" dt="2024-01-24T19:37:13.266" v="1286"/>
          <ac:grpSpMkLst>
            <pc:docMk/>
            <pc:sldMk cId="2374835458" sldId="332"/>
            <ac:grpSpMk id="947" creationId="{83F3D894-845B-CEC4-B1BD-CA0D1325F3B1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68" creationId="{A1086E19-7D82-2DB1-A159-C7F2F3AB2113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69" creationId="{5E898101-E67A-31E4-AAE0-C91F27280B6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70" creationId="{C912AA6C-6CF8-8E0F-F539-FC8F08234CCC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85" creationId="{2D6095A4-5F88-2882-E5EF-A19D7D5C41DC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86" creationId="{A3A5A36B-683B-227D-8581-BC6FA82C13C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90" creationId="{62BF8CBC-1F49-C77B-34FB-51B1480B08D5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07" creationId="{C03FB060-0102-B40E-D295-80636BAAD36A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08" creationId="{D9B92FD3-FFCE-FFE0-ADC2-BBC6C8A73A14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22" creationId="{7BDDD5C8-C141-28F0-D17A-3A4F70B4A9B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23" creationId="{F4AF3AB4-E0A3-0D95-A048-D39EB51A7301}"/>
          </ac:grpSpMkLst>
        </pc:grpChg>
        <pc:grpChg chg="mod">
          <ac:chgData name="Kokchun Giang" userId="67e2125d-ec8c-4323-9653-9824a2ad815f" providerId="ADAL" clId="{C25B542B-E4E8-D141-AA14-043D930A865A}" dt="2024-01-24T19:38:37.147" v="1366"/>
          <ac:grpSpMkLst>
            <pc:docMk/>
            <pc:sldMk cId="2374835458" sldId="332"/>
            <ac:grpSpMk id="1031" creationId="{594FDF36-3DBC-CE57-A115-10D38AE5C373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35" creationId="{1916B7F7-846D-5476-CE4B-EE0972ED2B64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44" creationId="{ADC10675-2779-3A56-DF9A-2D306C70B920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47" creationId="{7641D3E1-E270-39EC-BE41-38713C61B5E4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6" creationId="{ABEBA7D7-C57D-E5C7-6436-2AC6AFD8F2A9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7" creationId="{471C2B7D-4A86-B90B-6F97-31DF2992BAAB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8" creationId="{24276790-9B9A-B991-8051-B3E432CC094F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9" creationId="{55B10F6C-6461-3E09-B7E0-B534183624B2}"/>
          </ac:grpSpMkLst>
        </pc:grpChg>
        <pc:grpChg chg="del mod">
          <ac:chgData name="Kokchun Giang" userId="67e2125d-ec8c-4323-9653-9824a2ad815f" providerId="ADAL" clId="{C25B542B-E4E8-D141-AA14-043D930A865A}" dt="2024-01-24T19:39:29.737" v="1416"/>
          <ac:grpSpMkLst>
            <pc:docMk/>
            <pc:sldMk cId="2374835458" sldId="332"/>
            <ac:grpSpMk id="1082" creationId="{41706F3D-2FC9-1129-E267-A6BD23ABE4C1}"/>
          </ac:grpSpMkLst>
        </pc:grpChg>
        <pc:grpChg chg="del mod">
          <ac:chgData name="Kokchun Giang" userId="67e2125d-ec8c-4323-9653-9824a2ad815f" providerId="ADAL" clId="{C25B542B-E4E8-D141-AA14-043D930A865A}" dt="2024-01-24T19:39:31.114" v="1419"/>
          <ac:grpSpMkLst>
            <pc:docMk/>
            <pc:sldMk cId="2374835458" sldId="332"/>
            <ac:grpSpMk id="1084" creationId="{749FD821-3FFC-0DAA-7F9F-65C23B1948F2}"/>
          </ac:grpSpMkLst>
        </pc:grpChg>
        <pc:grpChg chg="del 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87" creationId="{4E8F4791-D596-3ECF-61F2-1808131FA790}"/>
          </ac:grpSpMkLst>
        </pc:grpChg>
        <pc:grpChg chg="del 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94" creationId="{B2D367CD-6F74-9145-B695-32BE91AE9194}"/>
          </ac:grpSpMkLst>
        </pc:grpChg>
        <pc:grpChg chg="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95" creationId="{52A71516-83D6-CBDD-88B1-2F34581D4417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00" creationId="{AE270512-C241-F461-4C40-2663B4D0A90A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16" creationId="{F139F9E6-0262-B8D7-9EEE-51E2E0185CC2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17" creationId="{50432355-F7ED-85EE-F714-807733D5E66C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25" creationId="{7FF728D2-CB44-C293-9A22-4BEC3C9B11FC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26" creationId="{167F33BC-0C1D-1EB0-085A-20F9C8A5D498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31" creationId="{595DFED0-93D7-F162-8FE0-8E1EBCB8ABE8}"/>
          </ac:grpSpMkLst>
        </pc:grpChg>
        <pc:grpChg chg="mod">
          <ac:chgData name="Kokchun Giang" userId="67e2125d-ec8c-4323-9653-9824a2ad815f" providerId="ADAL" clId="{C25B542B-E4E8-D141-AA14-043D930A865A}" dt="2024-01-24T19:57:03.233" v="1912" actId="164"/>
          <ac:grpSpMkLst>
            <pc:docMk/>
            <pc:sldMk cId="2374835458" sldId="332"/>
            <ac:grpSpMk id="1148" creationId="{1B3ECCB8-F76A-EFA5-336B-90327D96DB01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51" creationId="{2F642EDA-A35A-FF74-D60A-20F3D7F41445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69" creationId="{D7256DD3-888F-2F3D-C5F1-750F8A8047D7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70" creationId="{88D4F78F-2DD4-AA58-78B4-9A9A14A98EC5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76" creationId="{0EB08518-7DE2-FC01-49EE-8C8354827CC0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89" creationId="{0080D975-6CE4-9051-EB70-E0EB0D13382B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0" creationId="{1B2A443F-085E-F596-3A80-506855489FDB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1" creationId="{0ADAC1A5-2535-EE99-29B9-738B866CE5DA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2" creationId="{00F85706-FBAD-225F-8561-AC73FE0B71C1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6" creationId="{28739899-5D44-CA3C-5382-A65A143F351E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7" creationId="{055B5AB0-88AF-B45B-EF3E-1BA0E369F9BA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8" creationId="{7D0B1D98-3726-3A72-1B73-48F17D4CE7D2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17" creationId="{51DC279A-E52E-F044-AB4F-460F82E6244C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30" creationId="{E59FA947-881F-E5A9-D7FC-0D894F2EEA8C}"/>
          </ac:grpSpMkLst>
        </pc:grpChg>
        <pc:grpChg chg="mod">
          <ac:chgData name="Kokchun Giang" userId="67e2125d-ec8c-4323-9653-9824a2ad815f" providerId="ADAL" clId="{C25B542B-E4E8-D141-AA14-043D930A865A}" dt="2024-01-24T19:44:44.497" v="1560"/>
          <ac:grpSpMkLst>
            <pc:docMk/>
            <pc:sldMk cId="2374835458" sldId="332"/>
            <ac:grpSpMk id="1233" creationId="{034C195C-E0FA-D82C-3505-AC3E6897C4D2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43" creationId="{DF1BBEE1-D8A2-7B35-6E32-45593A7E2545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56" creationId="{DD59B485-B8ED-39A1-E512-055C150C0EDE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58" creationId="{C574F059-55A2-DF1B-C3C1-54CF449FABBE}"/>
          </ac:grpSpMkLst>
        </pc:grpChg>
        <pc:grpChg chg="add 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1259" creationId="{5F0E4342-EA67-15D3-81F1-C841B3A4900E}"/>
          </ac:grpSpMkLst>
        </pc:grpChg>
        <pc:grpChg chg="add 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1260" creationId="{55BC7FE9-C44C-0036-DA3A-2680637B788C}"/>
          </ac:grpSpMkLst>
        </pc:grpChg>
        <pc:grpChg chg="add 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1261" creationId="{2843CDC4-ECE0-18D5-CFEB-3F45E0F4F27C}"/>
          </ac:grpSpMkLst>
        </pc:grpChg>
        <pc:grpChg chg="add 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262" creationId="{B833B5ED-5B1C-8DA2-9ADA-AACFAF349C58}"/>
          </ac:grpSpMkLst>
        </pc:grpChg>
        <pc:grpChg chg="add 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263" creationId="{0BAAD3BC-97F8-2FDB-7677-77CA49241CE3}"/>
          </ac:grpSpMkLst>
        </pc:grpChg>
        <pc:grpChg chg="add 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264" creationId="{60E80131-8FC5-0B6B-1557-91701CA2DC5A}"/>
          </ac:grpSpMkLst>
        </pc:grpChg>
        <pc:grpChg chg="add mod">
          <ac:chgData name="Kokchun Giang" userId="67e2125d-ec8c-4323-9653-9824a2ad815f" providerId="ADAL" clId="{C25B542B-E4E8-D141-AA14-043D930A865A}" dt="2024-01-24T19:57:03.233" v="1912" actId="164"/>
          <ac:grpSpMkLst>
            <pc:docMk/>
            <pc:sldMk cId="2374835458" sldId="332"/>
            <ac:grpSpMk id="1265" creationId="{544553E2-6D4E-ACE9-9F15-1696541D9A31}"/>
          </ac:grpSpMkLst>
        </pc:grpChg>
        <pc:grpChg chg="add 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266" creationId="{01B07E22-F80A-DD3B-0784-9C3220AA4F1E}"/>
          </ac:grpSpMkLst>
        </pc:grpChg>
        <pc:grpChg chg="add 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267" creationId="{E52D5252-E785-9387-A311-4C23AE67B231}"/>
          </ac:grpSpMkLst>
        </pc:grpChg>
        <pc:grpChg chg="add 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68" creationId="{B66BCEED-F9AD-2D85-F338-A453CA5E690B}"/>
          </ac:grpSpMkLst>
        </pc:grpChg>
        <pc:grpChg chg="add 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69" creationId="{58D89A2F-0D4F-5EF0-24C5-208E9BD3DD67}"/>
          </ac:grpSpMkLst>
        </pc:grp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5" creationId="{1B79E920-9988-3F5A-55A0-0385981F413E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" creationId="{E266A47C-1B83-0B51-F7E5-2614A7AE6BDC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438" creationId="{6A80B02B-673A-B961-B27B-F48881789B04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439" creationId="{9BBE1CA2-7A0B-CC09-A7F2-E907D21316C3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3" creationId="{DB1EEC39-1154-752E-E779-19FC9E748EED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4" creationId="{00096DA4-DD0D-DF22-D50E-0F03D3AEDDA4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5" creationId="{A3A6E290-B2CB-4E0D-D2A0-B82BBDC40615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6" creationId="{6629122E-8B6E-EE28-6CA5-E79F6C7B7E3A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7" creationId="{2B3223A4-E786-F6F3-0336-D33CFCB11B97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8" creationId="{6CFA7BFB-D95D-ED7C-469F-C590CF6C4000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9" creationId="{0D475016-69F6-6596-2B45-734807F55594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70" creationId="{173DECC1-89EF-2E4D-8B6A-7B86E54512BD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71" creationId="{47A5E660-7048-EF08-A2C8-EA24CCDF2D71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4" creationId="{012BA785-9302-56A0-EC30-4F78EF47354E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5" creationId="{59B5AB25-4B20-C5D2-93B8-A1B04E781E8A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6" creationId="{9EC1F925-704C-810C-D7F2-8D2C2D4EC36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89" creationId="{B13EEEAD-DBAD-E180-8022-C90C5EA19E7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92" creationId="{F397D5DF-D274-C292-3A23-A5E65153C117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93" creationId="{19925027-ED16-4A22-DD13-70F128649544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17" creationId="{FA315856-D211-50B8-3D5C-77C9CC560C59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21" creationId="{46E1C3D0-D00B-09A0-1EB3-526106746C1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29" creationId="{2D8A81A3-0EAD-C88E-5C84-721B677CEB62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47" creationId="{487CEB27-51E7-4014-6C43-F039CED37C72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60" creationId="{F358D0F6-73C6-6090-B462-C42CC4BC2CE8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2" creationId="{B140F469-0C19-AC98-9530-086131E21587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3" creationId="{12D12920-F108-7C09-6784-1746C78B6C1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4" creationId="{B3D3EB80-A7C1-D277-7124-68A4FB5B885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5" creationId="{75996273-1DDE-199D-9BA9-BB9FBB46C318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6" creationId="{8B1AA286-8E05-F0B1-9F55-85652A36068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7" creationId="{067A7B27-AF38-97A3-237F-643CB01E808A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8" creationId="{CAAF3C94-A914-0067-7297-5AE3E6FC35D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9" creationId="{3CBADC8C-7C80-4E1C-E6F5-9B6E053D0F14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80" creationId="{0A3A80E0-60CB-63DA-86D8-24630038AC26}"/>
          </ac:inkMkLst>
        </pc:inkChg>
        <pc:inkChg chg="add del mod">
          <ac:chgData name="Kokchun Giang" userId="67e2125d-ec8c-4323-9653-9824a2ad815f" providerId="ADAL" clId="{C25B542B-E4E8-D141-AA14-043D930A865A}" dt="2024-01-24T19:33:12.729" v="1033" actId="9405"/>
          <ac:inkMkLst>
            <pc:docMk/>
            <pc:sldMk cId="2374835458" sldId="332"/>
            <ac:inkMk id="583" creationId="{CDE07997-2317-3F37-CA20-AD2308BE2927}"/>
          </ac:inkMkLst>
        </pc:inkChg>
        <pc:inkChg chg="add del mod">
          <ac:chgData name="Kokchun Giang" userId="67e2125d-ec8c-4323-9653-9824a2ad815f" providerId="ADAL" clId="{C25B542B-E4E8-D141-AA14-043D930A865A}" dt="2024-01-24T19:33:12.019" v="1032" actId="9405"/>
          <ac:inkMkLst>
            <pc:docMk/>
            <pc:sldMk cId="2374835458" sldId="332"/>
            <ac:inkMk id="584" creationId="{01B51CC5-81A0-C0CB-800C-D52878000CB0}"/>
          </ac:inkMkLst>
        </pc:inkChg>
        <pc:inkChg chg="add del mod">
          <ac:chgData name="Kokchun Giang" userId="67e2125d-ec8c-4323-9653-9824a2ad815f" providerId="ADAL" clId="{C25B542B-E4E8-D141-AA14-043D930A865A}" dt="2024-01-24T19:33:11.681" v="1031" actId="9405"/>
          <ac:inkMkLst>
            <pc:docMk/>
            <pc:sldMk cId="2374835458" sldId="332"/>
            <ac:inkMk id="585" creationId="{35F31D4A-4E98-213F-0107-101626EC61D3}"/>
          </ac:inkMkLst>
        </pc:inkChg>
        <pc:inkChg chg="add del mod">
          <ac:chgData name="Kokchun Giang" userId="67e2125d-ec8c-4323-9653-9824a2ad815f" providerId="ADAL" clId="{C25B542B-E4E8-D141-AA14-043D930A865A}" dt="2024-01-24T19:33:11.325" v="1030" actId="9405"/>
          <ac:inkMkLst>
            <pc:docMk/>
            <pc:sldMk cId="2374835458" sldId="332"/>
            <ac:inkMk id="586" creationId="{E889B942-3C08-94AD-32FA-FFD6F3671EDA}"/>
          </ac:inkMkLst>
        </pc:inkChg>
        <pc:inkChg chg="add del mod">
          <ac:chgData name="Kokchun Giang" userId="67e2125d-ec8c-4323-9653-9824a2ad815f" providerId="ADAL" clId="{C25B542B-E4E8-D141-AA14-043D930A865A}" dt="2024-01-24T19:33:10.977" v="1029" actId="9405"/>
          <ac:inkMkLst>
            <pc:docMk/>
            <pc:sldMk cId="2374835458" sldId="332"/>
            <ac:inkMk id="587" creationId="{61B7EAB7-C20E-C44A-CDA6-55DDC47BAAE9}"/>
          </ac:inkMkLst>
        </pc:inkChg>
        <pc:inkChg chg="add del mod">
          <ac:chgData name="Kokchun Giang" userId="67e2125d-ec8c-4323-9653-9824a2ad815f" providerId="ADAL" clId="{C25B542B-E4E8-D141-AA14-043D930A865A}" dt="2024-01-24T19:33:10.610" v="1028" actId="9405"/>
          <ac:inkMkLst>
            <pc:docMk/>
            <pc:sldMk cId="2374835458" sldId="332"/>
            <ac:inkMk id="588" creationId="{5B9E64AF-68CA-2565-55DD-2BAD45FCE7B9}"/>
          </ac:inkMkLst>
        </pc:inkChg>
        <pc:inkChg chg="add del mod">
          <ac:chgData name="Kokchun Giang" userId="67e2125d-ec8c-4323-9653-9824a2ad815f" providerId="ADAL" clId="{C25B542B-E4E8-D141-AA14-043D930A865A}" dt="2024-01-24T19:33:10.325" v="1027" actId="9405"/>
          <ac:inkMkLst>
            <pc:docMk/>
            <pc:sldMk cId="2374835458" sldId="332"/>
            <ac:inkMk id="589" creationId="{25BF95C7-1E99-AB04-249C-361D371AEB76}"/>
          </ac:inkMkLst>
        </pc:inkChg>
        <pc:inkChg chg="add del mod">
          <ac:chgData name="Kokchun Giang" userId="67e2125d-ec8c-4323-9653-9824a2ad815f" providerId="ADAL" clId="{C25B542B-E4E8-D141-AA14-043D930A865A}" dt="2024-01-24T19:33:10.106" v="1026" actId="9405"/>
          <ac:inkMkLst>
            <pc:docMk/>
            <pc:sldMk cId="2374835458" sldId="332"/>
            <ac:inkMk id="590" creationId="{447ACBB1-4320-0557-73DA-30DD581E0627}"/>
          </ac:inkMkLst>
        </pc:inkChg>
        <pc:inkChg chg="add del mod">
          <ac:chgData name="Kokchun Giang" userId="67e2125d-ec8c-4323-9653-9824a2ad815f" providerId="ADAL" clId="{C25B542B-E4E8-D141-AA14-043D930A865A}" dt="2024-01-24T19:33:09.809" v="1025" actId="9405"/>
          <ac:inkMkLst>
            <pc:docMk/>
            <pc:sldMk cId="2374835458" sldId="332"/>
            <ac:inkMk id="591" creationId="{905C1C22-3CF2-2209-0A3F-0DFD5B20CF26}"/>
          </ac:inkMkLst>
        </pc:inkChg>
        <pc:inkChg chg="add del mod">
          <ac:chgData name="Kokchun Giang" userId="67e2125d-ec8c-4323-9653-9824a2ad815f" providerId="ADAL" clId="{C25B542B-E4E8-D141-AA14-043D930A865A}" dt="2024-01-24T19:33:09.561" v="1024" actId="9405"/>
          <ac:inkMkLst>
            <pc:docMk/>
            <pc:sldMk cId="2374835458" sldId="332"/>
            <ac:inkMk id="592" creationId="{7F32296E-8A84-9743-3DCC-770469D9DCA2}"/>
          </ac:inkMkLst>
        </pc:inkChg>
        <pc:inkChg chg="add del mod">
          <ac:chgData name="Kokchun Giang" userId="67e2125d-ec8c-4323-9653-9824a2ad815f" providerId="ADAL" clId="{C25B542B-E4E8-D141-AA14-043D930A865A}" dt="2024-01-24T19:33:09.301" v="1023" actId="9405"/>
          <ac:inkMkLst>
            <pc:docMk/>
            <pc:sldMk cId="2374835458" sldId="332"/>
            <ac:inkMk id="593" creationId="{AA27370D-6D4F-86B2-7DE3-70BC34D4C516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94" creationId="{4330FE2F-8AEF-3033-73D4-B94EA24AFF84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95" creationId="{90D67265-35D2-2104-950C-C49B18577209}"/>
          </ac:inkMkLst>
        </pc:inkChg>
        <pc:inkChg chg="add del mod">
          <ac:chgData name="Kokchun Giang" userId="67e2125d-ec8c-4323-9653-9824a2ad815f" providerId="ADAL" clId="{C25B542B-E4E8-D141-AA14-043D930A865A}" dt="2024-01-24T19:33:09.043" v="1022" actId="9405"/>
          <ac:inkMkLst>
            <pc:docMk/>
            <pc:sldMk cId="2374835458" sldId="332"/>
            <ac:inkMk id="596" creationId="{D2274587-63EA-167D-77A4-AA7215C11C74}"/>
          </ac:inkMkLst>
        </pc:inkChg>
        <pc:inkChg chg="add del mod">
          <ac:chgData name="Kokchun Giang" userId="67e2125d-ec8c-4323-9653-9824a2ad815f" providerId="ADAL" clId="{C25B542B-E4E8-D141-AA14-043D930A865A}" dt="2024-01-24T19:33:08.873" v="1021"/>
          <ac:inkMkLst>
            <pc:docMk/>
            <pc:sldMk cId="2374835458" sldId="332"/>
            <ac:inkMk id="610" creationId="{0967166F-0D8A-498C-1AF6-597F507DB563}"/>
          </ac:inkMkLst>
        </pc:inkChg>
        <pc:inkChg chg="add del mod">
          <ac:chgData name="Kokchun Giang" userId="67e2125d-ec8c-4323-9653-9824a2ad815f" providerId="ADAL" clId="{C25B542B-E4E8-D141-AA14-043D930A865A}" dt="2024-01-24T19:33:08.620" v="1019" actId="9405"/>
          <ac:inkMkLst>
            <pc:docMk/>
            <pc:sldMk cId="2374835458" sldId="332"/>
            <ac:inkMk id="619" creationId="{873947C6-D154-7848-7A9E-6E3FEFCFF79D}"/>
          </ac:inkMkLst>
        </pc:inkChg>
        <pc:inkChg chg="add del mod">
          <ac:chgData name="Kokchun Giang" userId="67e2125d-ec8c-4323-9653-9824a2ad815f" providerId="ADAL" clId="{C25B542B-E4E8-D141-AA14-043D930A865A}" dt="2024-01-24T19:33:08.410" v="1018" actId="9405"/>
          <ac:inkMkLst>
            <pc:docMk/>
            <pc:sldMk cId="2374835458" sldId="332"/>
            <ac:inkMk id="621" creationId="{422E2324-BF08-E759-B24B-E2CA6A9E3007}"/>
          </ac:inkMkLst>
        </pc:inkChg>
        <pc:inkChg chg="add del mod">
          <ac:chgData name="Kokchun Giang" userId="67e2125d-ec8c-4323-9653-9824a2ad815f" providerId="ADAL" clId="{C25B542B-E4E8-D141-AA14-043D930A865A}" dt="2024-01-24T19:33:08.226" v="1017" actId="9405"/>
          <ac:inkMkLst>
            <pc:docMk/>
            <pc:sldMk cId="2374835458" sldId="332"/>
            <ac:inkMk id="623" creationId="{5F000EBD-5843-BAB4-DCE2-300728719700}"/>
          </ac:inkMkLst>
        </pc:inkChg>
        <pc:inkChg chg="add del mod">
          <ac:chgData name="Kokchun Giang" userId="67e2125d-ec8c-4323-9653-9824a2ad815f" providerId="ADAL" clId="{C25B542B-E4E8-D141-AA14-043D930A865A}" dt="2024-01-24T19:33:07.991" v="1016" actId="9405"/>
          <ac:inkMkLst>
            <pc:docMk/>
            <pc:sldMk cId="2374835458" sldId="332"/>
            <ac:inkMk id="627" creationId="{0B31596C-694D-5E2C-6899-CC8266058741}"/>
          </ac:inkMkLst>
        </pc:inkChg>
        <pc:inkChg chg="add del mod">
          <ac:chgData name="Kokchun Giang" userId="67e2125d-ec8c-4323-9653-9824a2ad815f" providerId="ADAL" clId="{C25B542B-E4E8-D141-AA14-043D930A865A}" dt="2024-01-24T19:33:07.788" v="1015" actId="9405"/>
          <ac:inkMkLst>
            <pc:docMk/>
            <pc:sldMk cId="2374835458" sldId="332"/>
            <ac:inkMk id="628" creationId="{8D67A512-BBD2-2526-3203-07ECD4930E49}"/>
          </ac:inkMkLst>
        </pc:inkChg>
        <pc:inkChg chg="add del mod">
          <ac:chgData name="Kokchun Giang" userId="67e2125d-ec8c-4323-9653-9824a2ad815f" providerId="ADAL" clId="{C25B542B-E4E8-D141-AA14-043D930A865A}" dt="2024-01-24T19:33:07.573" v="1014" actId="9405"/>
          <ac:inkMkLst>
            <pc:docMk/>
            <pc:sldMk cId="2374835458" sldId="332"/>
            <ac:inkMk id="629" creationId="{80FA6795-46E7-1BAC-2A8C-81F13BDC5A2B}"/>
          </ac:inkMkLst>
        </pc:inkChg>
        <pc:inkChg chg="add del mod">
          <ac:chgData name="Kokchun Giang" userId="67e2125d-ec8c-4323-9653-9824a2ad815f" providerId="ADAL" clId="{C25B542B-E4E8-D141-AA14-043D930A865A}" dt="2024-01-24T19:33:07.272" v="1013"/>
          <ac:inkMkLst>
            <pc:docMk/>
            <pc:sldMk cId="2374835458" sldId="332"/>
            <ac:inkMk id="630" creationId="{F1D1B1C7-7647-A117-8984-1126EC76EC0E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33" creationId="{574919A7-448A-79EA-32B2-5C7EEDBD7A82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37" creationId="{B9141D87-6047-DDBD-D2E3-0C240B2E01CF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7" creationId="{01DAC80F-6E5D-B43C-3AB7-14D80E3FDC4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8" creationId="{DE5EC3A3-AE92-F028-2D0A-0D046F57EEA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9" creationId="{03620795-9FBE-29DC-5F57-56207CBC5A2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80" creationId="{754F7ACE-D031-AC57-E1AB-2854B81396C7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81" creationId="{77E81280-C7F8-C7A2-D715-496F4452BC21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82" creationId="{E257B19C-0952-73E8-7E24-7EEC1D802D4D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4" creationId="{683F5626-72FC-A645-2189-236FC69752E4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5" creationId="{5CA21E26-46BF-E6FF-C03A-DC2C0005B879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6" creationId="{C804F006-6096-6289-865E-A04EE0D9992C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37" creationId="{374CAD46-E29B-864D-7C09-5EA06E4C0003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56" creationId="{D9745246-F75D-C484-50D0-CEE16D616CBC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783" creationId="{3C76B25B-B0F2-07AE-3D30-E1D706627B23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84" creationId="{13471278-9FEA-104A-3D16-A281B5BBE86E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85" creationId="{1FF1E015-1F55-9D16-E90B-EA60F90DD10F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0" creationId="{5E1840E7-5F22-ECDB-F0B3-FD062C03E57C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1" creationId="{057EA302-9407-4AC1-BF40-B85870DE1684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2" creationId="{29EBBE87-542D-B245-8A30-71AA5F55172B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3" creationId="{96BD18EE-7E53-EEF0-23B2-9E7D0A7CC400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4" creationId="{30C4DEDD-FBAA-2650-EC3E-E89DA24AD6F1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799" creationId="{75166C3B-7B97-D7A4-44AB-B1A60C086402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800" creationId="{B013A4C7-A679-E428-5C51-E1A3B2E1D9C8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801" creationId="{0EAA80AB-6D2E-4C79-939A-8E4A76581969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3" creationId="{338AC4D5-6B23-A82E-3F69-C946EF3AECE5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4" creationId="{0EF60B1B-3394-2C8C-DA64-4AFF7EF70961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6" creationId="{54041951-0EDD-914A-E1BD-A51614EC7E49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7" creationId="{8E73DD99-0971-CDA5-E74D-12C55A752E7D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8" creationId="{8C34B852-88DF-26A2-E0A1-7D23FE31AB7C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9" creationId="{1304EC98-3BB7-5B10-EA34-F2D023F008FC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0" creationId="{67C9A02C-7F73-5F41-BCE8-DEB31A2E2307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1" creationId="{BDDC2ACA-317F-FF96-B426-1A83EA4153BD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2" creationId="{C441A83C-827C-EB90-8862-52CDA2A26232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5" creationId="{F6C30015-835C-5E43-727A-1FE08A66D6B9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6" creationId="{E20239B0-DD62-4ABF-8DF6-58C2F0A310A5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7" creationId="{E57C83E4-D057-3A73-33E7-185902C4EBA4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8" creationId="{14D46927-E7C1-890C-B4BF-4E955978302C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9" creationId="{4665F13C-9369-70FD-AAAD-DF089B2E8A6E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20" creationId="{DF94D419-CB93-3D3E-CC90-37F0E1F83073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2" creationId="{F0925140-6A89-D48E-481E-19F1B9846AED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3" creationId="{9EFC2C1D-0670-19BE-4E33-230AEDCEF93C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4" creationId="{B6047E39-410F-01FF-C41D-AD25D524246D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5" creationId="{C2FF0687-5904-1DEE-1F65-54E367549D7B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6" creationId="{01A997B5-00E5-CAB4-8F99-7B1C47C972DE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7" creationId="{2CB5EF37-AF27-DDF6-C7B1-EC1E3FA16C4A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8" creationId="{F8E362B8-D4A7-122C-DF8E-A448F78C3A4F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0" creationId="{42CED6AF-EB53-7230-C7EF-3DCCA85F2BAB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1" creationId="{AE8BCDDA-2C3D-2ED9-69E8-D448F337B8CC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2" creationId="{A6143E29-0658-A548-5A3C-5F57CBB694F2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3" creationId="{C2FE42A5-C085-B170-082B-0BC92D17E496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4" creationId="{897B5426-414B-39B4-6EA1-72DAFB18DAA7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5" creationId="{904B5FA4-EEBC-2F1B-C24A-A5760B473BE8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6" creationId="{AED673C2-2970-F5FD-722A-E2DD2140224B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7" creationId="{5A514F27-C3CE-E21F-B942-6D5FF638884D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39" creationId="{B680F558-0324-A0FB-EDA9-B47928EC89EC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0" creationId="{9999625B-007D-FE9F-12CC-79160868C4D2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1" creationId="{16176A1C-8D96-92BC-EAA2-1D4E044DE971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2" creationId="{429DEECA-4AD2-FFE5-169D-302687149213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4" creationId="{D3E447AD-1EDD-018B-D300-D682D4F86EBA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5" creationId="{2676B112-5BD5-CC42-F062-9C6B7467EE4B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6" creationId="{CA356B8A-417A-536A-1597-5C00DF622006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7" creationId="{A7CA0FBF-25E6-83C6-7463-C67C83E1B11A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8" creationId="{D8FF88AE-829B-6A26-E4FA-7BCB873C592E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9" creationId="{61C6B909-7033-A811-A924-92693139B086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0" creationId="{920EB380-6BEE-EFA9-5B9D-26280A063BD3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1" creationId="{EB8382CB-E224-0FD2-391A-05D550043C08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2" creationId="{54BAD496-334B-083D-9257-0DD7C5F4AF61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3" creationId="{23851C2A-4879-8996-E931-F880C1924144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4" creationId="{896DBB56-1EE4-031A-1FD1-93034658D4F8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5" creationId="{EFA78CD9-C424-C656-1E88-7E8AC7DB34F9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6" creationId="{1F7D73E1-EF49-B1BE-B7DF-DC79F77C5EC7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7" creationId="{A96BDEF3-4779-3263-9FEE-1518914CADCC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8" creationId="{E28677E0-113C-2742-851B-EA84BC5454BC}"/>
          </ac:inkMkLst>
        </pc:inkChg>
        <pc:inkChg chg="add mod">
          <ac:chgData name="Kokchun Giang" userId="67e2125d-ec8c-4323-9653-9824a2ad815f" providerId="ADAL" clId="{C25B542B-E4E8-D141-AA14-043D930A865A}" dt="2024-01-24T19:55:54.174" v="1897" actId="164"/>
          <ac:inkMkLst>
            <pc:docMk/>
            <pc:sldMk cId="2374835458" sldId="332"/>
            <ac:inkMk id="861" creationId="{A4B7DF20-CD08-7B5A-60FF-EAA22AE760F9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2" creationId="{8D00E508-E5DB-231F-A735-F450B729766A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3" creationId="{778F2A72-51F9-D04F-B421-201E81EFBF05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4" creationId="{456D18C5-62FD-29EF-21B0-1EFD2C8859AF}"/>
          </ac:inkMkLst>
        </pc:inkChg>
        <pc:inkChg chg="add del mod">
          <ac:chgData name="Kokchun Giang" userId="67e2125d-ec8c-4323-9653-9824a2ad815f" providerId="ADAL" clId="{C25B542B-E4E8-D141-AA14-043D930A865A}" dt="2024-01-24T19:35:06.740" v="1133" actId="9405"/>
          <ac:inkMkLst>
            <pc:docMk/>
            <pc:sldMk cId="2374835458" sldId="332"/>
            <ac:inkMk id="866" creationId="{E9C3CB25-14E0-931F-A1B6-9DD34862968E}"/>
          </ac:inkMkLst>
        </pc:inkChg>
        <pc:inkChg chg="add del mod">
          <ac:chgData name="Kokchun Giang" userId="67e2125d-ec8c-4323-9653-9824a2ad815f" providerId="ADAL" clId="{C25B542B-E4E8-D141-AA14-043D930A865A}" dt="2024-01-24T19:35:06.179" v="1132" actId="9405"/>
          <ac:inkMkLst>
            <pc:docMk/>
            <pc:sldMk cId="2374835458" sldId="332"/>
            <ac:inkMk id="867" creationId="{C01BCA39-979C-CF44-76F8-E7DCE6B6DC40}"/>
          </ac:inkMkLst>
        </pc:inkChg>
        <pc:inkChg chg="add del mod">
          <ac:chgData name="Kokchun Giang" userId="67e2125d-ec8c-4323-9653-9824a2ad815f" providerId="ADAL" clId="{C25B542B-E4E8-D141-AA14-043D930A865A}" dt="2024-01-24T19:35:05.827" v="1131" actId="9405"/>
          <ac:inkMkLst>
            <pc:docMk/>
            <pc:sldMk cId="2374835458" sldId="332"/>
            <ac:inkMk id="868" creationId="{977E2D21-9A6B-1F25-00A0-E7CAD9F1FE71}"/>
          </ac:inkMkLst>
        </pc:inkChg>
        <pc:inkChg chg="add del mod">
          <ac:chgData name="Kokchun Giang" userId="67e2125d-ec8c-4323-9653-9824a2ad815f" providerId="ADAL" clId="{C25B542B-E4E8-D141-AA14-043D930A865A}" dt="2024-01-24T19:35:05.612" v="1130" actId="9405"/>
          <ac:inkMkLst>
            <pc:docMk/>
            <pc:sldMk cId="2374835458" sldId="332"/>
            <ac:inkMk id="869" creationId="{72D8B67D-2CA9-DDAD-29AD-ADE5BC0400C7}"/>
          </ac:inkMkLst>
        </pc:inkChg>
        <pc:inkChg chg="add del mod">
          <ac:chgData name="Kokchun Giang" userId="67e2125d-ec8c-4323-9653-9824a2ad815f" providerId="ADAL" clId="{C25B542B-E4E8-D141-AA14-043D930A865A}" dt="2024-01-24T19:35:05.373" v="1129" actId="9405"/>
          <ac:inkMkLst>
            <pc:docMk/>
            <pc:sldMk cId="2374835458" sldId="332"/>
            <ac:inkMk id="870" creationId="{5FC8744A-264D-29BF-6C29-F2F4DAF7998B}"/>
          </ac:inkMkLst>
        </pc:inkChg>
        <pc:inkChg chg="add del mod">
          <ac:chgData name="Kokchun Giang" userId="67e2125d-ec8c-4323-9653-9824a2ad815f" providerId="ADAL" clId="{C25B542B-E4E8-D141-AA14-043D930A865A}" dt="2024-01-24T19:35:05.184" v="1128" actId="9405"/>
          <ac:inkMkLst>
            <pc:docMk/>
            <pc:sldMk cId="2374835458" sldId="332"/>
            <ac:inkMk id="871" creationId="{D04CA254-EA91-FDC6-A00A-D59B4995EE22}"/>
          </ac:inkMkLst>
        </pc:inkChg>
        <pc:inkChg chg="add del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72" creationId="{188C164F-5B88-786C-CAE1-DD3D9A1BCFF9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4" creationId="{E7BD06CE-9DB8-8C71-ABCE-9FA6CEF497D9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5" creationId="{CD1F493E-F942-8ABE-685A-7D0855748051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6" creationId="{C8F65D8C-0CB9-D29B-6F1F-E51F548403C4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7" creationId="{C4250927-BBBF-4766-FA7F-E0A7C06B0621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8" creationId="{4A92E229-E13A-4F02-6F63-A465774E40EE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9" creationId="{0C40EDE9-942C-0BC1-F0AE-C544A0269BB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0" creationId="{E953ED9D-4E7F-C9C3-192D-EA6A58B7D15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1" creationId="{68DF9EEF-4238-97E0-FA69-7BD5BF24F8DE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2" creationId="{3B10F353-54C8-A2E4-932B-20C06B85805C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4" creationId="{B92A44FE-927C-6B09-137D-A25643ECA4D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5" creationId="{03A46014-763E-AE8D-0A47-BC1816D732B7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6" creationId="{CC052652-870A-1717-F58D-530F009D6A10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7" creationId="{14094B97-345B-B6D9-E137-35DA5E0C3772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8" creationId="{8E63F6DF-6C0B-1EC5-433D-8267F86A4EF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9" creationId="{F81709FC-C589-8A4D-693D-31173CADFA5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0" creationId="{2580B1E3-9D14-E0F6-5350-B0CFDA0CC825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1" creationId="{9B4DD186-3A67-26AC-D7B9-5095083BDB9B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2" creationId="{E3566325-67F2-110E-887C-C55D2C6A8FD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3" creationId="{C2AC0D75-D8A2-3844-B4A6-55BD07035477}"/>
          </ac:inkMkLst>
        </pc:inkChg>
        <pc:inkChg chg="add del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4" creationId="{0BCBDEDE-0414-C297-80EF-D84E0B0008F1}"/>
          </ac:inkMkLst>
        </pc:inkChg>
        <pc:inkChg chg="add del">
          <ac:chgData name="Kokchun Giang" userId="67e2125d-ec8c-4323-9653-9824a2ad815f" providerId="ADAL" clId="{C25B542B-E4E8-D141-AA14-043D930A865A}" dt="2024-01-24T19:35:48.458" v="1157" actId="9405"/>
          <ac:inkMkLst>
            <pc:docMk/>
            <pc:sldMk cId="2374835458" sldId="332"/>
            <ac:inkMk id="896" creationId="{59037BE2-9538-45B0-D30B-46ED5949129A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7" creationId="{6FEEF37E-DE6E-F867-E0FD-1C2AD9EFAEBD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8" creationId="{203A8812-336F-36FF-D533-09602D930CFE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9" creationId="{B65867E3-0966-C5C9-F116-0E232363DB23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0" creationId="{AA433C0A-C684-ECD2-1274-C59F101D8A0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1" creationId="{582BECFF-4C2C-42DE-9E08-61628427F934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3" creationId="{EC2E51E8-9F51-7961-B2DE-2ED5C440A1BD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4" creationId="{54A1BADC-FE13-443F-1FC1-2E8D1EA60B87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5" creationId="{EEFBCFFE-A2AB-EF85-49C2-1D2BE29AE1EF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6" creationId="{35BD755D-145A-0155-950F-08828AFA84D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7" creationId="{E5D8DC50-602E-EDAA-2D61-C94D8D0D4C0E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8" creationId="{F3A7C797-9338-475D-EF37-8D44B451EFD3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9" creationId="{CDF4E4EC-53BA-786A-C16F-51EA3D5DC13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0" creationId="{12036167-0C6A-A0AB-9F1D-40D62199E1D7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1" creationId="{0D381D6E-FDC2-5A97-09ED-8B564B7B464B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2" creationId="{E4A904DF-2BC4-46A0-7F6F-45CD22F4997C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3" creationId="{8F5A8F86-9E20-3589-63D6-4559B1522099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4" creationId="{ADD6ADFE-62ED-B50B-03A0-9ECDFCB7B2EC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5" creationId="{CBD121DB-0B2B-0163-B11D-C9A3AFD5B269}"/>
          </ac:inkMkLst>
        </pc:inkChg>
        <pc:inkChg chg="add mod">
          <ac:chgData name="Kokchun Giang" userId="67e2125d-ec8c-4323-9653-9824a2ad815f" providerId="ADAL" clId="{C25B542B-E4E8-D141-AA14-043D930A865A}" dt="2024-01-24T19:37:02.072" v="1259"/>
          <ac:inkMkLst>
            <pc:docMk/>
            <pc:sldMk cId="2374835458" sldId="332"/>
            <ac:inkMk id="917" creationId="{412F6360-05A4-F4FF-D63C-9168ADC50BA0}"/>
          </ac:inkMkLst>
        </pc:inkChg>
        <pc:inkChg chg="add mod">
          <ac:chgData name="Kokchun Giang" userId="67e2125d-ec8c-4323-9653-9824a2ad815f" providerId="ADAL" clId="{C25B542B-E4E8-D141-AA14-043D930A865A}" dt="2024-01-24T19:37:02.072" v="1259"/>
          <ac:inkMkLst>
            <pc:docMk/>
            <pc:sldMk cId="2374835458" sldId="332"/>
            <ac:inkMk id="918" creationId="{5A82BE42-BE17-A33E-CD86-E0B42C48E1E6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0" creationId="{861F3684-FA84-7105-3784-69379453146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1" creationId="{70C0C338-AC32-D958-74D0-3CB0366CC51F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2" creationId="{EB9CF96F-A13E-4B05-0882-C1F97A5437A8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3" creationId="{0C5B3D4C-F5D3-18DD-0D6D-966537711D5A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4" creationId="{4B7694C3-A9D9-1F03-D82B-0485F59AAEEC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5" creationId="{153373CF-5840-76F7-5329-8AC133C75DB7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6" creationId="{DB0CD9EB-0FC6-C452-FCA5-DD0F50E45D8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7" creationId="{246840D0-8FEC-CC97-2FCF-72203B6117D2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8" creationId="{B20D8AFE-A843-92BF-96B0-F853CD787D20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9" creationId="{30FB56B5-3267-8A69-4193-E72B2100730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30" creationId="{CBBE9C06-40BF-3A78-29C1-D81C25CE49E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3" creationId="{D9C134D3-086B-0BA1-1D96-9E16605A0368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4" creationId="{2C24795D-D54A-7608-8CD1-7BA3C5D3DF7C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5" creationId="{4FB3AE0C-F31B-0507-8F56-A917E07B273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6" creationId="{69D2F293-AC6C-78BA-9744-A5C91353DD10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7" creationId="{2905C8C3-5F3B-C723-6C83-6DF3EB412E28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8" creationId="{7BDF88A2-D26A-E1D5-5A6E-84BAD3D74D2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9" creationId="{540ED01E-DF01-AE16-5AAE-E99ED0A4F4BA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0" creationId="{DF852EFA-03D6-F700-240B-8D977B16F082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1" creationId="{0CBAD067-7716-68F0-3046-5DDBA57B07F2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2" creationId="{F789B16C-1522-D6F3-B844-2C30D1D813B6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3" creationId="{EC796D58-F8B8-7C08-3FCA-4A9E22BB57FF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4" creationId="{037F3383-6D8D-0612-3C8F-2918ECD443E5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6" creationId="{CAC77999-4104-CAB0-E57B-F1EF490ECA8D}"/>
          </ac:inkMkLst>
        </pc:inkChg>
        <pc:inkChg chg="add mod">
          <ac:chgData name="Kokchun Giang" userId="67e2125d-ec8c-4323-9653-9824a2ad815f" providerId="ADAL" clId="{C25B542B-E4E8-D141-AA14-043D930A865A}" dt="2024-01-24T19:56:19.165" v="1903" actId="164"/>
          <ac:inkMkLst>
            <pc:docMk/>
            <pc:sldMk cId="2374835458" sldId="332"/>
            <ac:inkMk id="948" creationId="{D2D93783-CBAC-0251-31A5-728562FCBCC4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49" creationId="{324FBBC3-D39F-A218-C19E-BDEF9EF3FC1F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0" creationId="{8EA65778-F06B-E234-99B2-6688B60A2A5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1" creationId="{62C5F50D-F999-CB52-E54B-378D5B8D6C92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2" creationId="{7D07576E-10FD-C0E8-E18C-763CE620AAE6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3" creationId="{A652B9DF-DB59-220B-9E41-497C2DCCB670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4" creationId="{EF43F766-903A-DD87-8196-B24E55C4998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5" creationId="{A758207E-7BB6-1669-F7B1-B1EB855C896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6" creationId="{DB0CFC23-F5A6-742F-C597-56F2D96F803D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7" creationId="{F3BF8FB4-1FCD-F89E-671E-5D1DC67E64D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8" creationId="{13EF3009-AA74-FDA7-468B-4F573CD2301D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9" creationId="{79FCBEBC-C65C-3451-CE25-1CFE9C040560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0" creationId="{C6C61013-91E4-EF54-6B1F-ADA2B160E5B5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1" creationId="{D228C133-DD4C-D12A-D1BC-1170B217358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2" creationId="{8FF9956D-5EF0-C1BA-D7BA-212785A42CC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3" creationId="{F6375821-3852-264B-2E68-D344F1992F7A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4" creationId="{186A6F08-B12F-1C3A-B867-F2F087395C1E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5" creationId="{14C232CE-68A2-DD74-29BA-B5DC53DF628E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6" creationId="{9B503B9E-68A9-C5AF-0CF4-3A1514CCC782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7" creationId="{28F97ECC-F05F-A231-E3A6-58C461299BD2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1" creationId="{0A088D9C-51BA-7C86-AF00-ACF77D1DFF0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2" creationId="{938E812D-4B0B-204D-45F7-0D60E092AA21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3" creationId="{70964AF7-1B37-AC45-DA0F-2B1EDF4B8F8D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4" creationId="{7C278BAA-6540-D538-DD14-728C5A5F2597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5" creationId="{4E5C8A71-EB99-6A89-AFEC-262931D27E6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6" creationId="{72E43210-DB60-B421-2D64-594A39466AC9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7" creationId="{2EE440D3-0867-3FF6-1FF3-BE05137C1B4D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8" creationId="{94511C41-6875-C0C1-8351-9A75BE5CB55C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9" creationId="{0C9E1190-EE7C-D5EC-8965-7A594D659570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0" creationId="{C20D22FE-B29C-59E3-AD1A-51E6E41489D7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1" creationId="{E36E427E-ED7D-65A6-20CF-7E3EFF416EF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2" creationId="{C6E0B760-DF8A-A0C4-D883-57A7D1C9A20F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3" creationId="{94209216-BD23-0658-687A-65230CD2BEC6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4" creationId="{B8C8A8BB-AA72-E936-0F60-090AD8B6908F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7" creationId="{2FBAFE91-959E-4183-46F5-ACCA3CF28B95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8" creationId="{D468584C-BF08-D875-577E-83325EC9935F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9" creationId="{4E212C76-8B27-D947-C4AA-FFD79D7A6BFB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1" creationId="{77FBCC12-B7F0-B1C9-AA09-479A089CBED9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2" creationId="{F065432A-6655-6073-B4A1-E2D50279A071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3" creationId="{57579BF7-E660-FF59-BDE3-FD35CCD6670B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4" creationId="{75032F5F-2057-9B9B-16C4-6481DD5F6754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5" creationId="{A41BF893-A05F-7D85-6475-AFC0E8D37167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6" creationId="{1405C135-7A26-E6FC-EA67-7004F04422F3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7" creationId="{2573C2AF-F075-7FDB-94C2-196A18A671BF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8" creationId="{E6191BF2-AE10-61C8-6F8B-1D24CF603668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9" creationId="{86273297-0A83-3191-92A0-C29E3F0F8A90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0" creationId="{4F9D17DF-181D-7D90-3FA9-D9341CAC10DA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1" creationId="{20DFB7CB-8F68-94EE-9534-977ACDD0BBCC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2" creationId="{F6870A42-9217-3A1F-81AF-BE9EF82DEAD8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3" creationId="{743CE283-8F25-CB21-4253-9D042E15A3A5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4" creationId="{A16D44AC-5255-102B-2B9B-C290DC8B99E4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5" creationId="{066BA430-0F00-9495-E880-7B068B9D8AF5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6" creationId="{B4D1A2AA-B0D7-045E-D52F-07F5489C0391}"/>
          </ac:inkMkLst>
        </pc:inkChg>
        <pc:inkChg chg="add mod">
          <ac:chgData name="Kokchun Giang" userId="67e2125d-ec8c-4323-9653-9824a2ad815f" providerId="ADAL" clId="{C25B542B-E4E8-D141-AA14-043D930A865A}" dt="2024-01-24T19:56:19.165" v="1903" actId="164"/>
          <ac:inkMkLst>
            <pc:docMk/>
            <pc:sldMk cId="2374835458" sldId="332"/>
            <ac:inkMk id="1009" creationId="{47EB1B19-71E1-A976-741A-5AB37100D781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0" creationId="{662FBFEE-2802-672D-3257-73197D0749A4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1" creationId="{70DA9663-04FE-1954-C933-40CF16C1AF0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2" creationId="{21682FD1-8084-5568-B1DC-826ABF69135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3" creationId="{0DF9D7E3-BC9D-81CC-0E71-3AD7E6D727C4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4" creationId="{F72A1318-F478-6AA3-EA17-1B9213972826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5" creationId="{A600C963-EB19-4202-EA94-012A4C694DF1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6" creationId="{1EBC96EB-FDDD-622D-F54A-C2715AC6DC06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7" creationId="{1703236C-E844-7B3F-3B22-C18A0FF40663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8" creationId="{1471D488-78B7-23F4-B727-E130A51DD68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9" creationId="{43712DDB-B248-DEF8-19A2-70184451285A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20" creationId="{E8AC84BB-3722-C70A-E3D6-3FC1D9CF98BD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21" creationId="{3BE64E14-19B9-E758-E71A-1EE5ACCE3DB7}"/>
          </ac:inkMkLst>
        </pc:inkChg>
        <pc:inkChg chg="add del">
          <ac:chgData name="Kokchun Giang" userId="67e2125d-ec8c-4323-9653-9824a2ad815f" providerId="ADAL" clId="{C25B542B-E4E8-D141-AA14-043D930A865A}" dt="2024-01-24T19:38:31.764" v="1359" actId="9405"/>
          <ac:inkMkLst>
            <pc:docMk/>
            <pc:sldMk cId="2374835458" sldId="332"/>
            <ac:inkMk id="1024" creationId="{FE8F52AD-7F78-5E89-A58C-83C1458079C4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5" creationId="{8D7A62B7-D548-135A-AC5D-72D5C2DBB093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6" creationId="{32DE6054-A090-A05A-BD96-7C588D34F9AC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7" creationId="{4B524F78-D7DB-F0A4-9BAA-3B9BBEAF6A2C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8" creationId="{8546F6DF-C08C-A963-1D60-9D42F188111F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9" creationId="{1DA74287-CE84-F929-5DAC-17CC8788496B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30" creationId="{865EFB02-35F1-C162-0952-1745A9B94260}"/>
          </ac:inkMkLst>
        </pc:inkChg>
        <pc:inkChg chg="add">
          <ac:chgData name="Kokchun Giang" userId="67e2125d-ec8c-4323-9653-9824a2ad815f" providerId="ADAL" clId="{C25B542B-E4E8-D141-AA14-043D930A865A}" dt="2024-01-24T19:38:40.507" v="1367" actId="9405"/>
          <ac:inkMkLst>
            <pc:docMk/>
            <pc:sldMk cId="2374835458" sldId="332"/>
            <ac:inkMk id="1032" creationId="{182B9A7F-1B74-E9AC-F0B9-2333F3516541}"/>
          </ac:inkMkLst>
        </pc:inkChg>
        <pc:inkChg chg="add mod">
          <ac:chgData name="Kokchun Giang" userId="67e2125d-ec8c-4323-9653-9824a2ad815f" providerId="ADAL" clId="{C25B542B-E4E8-D141-AA14-043D930A865A}" dt="2024-01-24T19:38:47.360" v="1370"/>
          <ac:inkMkLst>
            <pc:docMk/>
            <pc:sldMk cId="2374835458" sldId="332"/>
            <ac:inkMk id="1033" creationId="{BD462C7E-6068-B00B-4BCB-C1DE87F534B7}"/>
          </ac:inkMkLst>
        </pc:inkChg>
        <pc:inkChg chg="add mod">
          <ac:chgData name="Kokchun Giang" userId="67e2125d-ec8c-4323-9653-9824a2ad815f" providerId="ADAL" clId="{C25B542B-E4E8-D141-AA14-043D930A865A}" dt="2024-01-24T19:38:47.360" v="1370"/>
          <ac:inkMkLst>
            <pc:docMk/>
            <pc:sldMk cId="2374835458" sldId="332"/>
            <ac:inkMk id="1034" creationId="{8DAAAFFA-008F-11C6-F2CB-A354E87035A4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6" creationId="{40119BD8-F583-A257-6388-55AB815468B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7" creationId="{771CB848-6149-DF0D-33F5-52B111F3364D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8" creationId="{DC51231C-D2A6-3ACC-153F-B462F49D1932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9" creationId="{0394C79F-5B57-79D1-06F1-F4B738C62BE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0" creationId="{9E60C2D7-9186-9729-D500-96E6383B619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1" creationId="{B2EE7F7C-1585-CD2D-62F7-7EA3110A1017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2" creationId="{45549D04-B8C0-9E9E-D6DE-FD82513FCCBD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3" creationId="{DBF7A6C1-2CBB-0C66-459F-D8089460C92B}"/>
          </ac:inkMkLst>
        </pc:inkChg>
        <pc:inkChg chg="add mod">
          <ac:chgData name="Kokchun Giang" userId="67e2125d-ec8c-4323-9653-9824a2ad815f" providerId="ADAL" clId="{C25B542B-E4E8-D141-AA14-043D930A865A}" dt="2024-01-24T19:38:58.444" v="1382"/>
          <ac:inkMkLst>
            <pc:docMk/>
            <pc:sldMk cId="2374835458" sldId="332"/>
            <ac:inkMk id="1045" creationId="{4BFFD97A-DCFC-2EBC-42B5-4DF2C4124528}"/>
          </ac:inkMkLst>
        </pc:inkChg>
        <pc:inkChg chg="add mod">
          <ac:chgData name="Kokchun Giang" userId="67e2125d-ec8c-4323-9653-9824a2ad815f" providerId="ADAL" clId="{C25B542B-E4E8-D141-AA14-043D930A865A}" dt="2024-01-24T19:38:58.444" v="1382"/>
          <ac:inkMkLst>
            <pc:docMk/>
            <pc:sldMk cId="2374835458" sldId="332"/>
            <ac:inkMk id="1046" creationId="{4A8AC5C8-BBA2-6603-8D37-4994FE15C53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48" creationId="{3359B69A-14B0-EEEB-CC92-92010FFBF940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49" creationId="{B04BC01F-165D-800C-74D9-D4E3FC01D41C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0" creationId="{1CBC9577-899E-9292-3A31-8FEEB5A26AF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1" creationId="{957CCB15-2C42-C2C0-4693-AD97BACEC5E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2" creationId="{794F1C41-085E-AA04-388B-D5980A5F8B8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3" creationId="{25649B86-1DBE-1C22-ED09-DD96BBA5DB9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4" creationId="{6FB4C755-9CBD-9FE2-556E-EFB989D4743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5" creationId="{FC25277F-4EAE-AF89-4135-2E4761A34A19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6" creationId="{03CEA883-D8DB-4EB6-77C2-F186BA37EDB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7" creationId="{50CCE024-E0B8-1AE8-F3AB-BB2DCB940B3E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8" creationId="{399727A1-B663-61D9-ADEB-954E70801C8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9" creationId="{8F1BF22A-3739-9B23-6FE9-F72CE8B6E87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0" creationId="{C4850929-6C05-C2C5-D7BF-EDF88BEBC36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1" creationId="{CF8052AB-7932-ACEA-8A83-A2D7B6D7CD53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2" creationId="{04DE6EC5-CA8C-D818-58B5-735D8D22995A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3" creationId="{24EF8DBF-7314-DE43-DC48-63033C54AC79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4" creationId="{C78B890B-B90C-CDA8-8C12-CBBC529261D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5" creationId="{5512EA1D-759E-60E6-84B0-9353A31D59AB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6" creationId="{FE16AF6A-F7A5-C285-AEE4-D497C1CE0055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7" creationId="{586A233A-8116-6D51-14D2-30C3D39DC108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8" creationId="{0F94EA17-1CCA-BFFB-E78E-016E45158568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9" creationId="{844F4386-78BE-A00E-1F8D-5944F1F7EAC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0" creationId="{94EC65F6-BA7D-D56F-FA87-6FC9BC066F1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1" creationId="{1D386227-C682-0A9C-7B42-65F87675112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2" creationId="{7D2C0316-8525-85C7-886F-C28C5B684EF6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3" creationId="{7D25E3F2-72B2-7928-B986-55EE7E10373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4" creationId="{F31A43EA-D9EE-2315-F124-F17BF59DBC8A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5" creationId="{65AF627A-97B7-19CA-DC3D-E91387D9F2DE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0" creationId="{FB5FB592-2E8A-1836-406D-622A3323E251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1" creationId="{C3F0F6A5-CB2B-15B8-E718-90F2CF0D2EBE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3" creationId="{91B13B5A-CC9E-654D-E02A-0B0C898BF968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5" creationId="{7A4F84A0-652C-1DA8-7529-77260F3E0D03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6" creationId="{3EA4F7F2-B342-CD4A-304D-3AFAAE7AC74F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8" creationId="{AF50C238-BEDD-321C-13AA-361EB9E2E8B1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9" creationId="{1240619D-DC6C-CFB1-BE54-C55E619BC266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0" creationId="{52D816E9-9128-2EC6-7A44-115CFFD3E90A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1" creationId="{8D6C3F23-4596-A5C6-5F84-8F55D3E7D1BF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2" creationId="{3EE9DE37-B172-21C0-6C8C-14711E527306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3" creationId="{7AD7FD7B-C5BA-C8FD-3868-4FBD9CF737C4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6" creationId="{B0AB022E-F99B-E134-9ABC-6C94BBD84A9E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7" creationId="{2B9CFC3F-E1CF-743C-1430-0E7CAF76E2F1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8" creationId="{0C0FCE06-73D1-A821-E5D4-EA785F4D61FC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9" creationId="{F64E4FA5-F1C4-22D2-161B-C08948FC4DB3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1" creationId="{B8E8BB8F-F7A5-37CA-8142-0ECE57967A8D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2" creationId="{89FC8928-C775-B738-D849-B6E8E4AFC9D3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3" creationId="{D9F1C955-0E75-AFBE-B980-C256D7E4C6CE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4" creationId="{F84DFE64-44D7-C7BA-F03B-4646B4EB18DC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5" creationId="{E40B3170-B683-157B-208A-AADCBD62A9D5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6" creationId="{20BC0E24-DA53-FAAE-55C3-DD6BC9C60D1E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7" creationId="{16A6EB1B-DDA3-2141-8980-E8F1E7808F54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8" creationId="{C4AA721C-1052-CB62-1D01-9B427F4BA358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9" creationId="{90F52734-35AA-5D95-5E85-3EECADF9466D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0" creationId="{DE772299-9917-4AED-432F-FBAB8704B4EF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1" creationId="{5EF87BF2-BC31-F06C-CE56-B0E02D66E577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2" creationId="{07D11372-AF60-B2E7-6528-276C1EFB8A4C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3" creationId="{F923A895-F2AE-5459-F3DC-D79C49EE7A56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4" creationId="{ACBE5765-C459-8F38-15F2-EEA5BA86A5E7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5" creationId="{1B625727-FC9F-F5E4-172C-41655CDD5D6D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18" creationId="{E1569EF8-03BB-F92A-1036-071874871B18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19" creationId="{79C649E3-2C4C-2143-AF3D-3F99EC821EA4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0" creationId="{B0C5329C-DED9-A060-AE95-561E71E47AF7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1" creationId="{717C1A38-C2B6-399F-7CB3-2A82EDBA1EA3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2" creationId="{AE55F28A-1229-A682-C05A-DDA366A8662D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3" creationId="{47FA3FE8-8C5C-53AD-A283-864AA9A4662C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4" creationId="{A17D920C-1BB6-0617-DDEF-0170E592017E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7" creationId="{2D5AD6E6-C8F5-62C4-5CD1-74A007D883B9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8" creationId="{0A7AF3DA-7C24-0DA5-EFE7-97018EF7A9CC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9" creationId="{CC44E007-4DC3-8228-10C4-644CBC4DBBC6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30" creationId="{849A70E7-A23F-6190-3D0C-35C0D4164976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32" creationId="{09B76807-CEF3-EDFE-8ABC-CE9DD6646EEA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33" creationId="{FB2C2053-38A5-6C94-2AC6-007036ED3715}"/>
          </ac:inkMkLst>
        </pc:inkChg>
        <pc:inkChg chg="add mod">
          <ac:chgData name="Kokchun Giang" userId="67e2125d-ec8c-4323-9653-9824a2ad815f" providerId="ADAL" clId="{C25B542B-E4E8-D141-AA14-043D930A865A}" dt="2024-01-24T19:57:03.233" v="1912" actId="164"/>
          <ac:inkMkLst>
            <pc:docMk/>
            <pc:sldMk cId="2374835458" sldId="332"/>
            <ac:inkMk id="1134" creationId="{8A4246A2-D475-29AB-2C0C-3AA74637C4E4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5" creationId="{9B42ADE8-B724-7245-861F-612684F67B98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6" creationId="{A3980AD2-6234-7B92-5964-1FD4360402CA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7" creationId="{AE8B505F-EAA4-574F-AF97-58D56D3ECD0C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8" creationId="{A5BD8F05-C337-B8D0-9435-86E5EDF3D23E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9" creationId="{6E2A3BF5-543F-18D1-CE4B-3FD7102FA22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0" creationId="{A9969D93-D204-2DBF-E665-A9C1CF7BD29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1" creationId="{F43399B5-6B2D-3D44-D55E-12B246311034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2" creationId="{2F98DAFA-B5B8-A4BF-03D7-4548D9178FD3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3" creationId="{7DBD4A6D-C45D-EF43-718A-8DEE5484D7E1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4" creationId="{C200F8E9-46C8-AC24-F0BD-326E7DC4CDF9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5" creationId="{EA9893D6-4E25-3863-405C-08FA912549A2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6" creationId="{F8DD171D-56DC-BD63-0FE3-FF00D0EEF21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7" creationId="{23768971-0A6C-EFDF-92E7-089F69E85094}"/>
          </ac:inkMkLst>
        </pc:inkChg>
        <pc:inkChg chg="add mod">
          <ac:chgData name="Kokchun Giang" userId="67e2125d-ec8c-4323-9653-9824a2ad815f" providerId="ADAL" clId="{C25B542B-E4E8-D141-AA14-043D930A865A}" dt="2024-01-24T19:40:52.516" v="1480"/>
          <ac:inkMkLst>
            <pc:docMk/>
            <pc:sldMk cId="2374835458" sldId="332"/>
            <ac:inkMk id="1149" creationId="{F36FB57B-1F65-FE52-E122-AE8A2D2F5E01}"/>
          </ac:inkMkLst>
        </pc:inkChg>
        <pc:inkChg chg="add mod">
          <ac:chgData name="Kokchun Giang" userId="67e2125d-ec8c-4323-9653-9824a2ad815f" providerId="ADAL" clId="{C25B542B-E4E8-D141-AA14-043D930A865A}" dt="2024-01-24T19:40:52.516" v="1480"/>
          <ac:inkMkLst>
            <pc:docMk/>
            <pc:sldMk cId="2374835458" sldId="332"/>
            <ac:inkMk id="1150" creationId="{3DF9306A-7BA2-661F-ADA8-BEE914809C9A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2" creationId="{0012B84B-4F7E-6819-563B-E5FB081F4C44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3" creationId="{D878F0F1-044F-0759-B74C-5360B99E7608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4" creationId="{984AEA04-4FF1-3E82-0FB7-82EAE3A7CAA6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5" creationId="{9414D1C8-00E4-3D68-B9B6-3E487D7C7C02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6" creationId="{335B1127-F83C-F930-7FC7-998E9271178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7" creationId="{312534F4-8B23-144E-30DE-312D7DADE539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8" creationId="{84A687E0-6066-5EFF-F4F9-208914393025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9" creationId="{E214A3E1-BDE2-33B0-0FD6-963290992509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0" creationId="{24C97B35-2BE5-E3B0-3911-DAA3B0D2989A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1" creationId="{C2DBCBBD-5184-9A5D-1D8F-B4383AB98095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2" creationId="{A24523FC-A38D-B6F5-82BD-92544BAABDB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3" creationId="{62564DB0-36C3-8DD6-0B8C-2FA4A98BB897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4" creationId="{C91889F2-FD3C-0170-DF41-739CEA25088B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5" creationId="{8CB940FF-8EB0-950D-984A-02FC2E54F0BC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6" creationId="{076A6365-D777-CFD7-A66E-3FADBEA50DC1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7" creationId="{F49AEB5D-39D6-B1C6-925B-D7F9959C555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8" creationId="{B9AA252D-5024-809F-C5E2-500925A4E2CF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1" creationId="{25450A4D-1412-8D4A-6722-EFCFD3F8CE3D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2" creationId="{C3D2F7DD-75C8-ABFA-B547-932BDCB3909E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3" creationId="{3610C3C5-A03B-A5B9-81BD-8A23D1459ECA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4" creationId="{DE9BA7FD-FC08-871F-D82F-0B963CF63E26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5" creationId="{3E0EA288-B7B6-8C52-EC22-78D4F0D872F9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7" creationId="{8FC732D3-C621-1783-1E3A-5796CF09E254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8" creationId="{4091314E-6B41-D9CF-1265-1DF2C12B637C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9" creationId="{E1BF7182-1C7D-37AB-FD46-3143A26539DD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0" creationId="{11B2800E-2514-272D-EDB0-1E4F46AC5CFC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1" creationId="{B06C3F42-39F9-D103-CE4F-E59B4E65B7B0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2" creationId="{7CF8FD43-E24A-90AA-6BA5-B8B64C7B1070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3" creationId="{9F2A60AF-57C4-B8CF-E3B2-12639D5A0B74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4" creationId="{DD40DBF9-5817-C607-E417-A0FF789B4857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5" creationId="{AD75C92C-62C9-C38F-752F-DFEB98739457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6" creationId="{6282CEE6-2A92-2F17-D06C-6B9851C03838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7" creationId="{5726A2DC-86DF-1BF5-C459-5AFE379EB8F8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8" creationId="{AA9C290A-4B46-E814-A73D-B5BEDEF45D6D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3" creationId="{23F2AB6F-3CCA-2EA5-6CE6-D384D942A319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4" creationId="{14CFB3ED-0767-7394-E1C8-D84ABC69766D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5" creationId="{6F9E6351-086D-779A-D070-F267E1B3E1D5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6" creationId="{54EF11AE-D70F-9AD0-D990-10C72474FECF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7" creationId="{C6099DCF-F179-FFBA-E794-26FF1FEB8764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8" creationId="{BF9E5079-544C-305E-9BCD-D3BDB6A247A7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9" creationId="{75089BD3-9486-134E-8885-D23CBB931A01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0" creationId="{3E553EF3-D8AF-B9E5-4F8F-AF927736AE87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1" creationId="{546C2F62-1E80-3A19-02FA-7345C46A5556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2" creationId="{77E24125-14B0-12DB-228D-A0679E5D84C8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3" creationId="{AAF3B0C1-0335-88A0-DFBE-8D445EF1C0F3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4" creationId="{BC7D6609-06D6-21E4-EF21-2244BC0DAF61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5" creationId="{FF84447A-8C08-E233-7CF2-997214DF90BE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09" creationId="{1130A0B6-B638-3B10-09DE-05CF30FF4BE6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0" creationId="{4E80FDC3-287B-C3A6-CF99-D6CE51D6B55B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1" creationId="{CFD30975-D8D6-60B3-5CBA-6660EA3F3FCC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2" creationId="{1361CC93-46DD-ECDA-B8BC-9A22677E36FD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3" creationId="{8566E030-55C5-EFC2-32F5-F25D454DF318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4" creationId="{E744A8F3-77CD-E369-34D9-5EC7A54B9B67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5" creationId="{D6722C48-8BCA-4349-6EF7-E78D5D88E4B3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6" creationId="{E55F5FD1-FD96-0E42-453B-8E687B9C307D}"/>
          </ac:inkMkLst>
        </pc:inkChg>
        <pc:inkChg chg="add mod">
          <ac:chgData name="Kokchun Giang" userId="67e2125d-ec8c-4323-9653-9824a2ad815f" providerId="ADAL" clId="{C25B542B-E4E8-D141-AA14-043D930A865A}" dt="2024-01-24T19:57:32.026" v="1920" actId="164"/>
          <ac:inkMkLst>
            <pc:docMk/>
            <pc:sldMk cId="2374835458" sldId="332"/>
            <ac:inkMk id="1218" creationId="{9AA5DBEA-E457-38C0-3CB1-60CF985B88EE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19" creationId="{2F2F4548-DF6F-6852-04FB-87A79344EA23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0" creationId="{AF09BB43-23B1-F30C-5CAC-5C3244273A4D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1" creationId="{00057206-104B-6FE6-D898-A55706C3AE22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2" creationId="{2582CC64-6444-F740-0054-A34EF7B450F5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3" creationId="{49F797CE-E3F5-2FBF-F763-D97212548233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4" creationId="{D343083C-78D7-8620-DA3F-1AFF826E50A8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5" creationId="{6524E819-A845-B41E-21D7-C4E2099E3B49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6" creationId="{8ECA28EE-F091-B60C-CE66-921DB84E32AD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7" creationId="{8E93CD5D-5262-A641-E271-B971B178A897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8" creationId="{5623D81B-D0C1-FD50-1BE0-84A15B2A81E1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9" creationId="{7DADCB0C-0DCD-6FDE-78B8-BDB162674196}"/>
          </ac:inkMkLst>
        </pc:inkChg>
        <pc:inkChg chg="add del mod">
          <ac:chgData name="Kokchun Giang" userId="67e2125d-ec8c-4323-9653-9824a2ad815f" providerId="ADAL" clId="{C25B542B-E4E8-D141-AA14-043D930A865A}" dt="2024-01-24T19:44:45.557" v="1561" actId="9405"/>
          <ac:inkMkLst>
            <pc:docMk/>
            <pc:sldMk cId="2374835458" sldId="332"/>
            <ac:inkMk id="1231" creationId="{931373D6-0C61-B39B-3C74-890C8CC116CD}"/>
          </ac:inkMkLst>
        </pc:inkChg>
        <pc:inkChg chg="add del mod">
          <ac:chgData name="Kokchun Giang" userId="67e2125d-ec8c-4323-9653-9824a2ad815f" providerId="ADAL" clId="{C25B542B-E4E8-D141-AA14-043D930A865A}" dt="2024-01-24T19:44:44.497" v="1560"/>
          <ac:inkMkLst>
            <pc:docMk/>
            <pc:sldMk cId="2374835458" sldId="332"/>
            <ac:inkMk id="1232" creationId="{45D0EFD1-4CED-1AC6-579A-3D0E663E1D7D}"/>
          </ac:inkMkLst>
        </pc:inkChg>
        <pc:inkChg chg="add del">
          <ac:chgData name="Kokchun Giang" userId="67e2125d-ec8c-4323-9653-9824a2ad815f" providerId="ADAL" clId="{C25B542B-E4E8-D141-AA14-043D930A865A}" dt="2024-01-24T19:44:44.005" v="1558" actId="9405"/>
          <ac:inkMkLst>
            <pc:docMk/>
            <pc:sldMk cId="2374835458" sldId="332"/>
            <ac:inkMk id="1234" creationId="{81076B76-F653-0C08-ED30-6B1FADF6C241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5" creationId="{61DDF44D-6EE9-EE94-7D9A-E3BEA960C880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6" creationId="{32B7041B-0376-56A0-2E75-1FD309386ADA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7" creationId="{79BFEF58-A83E-6E63-87B1-AE1442721D57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8" creationId="{91A523E9-2B94-3298-8F95-E3F727031815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9" creationId="{429E2CE3-C868-A86F-DEF1-5361A06FCC48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0" creationId="{4405A933-D3D2-DEFE-D317-EE06CF5F8BBF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1" creationId="{0256732D-C6FA-0FB8-EBC4-2F20B083A0E1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2" creationId="{4EF0EFEE-8C8F-BE02-B46C-374D0283C595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4" creationId="{3ECC3B89-6D88-46EC-1279-7390281C9532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5" creationId="{BA9B4DB4-35A3-B7D0-134E-498B37D76C55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6" creationId="{736A1072-F454-8592-C6F1-87C9B65375D4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7" creationId="{E1131998-AA6D-6177-49D0-C0320B14211C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8" creationId="{046AC4C8-9D5A-7307-9CA9-41786AFAE4C6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9" creationId="{9D1D5189-DB59-9720-8421-DF270CCCA1EA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0" creationId="{5E4BF380-17C5-5E74-4729-3815C971DE5E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1" creationId="{BB25DA6B-F591-272A-E185-EE0731D4CAFE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2" creationId="{13CAC232-0CF8-DAF1-FBCB-93F5A9EB03DF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3" creationId="{D5032D97-B89C-4792-5A1B-D613AE1D8448}"/>
          </ac:inkMkLst>
        </pc:inkChg>
        <pc:inkChg chg="add mod">
          <ac:chgData name="Kokchun Giang" userId="67e2125d-ec8c-4323-9653-9824a2ad815f" providerId="ADAL" clId="{C25B542B-E4E8-D141-AA14-043D930A865A}" dt="2024-01-24T19:57:32.026" v="1920" actId="164"/>
          <ac:inkMkLst>
            <pc:docMk/>
            <pc:sldMk cId="2374835458" sldId="332"/>
            <ac:inkMk id="1254" creationId="{4BAF54D4-535D-B264-EBAD-0367681CBE69}"/>
          </ac:inkMkLst>
        </pc:inkChg>
        <pc:inkChg chg="add mod">
          <ac:chgData name="Kokchun Giang" userId="67e2125d-ec8c-4323-9653-9824a2ad815f" providerId="ADAL" clId="{C25B542B-E4E8-D141-AA14-043D930A865A}" dt="2024-01-24T19:45:27.263" v="1585"/>
          <ac:inkMkLst>
            <pc:docMk/>
            <pc:sldMk cId="2374835458" sldId="332"/>
            <ac:inkMk id="1255" creationId="{29D7707B-1AF0-925A-8938-D589C6443B2D}"/>
          </ac:inkMkLst>
        </pc:inkChg>
        <pc:inkChg chg="add mod">
          <ac:chgData name="Kokchun Giang" userId="67e2125d-ec8c-4323-9653-9824a2ad815f" providerId="ADAL" clId="{C25B542B-E4E8-D141-AA14-043D930A865A}" dt="2024-01-24T19:45:27.263" v="1585"/>
          <ac:inkMkLst>
            <pc:docMk/>
            <pc:sldMk cId="2374835458" sldId="332"/>
            <ac:inkMk id="1257" creationId="{51E9CBD8-A060-CAF3-1C07-F38CE58AAF96}"/>
          </ac:inkMkLst>
        </pc:inkChg>
      </pc:sldChg>
      <pc:sldChg chg="addSp delSp modSp add mod addAnim delAnim modAnim">
        <pc:chgData name="Kokchun Giang" userId="67e2125d-ec8c-4323-9653-9824a2ad815f" providerId="ADAL" clId="{C25B542B-E4E8-D141-AA14-043D930A865A}" dt="2024-01-24T20:00:24.787" v="1949" actId="1076"/>
        <pc:sldMkLst>
          <pc:docMk/>
          <pc:sldMk cId="740354111" sldId="333"/>
        </pc:sldMkLst>
        <pc:spChg chg="mod">
          <ac:chgData name="Kokchun Giang" userId="67e2125d-ec8c-4323-9653-9824a2ad815f" providerId="ADAL" clId="{C25B542B-E4E8-D141-AA14-043D930A865A}" dt="2024-01-24T19:47:18.765" v="1628" actId="1076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10" creationId="{63526E7E-5B6E-152B-E7B5-CAED24430C14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14" creationId="{556D69C1-92D1-0640-3AC6-ED9D6A449A31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23" creationId="{F9CBF526-C514-8093-41AE-B556922CE947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24" creationId="{74D7EDFE-C3C1-EA78-CCA0-2C04D23F55E7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30" creationId="{F2C86E08-A8E6-CA5F-D3AF-49FA70837495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3" creationId="{D7AB4DD9-8953-9BC5-DA91-D7B257946CDF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4" creationId="{38AB35C6-6AA6-3EF7-5178-1D735F5DBF02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7" creationId="{F29EDA7E-D348-CA97-AD05-9D082D44AA0D}"/>
          </ac:grpSpMkLst>
        </pc:grpChg>
        <pc:grpChg chg="del mod">
          <ac:chgData name="Kokchun Giang" userId="67e2125d-ec8c-4323-9653-9824a2ad815f" providerId="ADAL" clId="{C25B542B-E4E8-D141-AA14-043D930A865A}" dt="2024-01-24T19:49:22.668" v="1709"/>
          <ac:grpSpMkLst>
            <pc:docMk/>
            <pc:sldMk cId="740354111" sldId="333"/>
            <ac:grpSpMk id="53" creationId="{1C3FAD7E-A7B1-8988-D96C-9DA38DBD25E3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6" creationId="{1B783902-8928-7E2C-31F9-7010F28285CC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9" creationId="{C8EF5A3D-5CC3-F501-AA97-8B3242812355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62" creationId="{2DB8837B-3825-AB01-B142-33079A54E2D1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393" creationId="{56FA59EE-85CA-6F25-71F3-02A1BDDE2A44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394" creationId="{B6D424CA-67DF-A68C-1EFE-5B485C863852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403" creationId="{A1C02AE8-1833-422E-B82C-1C2FC8F34354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412" creationId="{CBF3F3CD-2314-626F-C15F-A91FFBE0A33A}"/>
          </ac:grpSpMkLst>
        </pc:grpChg>
        <pc:grpChg chg="mod">
          <ac:chgData name="Kokchun Giang" userId="67e2125d-ec8c-4323-9653-9824a2ad815f" providerId="ADAL" clId="{C25B542B-E4E8-D141-AA14-043D930A865A}" dt="2024-01-24T19:49:54.633" v="1739"/>
          <ac:grpSpMkLst>
            <pc:docMk/>
            <pc:sldMk cId="740354111" sldId="333"/>
            <ac:grpSpMk id="416" creationId="{72D0E7DE-4560-C221-5F0F-CF1EC101CA6E}"/>
          </ac:grpSpMkLst>
        </pc:grpChg>
        <pc:grpChg chg="mod">
          <ac:chgData name="Kokchun Giang" userId="67e2125d-ec8c-4323-9653-9824a2ad815f" providerId="ADAL" clId="{C25B542B-E4E8-D141-AA14-043D930A865A}" dt="2024-01-24T19:49:53.699" v="1735"/>
          <ac:grpSpMkLst>
            <pc:docMk/>
            <pc:sldMk cId="740354111" sldId="333"/>
            <ac:grpSpMk id="420" creationId="{4216D7EF-E8BA-C592-ABB1-B8C76BB6B71D}"/>
          </ac:grpSpMkLst>
        </pc:grpChg>
        <pc:grpChg chg="mod">
          <ac:chgData name="Kokchun Giang" userId="67e2125d-ec8c-4323-9653-9824a2ad815f" providerId="ADAL" clId="{C25B542B-E4E8-D141-AA14-043D930A865A}" dt="2024-01-24T19:49:53.016" v="1732"/>
          <ac:grpSpMkLst>
            <pc:docMk/>
            <pc:sldMk cId="740354111" sldId="333"/>
            <ac:grpSpMk id="423" creationId="{054EC37F-B7BF-925A-B25B-6064FE527A5A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30" creationId="{202B889A-6D19-F871-BDB4-5894524FB787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36" creationId="{2604E7AA-8D70-4A5E-EB41-E7E23E1A43E5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43" creationId="{0185296A-62E0-EB09-7B36-BF1726FB6ABC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0" creationId="{A0EFA2FB-8F2E-B20F-6FD5-E75C785120B0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1" creationId="{D88AA0FE-16F6-E67F-CB9B-9959B1CB4548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2" creationId="{52600E47-55BD-42B1-A6C1-3D08BE8D2AA7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77" creationId="{B277ABC4-C9D8-5795-341B-AB3F7F8EEBE0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78" creationId="{D23A1A60-8F31-B9BA-D62D-ADBD75924D6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487" creationId="{891B99C5-2E74-7601-DDC9-8610F43BCD5D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488" creationId="{F3FAB8B6-898F-914B-0148-5B63EACC0584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97" creationId="{9761382B-9E0F-B605-F002-FFF3B14FB52E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508" creationId="{DB09D5C4-5EB1-3B83-9FF7-BD3847DF2225}"/>
          </ac:grpSpMkLst>
        </pc:grpChg>
        <pc:grpChg chg="del mod">
          <ac:chgData name="Kokchun Giang" userId="67e2125d-ec8c-4323-9653-9824a2ad815f" providerId="ADAL" clId="{C25B542B-E4E8-D141-AA14-043D930A865A}" dt="2024-01-24T19:50:42.172" v="1808"/>
          <ac:grpSpMkLst>
            <pc:docMk/>
            <pc:sldMk cId="740354111" sldId="333"/>
            <ac:grpSpMk id="509" creationId="{4978FE81-BA18-2DC8-399C-BF43D27B5085}"/>
          </ac:grpSpMkLst>
        </pc:grpChg>
        <pc:grpChg chg="del mod">
          <ac:chgData name="Kokchun Giang" userId="67e2125d-ec8c-4323-9653-9824a2ad815f" providerId="ADAL" clId="{C25B542B-E4E8-D141-AA14-043D930A865A}" dt="2024-01-24T19:50:42.172" v="1808"/>
          <ac:grpSpMkLst>
            <pc:docMk/>
            <pc:sldMk cId="740354111" sldId="333"/>
            <ac:grpSpMk id="510" creationId="{767B74E0-491A-494E-EF95-B02C2B7527D2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514" creationId="{28F367EC-0BBE-5D4C-2154-E10EC60B99DC}"/>
          </ac:grpSpMkLst>
        </pc:grpChg>
        <pc:grpChg chg="mod">
          <ac:chgData name="Kokchun Giang" userId="67e2125d-ec8c-4323-9653-9824a2ad815f" providerId="ADAL" clId="{C25B542B-E4E8-D141-AA14-043D930A865A}" dt="2024-01-24T19:50:48.951" v="1814"/>
          <ac:grpSpMkLst>
            <pc:docMk/>
            <pc:sldMk cId="740354111" sldId="333"/>
            <ac:grpSpMk id="518" creationId="{BD0D23D7-4457-83D5-78AF-FBE0CE169F4C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28" creationId="{6491BC79-25B7-EE29-7C23-D8A20132CAC6}"/>
          </ac:grpSpMkLst>
        </pc:grpChg>
        <pc:grpChg chg="del mod">
          <ac:chgData name="Kokchun Giang" userId="67e2125d-ec8c-4323-9653-9824a2ad815f" providerId="ADAL" clId="{C25B542B-E4E8-D141-AA14-043D930A865A}" dt="2024-01-24T19:50:58.527" v="1829"/>
          <ac:grpSpMkLst>
            <pc:docMk/>
            <pc:sldMk cId="740354111" sldId="333"/>
            <ac:grpSpMk id="530" creationId="{AB6CEAAE-5C36-7BCB-2AFD-6524218C95E8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33" creationId="{98B9B11D-3104-2E8C-CC00-4014DBC63002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39" creationId="{18250C36-D988-41FD-29BF-5C1E9CE85AD4}"/>
          </ac:grpSpMkLst>
        </pc:grpChg>
        <pc:grpChg chg="del mod">
          <ac:chgData name="Kokchun Giang" userId="67e2125d-ec8c-4323-9653-9824a2ad815f" providerId="ADAL" clId="{C25B542B-E4E8-D141-AA14-043D930A865A}" dt="2024-01-24T19:51:20.052" v="1859"/>
          <ac:grpSpMkLst>
            <pc:docMk/>
            <pc:sldMk cId="740354111" sldId="333"/>
            <ac:grpSpMk id="556" creationId="{1BCCE92E-C32F-6C57-55DE-9A579FEE0D6E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57" creationId="{05EFD672-2967-8671-9C89-10894EF1D737}"/>
          </ac:grpSpMkLst>
        </pc:grpChg>
        <pc:grpChg chg="del mod">
          <ac:chgData name="Kokchun Giang" userId="67e2125d-ec8c-4323-9653-9824a2ad815f" providerId="ADAL" clId="{C25B542B-E4E8-D141-AA14-043D930A865A}" dt="2024-01-24T19:51:19.229" v="1857"/>
          <ac:grpSpMkLst>
            <pc:docMk/>
            <pc:sldMk cId="740354111" sldId="333"/>
            <ac:grpSpMk id="563" creationId="{B56AFF32-ACFC-6737-53DF-F192B7F3697F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64" creationId="{01FE7704-ED40-F79B-D0BB-50A03605FF56}"/>
          </ac:grpSpMkLst>
        </pc:grpChg>
        <pc:grpChg chg="del mod">
          <ac:chgData name="Kokchun Giang" userId="67e2125d-ec8c-4323-9653-9824a2ad815f" providerId="ADAL" clId="{C25B542B-E4E8-D141-AA14-043D930A865A}" dt="2024-01-24T19:51:21.670" v="1861"/>
          <ac:grpSpMkLst>
            <pc:docMk/>
            <pc:sldMk cId="740354111" sldId="333"/>
            <ac:grpSpMk id="566" creationId="{9BD0A5D0-EC8B-FBEB-28A8-D6229AD83ED7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68" creationId="{F2441849-E669-E310-833E-CC3CBDAB6FB4}"/>
          </ac:grpSpMkLst>
        </pc:grpChg>
        <pc:grpChg chg="add 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69" creationId="{FBD83E4A-F1EC-B08E-43D0-EBBCE90D5268}"/>
          </ac:grpSpMkLst>
        </pc:grpChg>
        <pc:grpChg chg="add 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570" creationId="{55132889-337A-DAA6-C3D9-CB7E92BAC0B6}"/>
          </ac:grpSpMkLst>
        </pc:grpChg>
        <pc:grpChg chg="add 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571" creationId="{DF5EFCAD-4601-A58B-D266-DD11EA696B03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581" creationId="{5333BEBA-EAEF-43FC-E976-D95B4C580D43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582" creationId="{3258231D-0CFC-2C06-79D7-98C86417D732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3" creationId="{37FFA505-4710-F844-70DA-4A63F4644A28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4" creationId="{BDF6B3AA-F8E5-12D3-F165-5AA383032F4C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5" creationId="{472D9F65-ECF2-216E-308D-4ED856215FC5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6" creationId="{3049B7F7-B4E5-F134-F44C-76411A7761A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683" creationId="{F848F667-B34D-0337-23A6-00DFB52CD20C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5" creationId="{704A8D5D-3824-A820-9C9E-CF4EA5D53EFD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6" creationId="{AAA5C157-C1DF-DA5D-CA73-2DC44821E69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7" creationId="{C3E6C5A1-2169-3731-0299-33801957316E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8" creationId="{64A3D8D1-C59C-AE9B-8FEE-339CEA109E0C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02" creationId="{2D4273EE-E241-6FEC-9372-FDD21AA830E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13" creationId="{6E27F138-7A9C-3C9F-D7F5-4A6930387625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14" creationId="{F69D5AF2-3C2D-FC04-17B1-AB8FC9E0BA8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21" creationId="{39EC47C1-EBAD-0687-7EA2-2AE039368C8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29" creationId="{56115F02-04B1-69DC-0C78-DD4F9F52290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38" creationId="{2CB21B54-C890-9F42-B39D-DAAFC3A44501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43" creationId="{79059764-B233-2E74-4223-162F907FAD4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59" creationId="{774CF156-7595-5619-1788-DEEFCC90183A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60" creationId="{2473F279-3C8E-B546-694E-3DE4B67325AF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65" creationId="{7577F21E-F103-D286-4AAF-F6182A228FB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95" creationId="{6C045BB8-21F7-4D9F-118E-C5793D8D3212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16" creationId="{7425DFA2-5397-3E92-9306-41E23753613C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19" creationId="{C39F0085-C21E-3C8A-4733-7D55CB31E568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31" creationId="{3382EFDA-0296-BE93-E16C-6885E2F91CB8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32" creationId="{E777D1E7-A84B-AE85-B05B-F2FBEEA8D5D5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47" creationId="{5B4E8E2C-BBAC-7D12-BFA2-2F059822038A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68" creationId="{676FEDA7-7C8E-03FF-ABB0-ABC1F035CEE7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69" creationId="{E1E18C33-3BD6-6091-B0C2-910828BF7125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70" creationId="{4499F252-5D7A-A6B6-4EA8-4BDF9AA094F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85" creationId="{C7B5A312-2874-4525-3C06-8095EBF256AF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86" creationId="{5A403780-C607-2DD4-7CDB-FB0980CFD76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90" creationId="{DE63AFA8-EE18-3DF9-7DA5-84815FFFD07F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07" creationId="{9191381A-E0C2-16C7-9A3D-24DA367BDEE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08" creationId="{DAFDE0B0-4F3A-EC39-A4EE-863282927C9C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22" creationId="{D13A803C-CA6C-DD07-E89F-E145D1408469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23" creationId="{9A7E656A-6966-2CAD-51AA-D3E73268565D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31" creationId="{B570952D-F2C2-34C5-37CF-394447A401A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35" creationId="{0F09E19C-459E-2BD7-4E49-EE04DDDB5EBB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44" creationId="{7ADB5163-3BF5-51F9-C571-69AE1D445A0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47" creationId="{98B9FC54-1DB1-0839-820F-63749D0535D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6" creationId="{4E2DB81A-92E6-3939-A1CA-95841A524BD9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7" creationId="{534BCE2D-6F54-7ACB-B5CC-46184C9C17D7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8" creationId="{AA06984D-C5A4-5E5D-7E88-6CE6144E43F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9" creationId="{5943A557-8910-E26D-5837-BCB0DC30659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095" creationId="{898ED6AD-3972-6729-BAD1-A8701C45174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00" creationId="{4A79B9C2-23F1-108F-537E-78DBE733E73B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16" creationId="{E5A104ED-1013-7E14-0A27-F2608A8F8E17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17" creationId="{5B4C16C8-F9BC-FAC4-1CF7-B1D986C451C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25" creationId="{03D8B843-7B08-E93F-272C-C1D576DC5AD4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26" creationId="{12A9B468-E9AF-1C0F-CD92-3278DEA04074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31" creationId="{0C5EF0F2-4BF9-B9E5-4CFD-10ED55C5EF02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48" creationId="{1D83F6F0-8C36-23C1-D77B-945A40997272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51" creationId="{64B34BF4-F02E-68B4-2EB1-F817B16191DA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69" creationId="{34378FC4-9484-8316-64EC-0C1900A5807A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70" creationId="{AF70AB84-9DA1-4AA3-CFC8-9C22E92AFD8F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76" creationId="{66FF803C-5C78-5484-67BB-34D560F17090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89" creationId="{C0F4F533-0140-E3AB-FFB3-AC932ACCD93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0" creationId="{97806B79-E33B-6C0C-CF66-3BECC1C290F8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1" creationId="{2307189F-749E-2E5D-BBEC-9B0FFDA6229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2" creationId="{B449445D-23DE-CED9-971D-285FF45DFC41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6" creationId="{75E63C9E-D919-D0FB-3116-192D26F096F6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7" creationId="{52FB59A1-3083-101A-CDD1-7C0DF82CB09F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8" creationId="{D683FC7E-2DB4-36CD-2E7E-86E65D5767D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17" creationId="{9FE43E34-8998-2586-BD30-A0E49351CDC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30" creationId="{6D8EB8BE-5131-766A-9863-EB4574E401E3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43" creationId="{194CA6F2-EB77-F310-74D3-749678B0BCAD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56" creationId="{6CD08547-6ADF-8774-49BC-F48E011F47E3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58" creationId="{C4795D19-627F-CA42-F94F-FCBCE99052DD}"/>
          </ac:grpSpMkLst>
        </pc:grp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3" creationId="{A5215C03-4C8A-CC37-8677-427C28B917D8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4" creationId="{FA0EA41E-258E-6ED2-18FF-69D64F4F1CED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5" creationId="{4917A71A-1B30-D37B-2C7F-15DBED777AEB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6" creationId="{54299E45-5334-6C91-6B9F-BF2708BD16FE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7" creationId="{C68407AE-E4E5-C444-D4EA-ECC4E4A7E036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8" creationId="{E8F5B65E-D78B-CAE2-D8CE-DA4EF872C6FD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9" creationId="{9164DFC9-C313-94D9-4191-2564E607419B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1" creationId="{21AD3D98-CB6D-B1AA-3F48-AD70EAD5DB7C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2" creationId="{5F5A5963-CFA0-E2E2-658A-9ADE5ED802EF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3" creationId="{3DCB9F7D-F2CB-070A-1B07-6FDFED1509BC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5" creationId="{9CF285DB-81D5-1EDF-B92E-DE745A3DDF07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6" creationId="{0A679E69-63EE-7FDE-721E-087E5808A701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7" creationId="{42F24548-11E2-8A1B-9D7B-D7CD61FB4256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18" creationId="{3DB993E7-755E-D183-7761-5F25F9F49AF6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9" creationId="{6DE74B15-00A6-BB53-488C-FE291999A351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0" creationId="{39B3D800-B97C-61DB-6F02-0A9E279F91CF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1" creationId="{7018E38A-40F5-5448-6366-42CC144062E8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2" creationId="{D415BE14-81B6-4840-DB9C-98159A70ED85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5" creationId="{22F88C5E-3E40-6688-1C76-DBE00FB9FFBC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6" creationId="{8191BD23-B5D6-760A-EB35-80488E19364D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7" creationId="{8B136A0D-76F8-DCE3-891D-26992599E5AA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29" creationId="{E4654E6A-A5C1-375F-565E-9CE618C149B6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1" creationId="{2782F37C-B8DF-5EA4-99F8-1A6A75A2BBC9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2" creationId="{5B7B7508-7D40-8843-7C60-ECA426243240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3" creationId="{C49F03E2-9588-5C19-0C91-F684008CABCA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4" creationId="{A4901505-3CE3-952B-FC82-561D088162AE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5" creationId="{8C3B562C-4344-3AB4-903B-B51A93651329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6" creationId="{187869F9-0EA6-5D4F-8222-E62EBCC6CEC2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7" creationId="{1325BAA3-546C-D0DC-F564-9188887F108F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8" creationId="{8F1CC20B-31F0-2E34-D9B3-419FFD051F01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9" creationId="{A7AA7859-5AA9-38AA-7C9A-4D1E57367302}"/>
          </ac:inkMkLst>
        </pc:inkChg>
        <pc:inkChg chg="add del mod">
          <ac:chgData name="Kokchun Giang" userId="67e2125d-ec8c-4323-9653-9824a2ad815f" providerId="ADAL" clId="{C25B542B-E4E8-D141-AA14-043D930A865A}" dt="2024-01-24T19:49:22.666" v="1706"/>
          <ac:inkMkLst>
            <pc:docMk/>
            <pc:sldMk cId="740354111" sldId="333"/>
            <ac:inkMk id="40" creationId="{9338C149-C8E9-22B9-6243-C3D002266E13}"/>
          </ac:inkMkLst>
        </pc:inkChg>
        <pc:inkChg chg="add del mod">
          <ac:chgData name="Kokchun Giang" userId="67e2125d-ec8c-4323-9653-9824a2ad815f" providerId="ADAL" clId="{C25B542B-E4E8-D141-AA14-043D930A865A}" dt="2024-01-24T19:48:19.257" v="1671" actId="9405"/>
          <ac:inkMkLst>
            <pc:docMk/>
            <pc:sldMk cId="740354111" sldId="333"/>
            <ac:inkMk id="41" creationId="{22A45317-AE69-D695-4FCA-7414584CF0E8}"/>
          </ac:inkMkLst>
        </pc:inkChg>
        <pc:inkChg chg="add del mod">
          <ac:chgData name="Kokchun Giang" userId="67e2125d-ec8c-4323-9653-9824a2ad815f" providerId="ADAL" clId="{C25B542B-E4E8-D141-AA14-043D930A865A}" dt="2024-01-24T19:48:18.957" v="1670"/>
          <ac:inkMkLst>
            <pc:docMk/>
            <pc:sldMk cId="740354111" sldId="333"/>
            <ac:inkMk id="42" creationId="{724EC465-8AFE-F490-96C6-EB836C0B3564}"/>
          </ac:inkMkLst>
        </pc:inkChg>
        <pc:inkChg chg="add del mod">
          <ac:chgData name="Kokchun Giang" userId="67e2125d-ec8c-4323-9653-9824a2ad815f" providerId="ADAL" clId="{C25B542B-E4E8-D141-AA14-043D930A865A}" dt="2024-01-24T19:49:22.668" v="1709"/>
          <ac:inkMkLst>
            <pc:docMk/>
            <pc:sldMk cId="740354111" sldId="333"/>
            <ac:inkMk id="48" creationId="{BAB251A4-FB79-FD76-36DF-72EDC0489361}"/>
          </ac:inkMkLst>
        </pc:inkChg>
        <pc:inkChg chg="add del mod">
          <ac:chgData name="Kokchun Giang" userId="67e2125d-ec8c-4323-9653-9824a2ad815f" providerId="ADAL" clId="{C25B542B-E4E8-D141-AA14-043D930A865A}" dt="2024-01-24T19:49:22.667" v="1708"/>
          <ac:inkMkLst>
            <pc:docMk/>
            <pc:sldMk cId="740354111" sldId="333"/>
            <ac:inkMk id="49" creationId="{DFDADC42-30F6-31AA-CB6C-B365639F20F4}"/>
          </ac:inkMkLst>
        </pc:inkChg>
        <pc:inkChg chg="add del mod">
          <ac:chgData name="Kokchun Giang" userId="67e2125d-ec8c-4323-9653-9824a2ad815f" providerId="ADAL" clId="{C25B542B-E4E8-D141-AA14-043D930A865A}" dt="2024-01-24T19:49:22.667" v="1707"/>
          <ac:inkMkLst>
            <pc:docMk/>
            <pc:sldMk cId="740354111" sldId="333"/>
            <ac:inkMk id="50" creationId="{DBD97350-0F95-DC38-F1EF-6263523462B2}"/>
          </ac:inkMkLst>
        </pc:inkChg>
        <pc:inkChg chg="add del mod">
          <ac:chgData name="Kokchun Giang" userId="67e2125d-ec8c-4323-9653-9824a2ad815f" providerId="ADAL" clId="{C25B542B-E4E8-D141-AA14-043D930A865A}" dt="2024-01-24T19:49:22.669" v="1710"/>
          <ac:inkMkLst>
            <pc:docMk/>
            <pc:sldMk cId="740354111" sldId="333"/>
            <ac:inkMk id="51" creationId="{DD9B0E75-D910-9418-935F-50B841D0D22D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52" creationId="{F9166E7C-7353-DE1E-5177-73B8E82978E4}"/>
          </ac:inkMkLst>
        </pc:inkChg>
        <pc:inkChg chg="add mod">
          <ac:chgData name="Kokchun Giang" userId="67e2125d-ec8c-4323-9653-9824a2ad815f" providerId="ADAL" clId="{C25B542B-E4E8-D141-AA14-043D930A865A}" dt="2024-01-24T19:48:30.492" v="1680"/>
          <ac:inkMkLst>
            <pc:docMk/>
            <pc:sldMk cId="740354111" sldId="333"/>
            <ac:inkMk id="54" creationId="{57546F0B-C9A1-336D-564D-45B5244F7263}"/>
          </ac:inkMkLst>
        </pc:inkChg>
        <pc:inkChg chg="add mod">
          <ac:chgData name="Kokchun Giang" userId="67e2125d-ec8c-4323-9653-9824a2ad815f" providerId="ADAL" clId="{C25B542B-E4E8-D141-AA14-043D930A865A}" dt="2024-01-24T19:48:30.492" v="1680"/>
          <ac:inkMkLst>
            <pc:docMk/>
            <pc:sldMk cId="740354111" sldId="333"/>
            <ac:inkMk id="55" creationId="{078F325A-6A0F-12B3-29F0-832986BC1EE2}"/>
          </ac:inkMkLst>
        </pc:inkChg>
        <pc:inkChg chg="add mod">
          <ac:chgData name="Kokchun Giang" userId="67e2125d-ec8c-4323-9653-9824a2ad815f" providerId="ADAL" clId="{C25B542B-E4E8-D141-AA14-043D930A865A}" dt="2024-01-24T19:48:36.613" v="1683"/>
          <ac:inkMkLst>
            <pc:docMk/>
            <pc:sldMk cId="740354111" sldId="333"/>
            <ac:inkMk id="57" creationId="{44B6463B-370F-AF10-BCCD-55FB9E769556}"/>
          </ac:inkMkLst>
        </pc:inkChg>
        <pc:inkChg chg="add mod">
          <ac:chgData name="Kokchun Giang" userId="67e2125d-ec8c-4323-9653-9824a2ad815f" providerId="ADAL" clId="{C25B542B-E4E8-D141-AA14-043D930A865A}" dt="2024-01-24T19:48:36.613" v="1683"/>
          <ac:inkMkLst>
            <pc:docMk/>
            <pc:sldMk cId="740354111" sldId="333"/>
            <ac:inkMk id="58" creationId="{71DB7B01-2508-01DB-E48C-5329A9C242CB}"/>
          </ac:inkMkLst>
        </pc:inkChg>
        <pc:inkChg chg="add mod">
          <ac:chgData name="Kokchun Giang" userId="67e2125d-ec8c-4323-9653-9824a2ad815f" providerId="ADAL" clId="{C25B542B-E4E8-D141-AA14-043D930A865A}" dt="2024-01-24T19:48:54.480" v="1686"/>
          <ac:inkMkLst>
            <pc:docMk/>
            <pc:sldMk cId="740354111" sldId="333"/>
            <ac:inkMk id="60" creationId="{8EA08BBA-AC31-BE1E-9739-9F40A2FF8A4B}"/>
          </ac:inkMkLst>
        </pc:inkChg>
        <pc:inkChg chg="add mod">
          <ac:chgData name="Kokchun Giang" userId="67e2125d-ec8c-4323-9653-9824a2ad815f" providerId="ADAL" clId="{C25B542B-E4E8-D141-AA14-043D930A865A}" dt="2024-01-24T19:48:54.480" v="1686"/>
          <ac:inkMkLst>
            <pc:docMk/>
            <pc:sldMk cId="740354111" sldId="333"/>
            <ac:inkMk id="61" creationId="{54AB2877-EA0A-6394-8271-567D91358262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63" creationId="{8FA0AC8C-C1E0-641F-6A16-C3A8414653E6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4" creationId="{F1115EA3-0535-3157-180F-8589213B9DAC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5" creationId="{268344F4-59E3-AE7F-C9D6-1368B4BCDE20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6" creationId="{7074888A-491E-69C4-A043-F7BC98C2F64B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7" creationId="{188A367D-6589-E365-E41D-0220F0E68A6D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8" creationId="{218BEDBC-3908-35A2-A30A-DE0995102B73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9" creationId="{A0FAD240-784D-8379-BD3C-692176118797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90" creationId="{B14C3479-DA21-C8EE-3520-543794ACE090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91" creationId="{860010F5-B5E3-A4D1-1E1C-45D9BFA871F9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5" creationId="{33B7D266-60C8-75A4-FBA2-246609DC80A2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6" creationId="{713A855D-9704-9D13-FFD9-5127EAD02F18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7" creationId="{4E17A339-90F3-8282-C7BB-E3C140138192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8" creationId="{0805CBBD-AF45-A9D5-62F7-E985CB35F8E9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9" creationId="{A8EBF998-DB39-FE1E-51DA-64E663A6AF47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0" creationId="{74DFF9F1-3BD4-9792-C183-EABCB753AD98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1" creationId="{DE894777-BF13-553F-7B4D-7FB675D6A4E1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2" creationId="{84A85A72-E0F3-5DB1-33CB-CAC5B2D1D0AF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4" creationId="{5B53069E-2528-6D04-6B44-02D62A8937CE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5" creationId="{67151909-D691-267E-ACDA-1C780D963C7E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6" creationId="{48874271-B6C5-084F-790B-A4DC1AD4D5F1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7" creationId="{0BC1EBB7-ECF0-3BC0-EF95-F4DF48FDF533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8" creationId="{AF9F01A5-E791-DB50-F18E-758E23D5EC56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9" creationId="{2955B89A-CD0A-B80A-E5C9-B40E18916CE7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10" creationId="{2026CA79-CBBE-E535-7AE7-6D995E15DF71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11" creationId="{E7DC0959-30A4-BD34-3006-22C4AF4E4327}"/>
          </ac:inkMkLst>
        </pc:inkChg>
        <pc:inkChg chg="add del mod">
          <ac:chgData name="Kokchun Giang" userId="67e2125d-ec8c-4323-9653-9824a2ad815f" providerId="ADAL" clId="{C25B542B-E4E8-D141-AA14-043D930A865A}" dt="2024-01-24T19:49:55.384" v="1741" actId="9405"/>
          <ac:inkMkLst>
            <pc:docMk/>
            <pc:sldMk cId="740354111" sldId="333"/>
            <ac:inkMk id="413" creationId="{3E54715D-D8D0-A3F4-8BCC-700D9E57ED20}"/>
          </ac:inkMkLst>
        </pc:inkChg>
        <pc:inkChg chg="add del mod">
          <ac:chgData name="Kokchun Giang" userId="67e2125d-ec8c-4323-9653-9824a2ad815f" providerId="ADAL" clId="{C25B542B-E4E8-D141-AA14-043D930A865A}" dt="2024-01-24T19:49:55.016" v="1740" actId="9405"/>
          <ac:inkMkLst>
            <pc:docMk/>
            <pc:sldMk cId="740354111" sldId="333"/>
            <ac:inkMk id="414" creationId="{64E22773-36E8-5BFC-8F9D-890EA68933F8}"/>
          </ac:inkMkLst>
        </pc:inkChg>
        <pc:inkChg chg="add del mod">
          <ac:chgData name="Kokchun Giang" userId="67e2125d-ec8c-4323-9653-9824a2ad815f" providerId="ADAL" clId="{C25B542B-E4E8-D141-AA14-043D930A865A}" dt="2024-01-24T19:49:54.633" v="1739"/>
          <ac:inkMkLst>
            <pc:docMk/>
            <pc:sldMk cId="740354111" sldId="333"/>
            <ac:inkMk id="415" creationId="{AE855774-E00C-5F7F-8D89-91A9690BFEF2}"/>
          </ac:inkMkLst>
        </pc:inkChg>
        <pc:inkChg chg="add del mod">
          <ac:chgData name="Kokchun Giang" userId="67e2125d-ec8c-4323-9653-9824a2ad815f" providerId="ADAL" clId="{C25B542B-E4E8-D141-AA14-043D930A865A}" dt="2024-01-24T19:49:54.334" v="1737" actId="9405"/>
          <ac:inkMkLst>
            <pc:docMk/>
            <pc:sldMk cId="740354111" sldId="333"/>
            <ac:inkMk id="417" creationId="{814F26E3-E669-D835-8CF3-82E133AC3792}"/>
          </ac:inkMkLst>
        </pc:inkChg>
        <pc:inkChg chg="add del mod">
          <ac:chgData name="Kokchun Giang" userId="67e2125d-ec8c-4323-9653-9824a2ad815f" providerId="ADAL" clId="{C25B542B-E4E8-D141-AA14-043D930A865A}" dt="2024-01-24T19:49:54.007" v="1736" actId="9405"/>
          <ac:inkMkLst>
            <pc:docMk/>
            <pc:sldMk cId="740354111" sldId="333"/>
            <ac:inkMk id="418" creationId="{0B5960D6-FFC9-1E86-AE99-23069A73F534}"/>
          </ac:inkMkLst>
        </pc:inkChg>
        <pc:inkChg chg="add del mod">
          <ac:chgData name="Kokchun Giang" userId="67e2125d-ec8c-4323-9653-9824a2ad815f" providerId="ADAL" clId="{C25B542B-E4E8-D141-AA14-043D930A865A}" dt="2024-01-24T19:49:53.699" v="1735"/>
          <ac:inkMkLst>
            <pc:docMk/>
            <pc:sldMk cId="740354111" sldId="333"/>
            <ac:inkMk id="419" creationId="{A27C58BE-312A-B1FB-739A-A6BFE910671B}"/>
          </ac:inkMkLst>
        </pc:inkChg>
        <pc:inkChg chg="add del mod">
          <ac:chgData name="Kokchun Giang" userId="67e2125d-ec8c-4323-9653-9824a2ad815f" providerId="ADAL" clId="{C25B542B-E4E8-D141-AA14-043D930A865A}" dt="2024-01-24T19:49:53.310" v="1733" actId="9405"/>
          <ac:inkMkLst>
            <pc:docMk/>
            <pc:sldMk cId="740354111" sldId="333"/>
            <ac:inkMk id="421" creationId="{F7DB5C6C-BDFF-9C29-3378-9D4E148C425E}"/>
          </ac:inkMkLst>
        </pc:inkChg>
        <pc:inkChg chg="add del mod">
          <ac:chgData name="Kokchun Giang" userId="67e2125d-ec8c-4323-9653-9824a2ad815f" providerId="ADAL" clId="{C25B542B-E4E8-D141-AA14-043D930A865A}" dt="2024-01-24T19:49:53.016" v="1732"/>
          <ac:inkMkLst>
            <pc:docMk/>
            <pc:sldMk cId="740354111" sldId="333"/>
            <ac:inkMk id="422" creationId="{15CE44E0-084F-9393-209B-0F0BDD16F672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4" creationId="{1E5B3A9F-EC42-8C49-6354-0DAFEF43BA8B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5" creationId="{1B1C5ED8-8C8B-0728-A4E4-FD8153A10439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6" creationId="{AE2749F9-4E23-4596-AAAD-39A6F6577BF8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7" creationId="{1CB21449-115B-7195-AD2B-FDE18367DBF7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8" creationId="{990E9195-D2A8-6FDF-8A7F-DE725D7072FD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9" creationId="{CE2FD010-289E-FED4-F8C1-06DED7590F62}"/>
          </ac:inkMkLst>
        </pc:inkChg>
        <pc:inkChg chg="add mod">
          <ac:chgData name="Kokchun Giang" userId="67e2125d-ec8c-4323-9653-9824a2ad815f" providerId="ADAL" clId="{C25B542B-E4E8-D141-AA14-043D930A865A}" dt="2024-01-24T19:59:37.889" v="1935" actId="164"/>
          <ac:inkMkLst>
            <pc:docMk/>
            <pc:sldMk cId="740354111" sldId="333"/>
            <ac:inkMk id="431" creationId="{83BF9FEC-474F-0FA5-D1DF-2AF7491F59CD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2" creationId="{F32CC8B8-4E8B-C439-9D8F-B2FF9EA24518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3" creationId="{D15785CB-BC9C-66E8-BDCC-304FB395CBD2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4" creationId="{D63C0794-7F7E-1B8B-E9AE-E8FC59A9265D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5" creationId="{413C1B6F-E114-6E39-DEF2-BFFC7E6CFB6E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37" creationId="{248A7314-C24B-CF32-E1D0-AB8481C1AEB2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0" creationId="{4215C9B2-574C-8365-A454-9B9E047EC898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1" creationId="{B53B255D-4BD6-7ADF-BA24-9CF9E1466777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2" creationId="{FF5264D7-F148-3775-6F00-DD18AA234934}"/>
          </ac:inkMkLst>
        </pc:inkChg>
        <pc:inkChg chg="add mod">
          <ac:chgData name="Kokchun Giang" userId="67e2125d-ec8c-4323-9653-9824a2ad815f" providerId="ADAL" clId="{C25B542B-E4E8-D141-AA14-043D930A865A}" dt="2024-01-24T19:59:43.555" v="1937" actId="164"/>
          <ac:inkMkLst>
            <pc:docMk/>
            <pc:sldMk cId="740354111" sldId="333"/>
            <ac:inkMk id="444" creationId="{6CA9435F-7A27-A5FF-08FE-BC69D898B2A8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5" creationId="{7BE584A0-2877-88B9-8C0E-FDC963A386D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6" creationId="{B54F54E6-DF5D-9883-D79E-C26C6504B81E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7" creationId="{7C6E55E6-E990-F02B-85DD-390E95F9FF6D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8" creationId="{E86076C2-4044-B8D1-61F5-F2129DC2D80E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9" creationId="{D73A2593-B5DC-649C-44C1-7CEE1B4A5AF7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0" creationId="{4F116186-C22D-2491-D94B-D1DC4B649D4D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1" creationId="{632C3EDF-D296-212F-F8CD-F33CC1E007E1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2" creationId="{36788E37-B046-C2A9-AE56-192FFB3B245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3" creationId="{F59739E7-417B-4EC7-EF28-0CA63A8320CC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4" creationId="{94C0F6C2-B966-130D-1106-2FF5E8E18FCA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5" creationId="{608B6A8B-C993-3EA7-73BD-AB0FB47085E2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6" creationId="{DEBE266C-C7CB-C7AC-EFD6-7DBBDD24083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7" creationId="{D2EEB646-BEE9-8BB3-5E50-26DEA25D4406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8" creationId="{16BF8AA7-5791-C7A6-716D-BE48FEDFEA71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9" creationId="{F5DED7EA-CF1A-B8F0-2569-138614AA5220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2" creationId="{034B4921-3DAB-5A85-52BE-FF6025FCC1EF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3" creationId="{A027FA70-D57D-DB4B-AB48-72D44900BF33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4" creationId="{057CF7C5-4DC4-0A9C-A7EB-348A466122C5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5" creationId="{76B307DA-4223-4F4C-CEA3-2BE46B547C9D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6" creationId="{C9452C24-4F58-56D5-A175-DA94AA0DA99A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79" creationId="{71FD28F6-264A-EB40-2B5B-158D0D2FA0CB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0" creationId="{72E2FC8F-B253-FBAD-41E1-611A54C31B9F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1" creationId="{C1C689EB-2213-48ED-E0BA-37745D5B16C0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2" creationId="{271A5CA0-1A7B-8C9A-5548-61279A7E47BF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3" creationId="{9B968750-A905-9141-4B44-E0C41271BBC3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0" creationId="{B39E2B4B-C351-EDF8-EF5C-03848944C101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1" creationId="{CB678360-0282-AF80-4BFB-50FC8154FD7E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4" creationId="{3F9C0226-E827-9E64-5423-E90C1E11EE90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5" creationId="{97E22F5B-6E3E-AFF9-3C12-AD6DC805E747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6" creationId="{7DD4AFEE-2A9C-FFEA-F737-83B804C2DF5F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498" creationId="{89C5916D-8DBD-036B-A8F0-3C910F4B86C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499" creationId="{C3DCDE8E-66EB-6C56-7718-588DDFD27BDF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0" creationId="{0F149DC5-7A7C-2E73-EFC9-101B0FEB07F2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1" creationId="{FA9CACCA-D2FB-518C-AAA4-D7D459E4D13A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2" creationId="{E9BC5EDD-7DC2-AA0A-82BF-35FD82F8D62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3" creationId="{CB7CADD9-A517-DACD-2796-CDD7CB5C6964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4" creationId="{310DC302-8F35-14C4-89E4-DD2EE9BA0EF5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5" creationId="{B222D837-5CF8-5E74-EC9D-D3DD19F49EB7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6" creationId="{869C04D7-01B0-03CD-70F7-46F83C9BCED4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7" creationId="{52A8EE35-96B4-BD74-E071-1ACCF3559EF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1" creationId="{4EA48CAC-822F-4F83-88A0-0D6FE756DFB0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2" creationId="{78358AA5-2AD4-B89C-0FB4-0381C5487946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3" creationId="{0652339C-DF52-6661-3099-6A0C86644E80}"/>
          </ac:inkMkLst>
        </pc:inkChg>
        <pc:inkChg chg="add del mod">
          <ac:chgData name="Kokchun Giang" userId="67e2125d-ec8c-4323-9653-9824a2ad815f" providerId="ADAL" clId="{C25B542B-E4E8-D141-AA14-043D930A865A}" dt="2024-01-24T19:50:49.740" v="1816" actId="9405"/>
          <ac:inkMkLst>
            <pc:docMk/>
            <pc:sldMk cId="740354111" sldId="333"/>
            <ac:inkMk id="515" creationId="{4801FEA4-44EA-0B17-E80F-9F70F0169234}"/>
          </ac:inkMkLst>
        </pc:inkChg>
        <pc:inkChg chg="add del mod">
          <ac:chgData name="Kokchun Giang" userId="67e2125d-ec8c-4323-9653-9824a2ad815f" providerId="ADAL" clId="{C25B542B-E4E8-D141-AA14-043D930A865A}" dt="2024-01-24T19:50:49.245" v="1815" actId="9405"/>
          <ac:inkMkLst>
            <pc:docMk/>
            <pc:sldMk cId="740354111" sldId="333"/>
            <ac:inkMk id="516" creationId="{FFFA1754-DD10-0A45-719F-B897CC730827}"/>
          </ac:inkMkLst>
        </pc:inkChg>
        <pc:inkChg chg="add del mod">
          <ac:chgData name="Kokchun Giang" userId="67e2125d-ec8c-4323-9653-9824a2ad815f" providerId="ADAL" clId="{C25B542B-E4E8-D141-AA14-043D930A865A}" dt="2024-01-24T19:50:48.951" v="1814"/>
          <ac:inkMkLst>
            <pc:docMk/>
            <pc:sldMk cId="740354111" sldId="333"/>
            <ac:inkMk id="517" creationId="{2164E7C1-D847-8404-46AA-D11E72890663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19" creationId="{6500543F-86B7-6809-9E40-00D8389D3891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0" creationId="{BF6E6CA6-09B5-7E88-C7F9-AF34FD603444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1" creationId="{7F1EA7B5-D8CA-3027-EAE6-0DD6D9A08569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2" creationId="{37298545-AEC8-8B0A-BAE5-28154FFD8A86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3" creationId="{0B697C12-539D-C013-9646-37F9806094F0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4" creationId="{1E804596-34A9-189F-27B1-3E595D92E10E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5" creationId="{46872D1E-5047-7EA2-7827-5EB39351E886}"/>
          </ac:inkMkLst>
        </pc:inkChg>
        <pc:inkChg chg="add mod">
          <ac:chgData name="Kokchun Giang" userId="67e2125d-ec8c-4323-9653-9824a2ad815f" providerId="ADAL" clId="{C25B542B-E4E8-D141-AA14-043D930A865A}" dt="2024-01-24T19:50:56.587" v="1826"/>
          <ac:inkMkLst>
            <pc:docMk/>
            <pc:sldMk cId="740354111" sldId="333"/>
            <ac:inkMk id="526" creationId="{432F75F8-5A2B-E3B0-C262-28803E93DBCA}"/>
          </ac:inkMkLst>
        </pc:inkChg>
        <pc:inkChg chg="add mod">
          <ac:chgData name="Kokchun Giang" userId="67e2125d-ec8c-4323-9653-9824a2ad815f" providerId="ADAL" clId="{C25B542B-E4E8-D141-AA14-043D930A865A}" dt="2024-01-24T19:50:56.587" v="1826"/>
          <ac:inkMkLst>
            <pc:docMk/>
            <pc:sldMk cId="740354111" sldId="333"/>
            <ac:inkMk id="527" creationId="{5C9BF821-8447-D8DE-2DBC-ABB471411C61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31" creationId="{B547CEA8-2AB3-CDEF-D2E9-2203D353B9BF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32" creationId="{A406542B-33B8-9FE7-A5AC-A22F37A21660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4" creationId="{F5457DD5-E415-F279-6771-435A886AB597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5" creationId="{15CD6F8A-2FDF-B781-02F2-ACD339F1D8B3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6" creationId="{D11F369F-1C47-6D88-A909-BB6A5E842658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7" creationId="{BEE05AD4-5DEE-A8B3-0EEE-ED2DAB87EB99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8" creationId="{686E1415-8605-A0A3-824F-BF61F49B3744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0" creationId="{BE514CF9-1B8E-129A-8E96-7DA678F4A940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1" creationId="{3E0B54B8-C7FB-F00C-B32E-982E41270575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2" creationId="{4E3C2EC8-3D26-1407-8DD6-B586BFDC1CBF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3" creationId="{0D792125-84D5-EEDD-4BC6-063B837E3622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4" creationId="{750B26DA-FC9E-AAE9-9EE1-BD4C62D967E0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5" creationId="{CC75AAB5-DD63-C043-AC28-83C52CC006DB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6" creationId="{4758904D-E46C-63E6-E00B-EBA5D0CBCC81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8" creationId="{F15F485B-0F14-B5B4-FF04-10EE133BBDE1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49" creationId="{96F2DD2B-DC8F-5295-7E4B-EFC2C701F94D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50" creationId="{F9FD3024-7EC4-362C-5D4F-A76FEFC25BA3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1" creationId="{579BE5C0-63EB-62B7-3F6D-8D9DF40AE26E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2" creationId="{3804CE9B-EF6A-5160-76F9-2BC0551322B7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3" creationId="{AE6AE2B4-F450-A23B-3DE2-37BAE7C3B534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4" creationId="{3E7C1A1C-08A6-0E51-FE78-7804FC1BB0B8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55" creationId="{5EA1B4B6-373E-4E65-05D7-C0BB0F110107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58" creationId="{C2E42955-2E45-BB4B-8901-E60D07A4F686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59" creationId="{32AAA5DE-BE5C-EDD5-3E61-EBB475CFA034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0" creationId="{0A84F035-C3C7-988B-0108-6AEEC426501A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1" creationId="{C827AC23-5798-2FBD-2D13-D5DEC189A09E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2" creationId="{86C5E756-01A6-21D0-3342-B50B47A6D557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65" creationId="{6A6E338D-D8A3-881A-E3C2-B0C85E9DD654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67" creationId="{73D2E138-8F7C-FD63-9081-5099864EB0B6}"/>
          </ac:inkMkLst>
        </pc:inkChg>
        <pc:inkChg chg="add del">
          <ac:chgData name="Kokchun Giang" userId="67e2125d-ec8c-4323-9653-9824a2ad815f" providerId="ADAL" clId="{C25B542B-E4E8-D141-AA14-043D930A865A}" dt="2024-01-24T19:47:12.089" v="1623" actId="478"/>
          <ac:inkMkLst>
            <pc:docMk/>
            <pc:sldMk cId="740354111" sldId="333"/>
            <ac:inkMk id="861" creationId="{3A88FDFD-B65F-46A2-E034-B217E51D049D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948" creationId="{5CDEC949-A4C3-6B9B-368E-A47E2216F602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1009" creationId="{0A6C554D-6753-830B-26E7-82938B329BC7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1032" creationId="{37D71563-9BB4-9A68-1B3D-647472F6A89A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19" creationId="{6C7F4B24-F809-25A0-3ADA-FBFE1955DA3E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2" creationId="{021C1190-1F2D-2DF1-8874-C973A48AAE94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3" creationId="{5B07DB00-0ABB-5C1E-116C-2E81B90663D0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4" creationId="{9AD9FFFC-4217-D920-F1B3-FDE5AD084824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218" creationId="{DDA4F9E8-B696-056A-0EBE-F381971B107F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254" creationId="{FE317B01-BD11-E60B-B92E-4AD9F3C4E555}"/>
          </ac:inkMkLst>
        </pc:inkChg>
        <pc:cxnChg chg="del">
          <ac:chgData name="Kokchun Giang" userId="67e2125d-ec8c-4323-9653-9824a2ad815f" providerId="ADAL" clId="{C25B542B-E4E8-D141-AA14-043D930A865A}" dt="2024-01-24T20:00:14.228" v="1947" actId="478"/>
          <ac:cxnSpMkLst>
            <pc:docMk/>
            <pc:sldMk cId="740354111" sldId="333"/>
            <ac:cxnSpMk id="2" creationId="{B94BC3B4-0E89-2415-F9B3-AC812A1D759A}"/>
          </ac:cxnSpMkLst>
        </pc:cxnChg>
        <pc:cxnChg chg="add del mod">
          <ac:chgData name="Kokchun Giang" userId="67e2125d-ec8c-4323-9653-9824a2ad815f" providerId="ADAL" clId="{C25B542B-E4E8-D141-AA14-043D930A865A}" dt="2024-01-24T20:00:19.895" v="1948" actId="1076"/>
          <ac:cxnSpMkLst>
            <pc:docMk/>
            <pc:sldMk cId="740354111" sldId="333"/>
            <ac:cxnSpMk id="392" creationId="{1ACB2AC6-FC27-9A24-207D-6E252DEBCCCB}"/>
          </ac:cxnSpMkLst>
        </pc:cxnChg>
      </pc:sldChg>
      <pc:sldChg chg="add del">
        <pc:chgData name="Kokchun Giang" userId="67e2125d-ec8c-4323-9653-9824a2ad815f" providerId="ADAL" clId="{C25B542B-E4E8-D141-AA14-043D930A865A}" dt="2024-01-24T20:00:38.908" v="1950" actId="2696"/>
        <pc:sldMkLst>
          <pc:docMk/>
          <pc:sldMk cId="2450536215" sldId="334"/>
        </pc:sldMkLst>
      </pc:sldChg>
    </pc:docChg>
  </pc:docChgLst>
  <pc:docChgLst>
    <pc:chgData name="Kokchun Giang" userId="67e2125d-ec8c-4323-9653-9824a2ad815f" providerId="ADAL" clId="{10EEDAB3-2DB0-BA4D-8CC6-6424E46A9142}"/>
    <pc:docChg chg="undo custSel addSld delSld modSld">
      <pc:chgData name="Kokchun Giang" userId="67e2125d-ec8c-4323-9653-9824a2ad815f" providerId="ADAL" clId="{10EEDAB3-2DB0-BA4D-8CC6-6424E46A9142}" dt="2024-01-13T15:36:33.360" v="2986"/>
      <pc:docMkLst>
        <pc:docMk/>
      </pc:docMkLst>
      <pc:sldChg chg="modSp">
        <pc:chgData name="Kokchun Giang" userId="67e2125d-ec8c-4323-9653-9824a2ad815f" providerId="ADAL" clId="{10EEDAB3-2DB0-BA4D-8CC6-6424E46A9142}" dt="2024-01-13T15:22:37.767" v="2858" actId="1076"/>
        <pc:sldMkLst>
          <pc:docMk/>
          <pc:sldMk cId="2807130090" sldId="256"/>
        </pc:sldMkLst>
        <pc:picChg chg="mod">
          <ac:chgData name="Kokchun Giang" userId="67e2125d-ec8c-4323-9653-9824a2ad815f" providerId="ADAL" clId="{10EEDAB3-2DB0-BA4D-8CC6-6424E46A9142}" dt="2024-01-13T15:22:37.767" v="2858" actId="1076"/>
          <ac:picMkLst>
            <pc:docMk/>
            <pc:sldMk cId="2807130090" sldId="256"/>
            <ac:picMk id="1026" creationId="{99256CB0-0537-23E9-9E18-6FCF2F704D62}"/>
          </ac:picMkLst>
        </pc:picChg>
      </pc:sldChg>
      <pc:sldChg chg="addSp delSp modSp mod delAnim modAnim modNotesTx">
        <pc:chgData name="Kokchun Giang" userId="67e2125d-ec8c-4323-9653-9824a2ad815f" providerId="ADAL" clId="{10EEDAB3-2DB0-BA4D-8CC6-6424E46A9142}" dt="2024-01-13T15:25:07.142" v="2884"/>
        <pc:sldMkLst>
          <pc:docMk/>
          <pc:sldMk cId="4207668247" sldId="323"/>
        </pc:sldMkLst>
        <pc:spChg chg="mod">
          <ac:chgData name="Kokchun Giang" userId="67e2125d-ec8c-4323-9653-9824a2ad815f" providerId="ADAL" clId="{10EEDAB3-2DB0-BA4D-8CC6-6424E46A9142}" dt="2024-01-13T12:36:58.638" v="152" actId="2711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4" creationId="{B0397586-C5B5-D537-0244-32F98EEC3747}"/>
          </ac:grpSpMkLst>
        </pc:grpChg>
        <pc:grpChg chg="add 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5" creationId="{FC112F18-420A-7178-2056-65A06FEE8657}"/>
          </ac:grpSpMkLst>
        </pc:grpChg>
        <pc:grpChg chg="add mod">
          <ac:chgData name="Kokchun Giang" userId="67e2125d-ec8c-4323-9653-9824a2ad815f" providerId="ADAL" clId="{10EEDAB3-2DB0-BA4D-8CC6-6424E46A9142}" dt="2024-01-13T15:23:47.062" v="2871" actId="1076"/>
          <ac:grpSpMkLst>
            <pc:docMk/>
            <pc:sldMk cId="4207668247" sldId="323"/>
            <ac:grpSpMk id="6" creationId="{CA593F4B-50FB-D2D8-A99B-63C1393DEC6A}"/>
          </ac:grpSpMkLst>
        </pc:grpChg>
        <pc:grpChg chg="add 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7" creationId="{B283ED39-9059-E0C9-C53F-B0B44FA17B5E}"/>
          </ac:grpSpMkLst>
        </pc:grpChg>
        <pc:grpChg chg="add 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8" creationId="{C25C5813-DD6C-28B3-64E6-B3A8536B1AD2}"/>
          </ac:grpSpMkLst>
        </pc:grpChg>
        <pc:grpChg chg="add 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140" creationId="{8A175907-5EDF-41ED-275B-DD9316F7EDA1}"/>
          </ac:grpSpMkLst>
        </pc:grpChg>
        <pc:grpChg chg="del mod">
          <ac:chgData name="Kokchun Giang" userId="67e2125d-ec8c-4323-9653-9824a2ad815f" providerId="ADAL" clId="{10EEDAB3-2DB0-BA4D-8CC6-6424E46A9142}" dt="2024-01-13T12:37:23.009" v="171"/>
          <ac:grpSpMkLst>
            <pc:docMk/>
            <pc:sldMk cId="4207668247" sldId="323"/>
            <ac:grpSpMk id="143" creationId="{EB0E37C3-979D-F9CB-0C0F-36E4D777BAA1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150" creationId="{8EE46824-986C-0981-4BF5-543922400F75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53" creationId="{155AA3FC-D0CD-7AA4-8AD9-B0C55F82954D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62" creationId="{45A54DB8-3809-FEAA-9AA5-4E3DF954399A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2" creationId="{AE426374-4858-D4D7-7283-2253BEB4E2D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3" creationId="{5794388D-8A03-363E-A78D-AEE2E13A7B02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4" creationId="{FB101198-D863-C4DD-F83D-0F1EC9FDD619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5" creationId="{1DC50C1C-562B-1F53-D7E0-4A644A67B51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6" creationId="{34F9EB73-2592-AF42-9A89-51392E91368D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7" creationId="{69378D79-55B2-16F9-39F4-4E344F48632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8" creationId="{26D4C4DB-4BA3-6766-7AB4-889A3B7EA2C7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9" creationId="{9BE8D299-E961-AFDA-9F42-6BD4F63A0B80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90" creationId="{CFA73BAD-8FC1-151D-B34D-B574F207F52F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296" creationId="{8911E5BD-2B71-37C7-05C5-00AF8B787057}"/>
          </ac:grpSpMkLst>
        </pc:grpChg>
        <pc:grpChg chg="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315" creationId="{C7B4E098-FD83-CDC7-131C-D8E1BE215195}"/>
          </ac:grpSpMkLst>
        </pc:grpChg>
        <pc:grpChg chg="del mod">
          <ac:chgData name="Kokchun Giang" userId="67e2125d-ec8c-4323-9653-9824a2ad815f" providerId="ADAL" clId="{10EEDAB3-2DB0-BA4D-8CC6-6424E46A9142}" dt="2024-01-13T12:40:47.629" v="359"/>
          <ac:grpSpMkLst>
            <pc:docMk/>
            <pc:sldMk cId="4207668247" sldId="323"/>
            <ac:grpSpMk id="322" creationId="{D6D2D016-90DC-ACF6-ED1A-584B942E4D4F}"/>
          </ac:grpSpMkLst>
        </pc:grpChg>
        <pc:grpChg chg="del mod">
          <ac:chgData name="Kokchun Giang" userId="67e2125d-ec8c-4323-9653-9824a2ad815f" providerId="ADAL" clId="{10EEDAB3-2DB0-BA4D-8CC6-6424E46A9142}" dt="2024-01-13T12:38:02.828" v="241"/>
          <ac:grpSpMkLst>
            <pc:docMk/>
            <pc:sldMk cId="4207668247" sldId="323"/>
            <ac:grpSpMk id="340" creationId="{67ECB237-1670-1E30-AEED-50843B070846}"/>
          </ac:grpSpMkLst>
        </pc:grpChg>
        <pc:grpChg chg="mod">
          <ac:chgData name="Kokchun Giang" userId="67e2125d-ec8c-4323-9653-9824a2ad815f" providerId="ADAL" clId="{10EEDAB3-2DB0-BA4D-8CC6-6424E46A9142}" dt="2024-01-13T12:40:49.282" v="365"/>
          <ac:grpSpMkLst>
            <pc:docMk/>
            <pc:sldMk cId="4207668247" sldId="323"/>
            <ac:grpSpMk id="341" creationId="{53644DB6-371A-A12A-E22E-735751D3654A}"/>
          </ac:grpSpMkLst>
        </pc:grpChg>
        <pc:grpChg chg="mod">
          <ac:chgData name="Kokchun Giang" userId="67e2125d-ec8c-4323-9653-9824a2ad815f" providerId="ADAL" clId="{10EEDAB3-2DB0-BA4D-8CC6-6424E46A9142}" dt="2024-01-13T12:38:33.622" v="252"/>
          <ac:grpSpMkLst>
            <pc:docMk/>
            <pc:sldMk cId="4207668247" sldId="323"/>
            <ac:grpSpMk id="350" creationId="{B0E8FE80-177B-EBB1-74EF-05F972FA4187}"/>
          </ac:grpSpMkLst>
        </pc:grpChg>
        <pc:grpChg chg="mod">
          <ac:chgData name="Kokchun Giang" userId="67e2125d-ec8c-4323-9653-9824a2ad815f" providerId="ADAL" clId="{10EEDAB3-2DB0-BA4D-8CC6-6424E46A9142}" dt="2024-01-13T12:39:02.535" v="270"/>
          <ac:grpSpMkLst>
            <pc:docMk/>
            <pc:sldMk cId="4207668247" sldId="323"/>
            <ac:grpSpMk id="357" creationId="{995511C6-D246-FFEB-AE2E-17746680402B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73" creationId="{43BEBDFF-0B31-2E3F-2130-71774D71660E}"/>
          </ac:grpSpMkLst>
        </pc:grpChg>
        <pc:grpChg chg="mod">
          <ac:chgData name="Kokchun Giang" userId="67e2125d-ec8c-4323-9653-9824a2ad815f" providerId="ADAL" clId="{10EEDAB3-2DB0-BA4D-8CC6-6424E46A9142}" dt="2024-01-13T12:39:30.102" v="300"/>
          <ac:grpSpMkLst>
            <pc:docMk/>
            <pc:sldMk cId="4207668247" sldId="323"/>
            <ac:grpSpMk id="381" creationId="{27E9FA83-9237-BA48-1D5E-55B5118FF69D}"/>
          </ac:grpSpMkLst>
        </pc:grpChg>
        <pc:grpChg chg="del mod">
          <ac:chgData name="Kokchun Giang" userId="67e2125d-ec8c-4323-9653-9824a2ad815f" providerId="ADAL" clId="{10EEDAB3-2DB0-BA4D-8CC6-6424E46A9142}" dt="2024-01-13T12:40:20.226" v="328"/>
          <ac:grpSpMkLst>
            <pc:docMk/>
            <pc:sldMk cId="4207668247" sldId="323"/>
            <ac:grpSpMk id="391" creationId="{0A598E78-F847-C0AB-8E97-FF418ECC34D8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99" creationId="{11569DB9-73F1-DDA9-C8A2-3510E7E5560F}"/>
          </ac:grpSpMkLst>
        </pc:grpChg>
        <pc:grpChg chg="del mod">
          <ac:chgData name="Kokchun Giang" userId="67e2125d-ec8c-4323-9653-9824a2ad815f" providerId="ADAL" clId="{10EEDAB3-2DB0-BA4D-8CC6-6424E46A9142}" dt="2024-01-13T12:40:36.511" v="354"/>
          <ac:grpSpMkLst>
            <pc:docMk/>
            <pc:sldMk cId="4207668247" sldId="323"/>
            <ac:grpSpMk id="410" creationId="{9CBFE3A8-A2AA-C26C-ABAD-D3C6810F4AA9}"/>
          </ac:grpSpMkLst>
        </pc:grpChg>
        <pc:grpChg chg="mod">
          <ac:chgData name="Kokchun Giang" userId="67e2125d-ec8c-4323-9653-9824a2ad815f" providerId="ADAL" clId="{10EEDAB3-2DB0-BA4D-8CC6-6424E46A9142}" dt="2024-01-13T15:23:50.993" v="2872" actId="1076"/>
          <ac:grpSpMkLst>
            <pc:docMk/>
            <pc:sldMk cId="4207668247" sldId="323"/>
            <ac:grpSpMk id="413" creationId="{C9FC476B-11FF-B911-4163-A8246BFA3C5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4" creationId="{C76A91DC-5B20-B8CE-BEB9-715E27F8F691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5" creationId="{91D6632A-E842-D9FA-1271-1DF3C6630EA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39" creationId="{035F6436-85CB-D97F-9B0F-4EC5B3007087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0" creationId="{A070D91F-9E0E-1234-9A41-ACEAADE6B3E2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1" creationId="{FDDE49FF-E754-5E49-B525-B1E951A914C9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51" creationId="{8A3569B6-2043-BDC0-D429-8CF71DE80A1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0" creationId="{51144078-F706-BC9E-43E9-DA2902D893AB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8" creationId="{F548B6B5-48F8-9E5E-AC45-227BFB0CA49A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9" creationId="{AD69EFD1-0C5F-2FC1-73E7-CD600FF572F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4" creationId="{20F47E1B-2C09-95F4-9049-47E3DB5813FE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5" creationId="{B02905B5-3A56-A7A7-EF26-5850ADAB6015}"/>
          </ac:grpSpMkLst>
        </pc:grpChg>
        <pc:grpChg chg="mod">
          <ac:chgData name="Kokchun Giang" userId="67e2125d-ec8c-4323-9653-9824a2ad815f" providerId="ADAL" clId="{10EEDAB3-2DB0-BA4D-8CC6-6424E46A9142}" dt="2024-01-13T12:41:46.074" v="440"/>
          <ac:grpSpMkLst>
            <pc:docMk/>
            <pc:sldMk cId="4207668247" sldId="323"/>
            <ac:grpSpMk id="491" creationId="{53C3F195-C41F-0F0E-B12F-39074CF20E06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0" creationId="{779AAD8D-E4BC-2609-2EB4-941EC2D4219D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4" creationId="{A1C6F049-714E-81B6-E615-EC0AEB0D90EB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2" creationId="{DD6D3974-3B8F-2466-2CB3-49337DBAD177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3" creationId="{C6413FA7-B934-0843-37DF-B729431C919B}"/>
          </ac:grpSpMkLst>
        </pc:grpChg>
        <pc:grpChg chg="del mod">
          <ac:chgData name="Kokchun Giang" userId="67e2125d-ec8c-4323-9653-9824a2ad815f" providerId="ADAL" clId="{10EEDAB3-2DB0-BA4D-8CC6-6424E46A9142}" dt="2024-01-13T12:43:09.812" v="483"/>
          <ac:grpSpMkLst>
            <pc:docMk/>
            <pc:sldMk cId="4207668247" sldId="323"/>
            <ac:grpSpMk id="533" creationId="{5F1C00C7-1CF0-9F54-0AD7-3DEFB61619EC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35" creationId="{6FAE7DF7-B8A1-DA6A-A572-0B5E1B453CD1}"/>
          </ac:grpSpMkLst>
        </pc:grpChg>
        <pc:grpChg chg="mod">
          <ac:chgData name="Kokchun Giang" userId="67e2125d-ec8c-4323-9653-9824a2ad815f" providerId="ADAL" clId="{10EEDAB3-2DB0-BA4D-8CC6-6424E46A9142}" dt="2024-01-13T12:43:19" v="488"/>
          <ac:grpSpMkLst>
            <pc:docMk/>
            <pc:sldMk cId="4207668247" sldId="323"/>
            <ac:grpSpMk id="538" creationId="{BF0F247B-87DD-981F-9FC7-1AC85FC6C3EC}"/>
          </ac:grpSpMkLst>
        </pc:grp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2" creationId="{D8276C4F-1D88-0187-108A-6D12919F85B0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3" creationId="{5AB9BA00-2022-74ED-1B0A-C318BDE4F67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" creationId="{B8C2FE8D-51DD-6A0F-7AC7-2466620CC8C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5" creationId="{3273098B-0D7E-F3B6-F25A-9DA180F20CB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7" creationId="{7F18A750-495E-F11D-F1E1-098E598365C3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07" creationId="{4B33D4FC-C4C9-9E39-3CA6-6F812018D1E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3" creationId="{86DFFF58-965C-3961-8AB6-2F916F7ECF84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5" creationId="{D8C74AAB-3107-C4DD-84EB-6B0D3C51F0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36" creationId="{D28E53D5-CB40-0592-4D14-89BA70CAA7B1}"/>
          </ac:inkMkLst>
        </pc:inkChg>
        <pc:inkChg chg="del">
          <ac:chgData name="Kokchun Giang" userId="67e2125d-ec8c-4323-9653-9824a2ad815f" providerId="ADAL" clId="{10EEDAB3-2DB0-BA4D-8CC6-6424E46A9142}" dt="2024-01-13T12:36:28.474" v="89" actId="478"/>
          <ac:inkMkLst>
            <pc:docMk/>
            <pc:sldMk cId="4207668247" sldId="323"/>
            <ac:inkMk id="137" creationId="{D5A91263-610B-F279-A048-0933C145AFA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1" creationId="{CBC37598-F74E-758A-3F59-85C640D666F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2" creationId="{264A84FA-FDB3-FC00-5B3E-8A559738636C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4" creationId="{89031316-47CE-242F-B774-2824DE2A9F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5" creationId="{69E085CD-EAD2-A276-1E7C-A2AC41142B8B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6" creationId="{84AB4D30-FA36-0068-51B4-38BB7459D3AD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7" creationId="{487DB2DD-5F1E-9E05-1E3F-012F374D2F4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8" creationId="{4BC9EAFB-CA34-2112-F5EF-926BBDDB1A19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9" creationId="{789AA2E0-4185-E591-19DF-FCC40D075D6A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1" creationId="{DD4C4D5A-C20F-FA7C-DAFE-0683D7C664F4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2" creationId="{24FDCB6C-908A-F61C-C390-82F287A7BE53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4" creationId="{D24B472D-1E14-C307-2B5A-DE59528C1B8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5" creationId="{4A1773DA-D313-0F22-69B2-851FA40DBE24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6" creationId="{2D61B0B9-85D9-EC25-43D3-528B8A57AD69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7" creationId="{294E4E69-9460-390B-5325-6190B3EE2FEA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8" creationId="{22B32C44-63E6-D442-6FE0-D003296EB7A5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9" creationId="{78B5ED5D-6E33-43BD-F076-D6272F4C883B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0" creationId="{28092570-48C8-E231-D93E-DC5F0CC76FB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1" creationId="{B9FEB302-86B8-3803-06BE-19ACAD543828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3" creationId="{D12FF36A-D664-7264-4AD3-57B68F1920E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4" creationId="{219BA350-FDE8-3655-ACAB-4A6DC4F6840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5" creationId="{4C242C1E-C899-0563-738B-E1F7AE5D8F0D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6" creationId="{81E270C3-41E9-8714-7C76-8AD740A1515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7" creationId="{DF12DB2C-9E1E-4C97-F60B-79D1A492A1F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8" creationId="{2DD4A738-3F22-527E-0C81-939E4BDB831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87" creationId="{2EE8BB0A-9F32-4BB3-0BA5-6E94757D0AD9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14" creationId="{A46C8A5C-C94A-E9B5-3DA6-56E4E235FEF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1" creationId="{74426B05-2F5C-3CE2-66B9-44475580FEB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2" creationId="{91D2CDB0-BB43-CC47-A8CC-27C38BC50A3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3" creationId="{2C07BB03-14BA-DC46-E495-9509E536F1E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4" creationId="{0EFC8133-228A-C956-5834-9CAEC02D6B2F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5" creationId="{448E1CD9-90B7-7D22-1261-959404AF3A63}"/>
          </ac:inkMkLst>
        </pc:inkChg>
        <pc:inkChg chg="add mod">
          <ac:chgData name="Kokchun Giang" userId="67e2125d-ec8c-4323-9653-9824a2ad815f" providerId="ADAL" clId="{10EEDAB3-2DB0-BA4D-8CC6-6424E46A9142}" dt="2024-01-13T15:23:13.328" v="2863" actId="164"/>
          <ac:inkMkLst>
            <pc:docMk/>
            <pc:sldMk cId="4207668247" sldId="323"/>
            <ac:inkMk id="297" creationId="{DB3A2661-287C-83FE-F8D6-A69407C5AD3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8" creationId="{1DC90799-A9A2-3325-E62F-54C531BDD1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9" creationId="{8378D91E-3DF9-5DA4-05EF-28A22C1D8A9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0" creationId="{912DF2AA-2BA9-DA9D-0D6A-279ADE3BCE6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1" creationId="{C5B9E0B4-AF17-AEED-CA97-E64FD4BB082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2" creationId="{11CFA4F6-C3F3-92D1-0782-7AB5F033CB2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3" creationId="{E08063DF-D5A7-0D49-513E-A21CB3CF30C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4" creationId="{D9660318-2C53-2BB3-AADD-229B72C0F58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5" creationId="{CD6051CB-6BC9-0281-A513-C9B385ECA24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6" creationId="{554594A5-8B8D-A7CC-EF99-3CA651F22E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7" creationId="{2AEAF5A8-9D69-70D4-8CCD-9EEAE626F91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8" creationId="{1902A236-5BA5-EB00-1EA2-AE2E3A981518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9" creationId="{52354CC1-BD32-D254-7A06-713CB9199DC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0" creationId="{713D7C25-9F44-EC5B-B76A-C3D1BA76784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1" creationId="{1550D408-1655-ABD1-204E-A9EFE5AB268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2" creationId="{D5491FE7-C140-3CD1-BEE7-CC4070771B1D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3" creationId="{AFAB2D2D-480E-1F47-FA00-1D59872D427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4" creationId="{771FDBB8-7D06-E25B-8439-165D06AF9F94}"/>
          </ac:inkMkLst>
        </pc:inkChg>
        <pc:inkChg chg="add del mod">
          <ac:chgData name="Kokchun Giang" userId="67e2125d-ec8c-4323-9653-9824a2ad815f" providerId="ADAL" clId="{10EEDAB3-2DB0-BA4D-8CC6-6424E46A9142}" dt="2024-01-13T12:40:47.625" v="357"/>
          <ac:inkMkLst>
            <pc:docMk/>
            <pc:sldMk cId="4207668247" sldId="323"/>
            <ac:inkMk id="316" creationId="{E0B4AA3D-7CF1-EB79-9609-3CFB436AC148}"/>
          </ac:inkMkLst>
        </pc:inkChg>
        <pc:inkChg chg="add del mod">
          <ac:chgData name="Kokchun Giang" userId="67e2125d-ec8c-4323-9653-9824a2ad815f" providerId="ADAL" clId="{10EEDAB3-2DB0-BA4D-8CC6-6424E46A9142}" dt="2024-01-13T12:40:47.624" v="356"/>
          <ac:inkMkLst>
            <pc:docMk/>
            <pc:sldMk cId="4207668247" sldId="323"/>
            <ac:inkMk id="317" creationId="{16F2028D-1539-8700-EBFA-E33C92A351B2}"/>
          </ac:inkMkLst>
        </pc:inkChg>
        <pc:inkChg chg="add del mod">
          <ac:chgData name="Kokchun Giang" userId="67e2125d-ec8c-4323-9653-9824a2ad815f" providerId="ADAL" clId="{10EEDAB3-2DB0-BA4D-8CC6-6424E46A9142}" dt="2024-01-13T12:40:47.629" v="359"/>
          <ac:inkMkLst>
            <pc:docMk/>
            <pc:sldMk cId="4207668247" sldId="323"/>
            <ac:inkMk id="318" creationId="{E3558876-F9CE-752F-CBCF-C25299542E6F}"/>
          </ac:inkMkLst>
        </pc:inkChg>
        <pc:inkChg chg="add del mod">
          <ac:chgData name="Kokchun Giang" userId="67e2125d-ec8c-4323-9653-9824a2ad815f" providerId="ADAL" clId="{10EEDAB3-2DB0-BA4D-8CC6-6424E46A9142}" dt="2024-01-13T12:40:47.629" v="360"/>
          <ac:inkMkLst>
            <pc:docMk/>
            <pc:sldMk cId="4207668247" sldId="323"/>
            <ac:inkMk id="319" creationId="{9B38C1EA-B6C2-8C98-C182-0487318967B9}"/>
          </ac:inkMkLst>
        </pc:inkChg>
        <pc:inkChg chg="add del mod">
          <ac:chgData name="Kokchun Giang" userId="67e2125d-ec8c-4323-9653-9824a2ad815f" providerId="ADAL" clId="{10EEDAB3-2DB0-BA4D-8CC6-6424E46A9142}" dt="2024-01-13T12:40:47.626" v="358"/>
          <ac:inkMkLst>
            <pc:docMk/>
            <pc:sldMk cId="4207668247" sldId="323"/>
            <ac:inkMk id="320" creationId="{376155D1-5934-FDA3-4BF8-BC3497F0A059}"/>
          </ac:inkMkLst>
        </pc:inkChg>
        <pc:inkChg chg="add del mod">
          <ac:chgData name="Kokchun Giang" userId="67e2125d-ec8c-4323-9653-9824a2ad815f" providerId="ADAL" clId="{10EEDAB3-2DB0-BA4D-8CC6-6424E46A9142}" dt="2024-01-13T12:40:45.670" v="355"/>
          <ac:inkMkLst>
            <pc:docMk/>
            <pc:sldMk cId="4207668247" sldId="323"/>
            <ac:inkMk id="321" creationId="{A8D86797-FA48-32DA-DFBC-E888BA5BFD41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3" creationId="{53A4C324-182C-A6C7-9667-2FE3A04462C0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4" creationId="{CCE9140B-13B6-EA6E-940B-82BCA0DAC122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5" creationId="{614D8D50-81B8-2448-0897-0691174A5EBA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6" creationId="{B28D8665-CE37-3A0A-CEF8-F4FF8B879AB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7" creationId="{ACBF7967-388E-9B3A-8426-56B21BA1987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8" creationId="{D3CB14AF-FB76-3E61-1C56-AF4F2009268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9" creationId="{0F2C5321-9656-D4CA-AFC9-C7047430D7C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0" creationId="{C93A1AC0-B398-9893-9786-FD585DFE620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1" creationId="{5DE035B6-F616-1DC7-3705-840B4EFBA7E5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2" creationId="{A2780050-E9C9-07FE-2CE0-F3E440879F49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3" creationId="{2C98950E-58FE-09C1-1360-73986F44B04D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4" creationId="{4EE0FDDB-4BED-B250-0FBE-3EEF6D84ADF1}"/>
          </ac:inkMkLst>
        </pc:inkChg>
        <pc:inkChg chg="add del mod">
          <ac:chgData name="Kokchun Giang" userId="67e2125d-ec8c-4323-9653-9824a2ad815f" providerId="ADAL" clId="{10EEDAB3-2DB0-BA4D-8CC6-6424E46A9142}" dt="2024-01-13T12:40:49.281" v="364"/>
          <ac:inkMkLst>
            <pc:docMk/>
            <pc:sldMk cId="4207668247" sldId="323"/>
            <ac:inkMk id="335" creationId="{DF2F0E6A-480B-EDBB-2764-DDF302EC26C2}"/>
          </ac:inkMkLst>
        </pc:inkChg>
        <pc:inkChg chg="add del mod">
          <ac:chgData name="Kokchun Giang" userId="67e2125d-ec8c-4323-9653-9824a2ad815f" providerId="ADAL" clId="{10EEDAB3-2DB0-BA4D-8CC6-6424E46A9142}" dt="2024-01-13T12:40:49.279" v="362"/>
          <ac:inkMkLst>
            <pc:docMk/>
            <pc:sldMk cId="4207668247" sldId="323"/>
            <ac:inkMk id="336" creationId="{E5205F1E-81AA-F724-BCCF-BD3592C40A2F}"/>
          </ac:inkMkLst>
        </pc:inkChg>
        <pc:inkChg chg="add del mod">
          <ac:chgData name="Kokchun Giang" userId="67e2125d-ec8c-4323-9653-9824a2ad815f" providerId="ADAL" clId="{10EEDAB3-2DB0-BA4D-8CC6-6424E46A9142}" dt="2024-01-13T12:40:49.280" v="363"/>
          <ac:inkMkLst>
            <pc:docMk/>
            <pc:sldMk cId="4207668247" sldId="323"/>
            <ac:inkMk id="337" creationId="{CFF74102-8C6E-949F-1793-BC3849C26620}"/>
          </ac:inkMkLst>
        </pc:inkChg>
        <pc:inkChg chg="add del mod">
          <ac:chgData name="Kokchun Giang" userId="67e2125d-ec8c-4323-9653-9824a2ad815f" providerId="ADAL" clId="{10EEDAB3-2DB0-BA4D-8CC6-6424E46A9142}" dt="2024-01-13T12:40:49.278" v="361"/>
          <ac:inkMkLst>
            <pc:docMk/>
            <pc:sldMk cId="4207668247" sldId="323"/>
            <ac:inkMk id="338" creationId="{7DEA4288-87F3-B785-C61E-9B9FC0AEC237}"/>
          </ac:inkMkLst>
        </pc:inkChg>
        <pc:inkChg chg="add del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9" creationId="{6CD5E824-B2FC-5648-8053-9B45ECFE08B9}"/>
          </ac:inkMkLst>
        </pc:inkChg>
        <pc:inkChg chg="add del mod">
          <ac:chgData name="Kokchun Giang" userId="67e2125d-ec8c-4323-9653-9824a2ad815f" providerId="ADAL" clId="{10EEDAB3-2DB0-BA4D-8CC6-6424E46A9142}" dt="2024-01-13T12:38:35.708" v="259" actId="9405"/>
          <ac:inkMkLst>
            <pc:docMk/>
            <pc:sldMk cId="4207668247" sldId="323"/>
            <ac:inkMk id="342" creationId="{75CE3525-00EF-62B4-D9E6-E8DAE39BAB1F}"/>
          </ac:inkMkLst>
        </pc:inkChg>
        <pc:inkChg chg="add del mod">
          <ac:chgData name="Kokchun Giang" userId="67e2125d-ec8c-4323-9653-9824a2ad815f" providerId="ADAL" clId="{10EEDAB3-2DB0-BA4D-8CC6-6424E46A9142}" dt="2024-01-13T12:38:35.316" v="258" actId="9405"/>
          <ac:inkMkLst>
            <pc:docMk/>
            <pc:sldMk cId="4207668247" sldId="323"/>
            <ac:inkMk id="343" creationId="{7FB160AF-005D-57D4-A411-C4DE2998A7D6}"/>
          </ac:inkMkLst>
        </pc:inkChg>
        <pc:inkChg chg="add del mod">
          <ac:chgData name="Kokchun Giang" userId="67e2125d-ec8c-4323-9653-9824a2ad815f" providerId="ADAL" clId="{10EEDAB3-2DB0-BA4D-8CC6-6424E46A9142}" dt="2024-01-13T12:38:35.012" v="257" actId="9405"/>
          <ac:inkMkLst>
            <pc:docMk/>
            <pc:sldMk cId="4207668247" sldId="323"/>
            <ac:inkMk id="344" creationId="{788B249F-0259-C3B5-9529-5AF39CBD88E4}"/>
          </ac:inkMkLst>
        </pc:inkChg>
        <pc:inkChg chg="add del mod">
          <ac:chgData name="Kokchun Giang" userId="67e2125d-ec8c-4323-9653-9824a2ad815f" providerId="ADAL" clId="{10EEDAB3-2DB0-BA4D-8CC6-6424E46A9142}" dt="2024-01-13T12:38:34.748" v="256" actId="9405"/>
          <ac:inkMkLst>
            <pc:docMk/>
            <pc:sldMk cId="4207668247" sldId="323"/>
            <ac:inkMk id="345" creationId="{F24DAF7D-CFA0-98DA-6E00-A1E4CC29C800}"/>
          </ac:inkMkLst>
        </pc:inkChg>
        <pc:inkChg chg="add del mod">
          <ac:chgData name="Kokchun Giang" userId="67e2125d-ec8c-4323-9653-9824a2ad815f" providerId="ADAL" clId="{10EEDAB3-2DB0-BA4D-8CC6-6424E46A9142}" dt="2024-01-13T12:38:34.434" v="255" actId="9405"/>
          <ac:inkMkLst>
            <pc:docMk/>
            <pc:sldMk cId="4207668247" sldId="323"/>
            <ac:inkMk id="346" creationId="{CD0E23A4-9CE2-7F06-4100-AE25DC0AE1F7}"/>
          </ac:inkMkLst>
        </pc:inkChg>
        <pc:inkChg chg="add del mod">
          <ac:chgData name="Kokchun Giang" userId="67e2125d-ec8c-4323-9653-9824a2ad815f" providerId="ADAL" clId="{10EEDAB3-2DB0-BA4D-8CC6-6424E46A9142}" dt="2024-01-13T12:38:34.180" v="254" actId="9405"/>
          <ac:inkMkLst>
            <pc:docMk/>
            <pc:sldMk cId="4207668247" sldId="323"/>
            <ac:inkMk id="347" creationId="{91CC3527-A877-D4CC-57B0-4F7F33081F21}"/>
          </ac:inkMkLst>
        </pc:inkChg>
        <pc:inkChg chg="add del mod">
          <ac:chgData name="Kokchun Giang" userId="67e2125d-ec8c-4323-9653-9824a2ad815f" providerId="ADAL" clId="{10EEDAB3-2DB0-BA4D-8CC6-6424E46A9142}" dt="2024-01-13T12:38:33.956" v="253" actId="9405"/>
          <ac:inkMkLst>
            <pc:docMk/>
            <pc:sldMk cId="4207668247" sldId="323"/>
            <ac:inkMk id="348" creationId="{95390621-F819-A994-C694-EF7333F86760}"/>
          </ac:inkMkLst>
        </pc:inkChg>
        <pc:inkChg chg="add del mod">
          <ac:chgData name="Kokchun Giang" userId="67e2125d-ec8c-4323-9653-9824a2ad815f" providerId="ADAL" clId="{10EEDAB3-2DB0-BA4D-8CC6-6424E46A9142}" dt="2024-01-13T12:38:33.622" v="252"/>
          <ac:inkMkLst>
            <pc:docMk/>
            <pc:sldMk cId="4207668247" sldId="323"/>
            <ac:inkMk id="349" creationId="{090F31D6-2F2C-B914-D139-1EB355015DD6}"/>
          </ac:inkMkLst>
        </pc:inkChg>
        <pc:inkChg chg="add del mod">
          <ac:chgData name="Kokchun Giang" userId="67e2125d-ec8c-4323-9653-9824a2ad815f" providerId="ADAL" clId="{10EEDAB3-2DB0-BA4D-8CC6-6424E46A9142}" dt="2024-01-13T12:39:04.100" v="275" actId="9405"/>
          <ac:inkMkLst>
            <pc:docMk/>
            <pc:sldMk cId="4207668247" sldId="323"/>
            <ac:inkMk id="351" creationId="{AF239156-301E-4A3B-3DDB-C1A5B6E09A5C}"/>
          </ac:inkMkLst>
        </pc:inkChg>
        <pc:inkChg chg="add del mod">
          <ac:chgData name="Kokchun Giang" userId="67e2125d-ec8c-4323-9653-9824a2ad815f" providerId="ADAL" clId="{10EEDAB3-2DB0-BA4D-8CC6-6424E46A9142}" dt="2024-01-13T12:39:03.734" v="274" actId="9405"/>
          <ac:inkMkLst>
            <pc:docMk/>
            <pc:sldMk cId="4207668247" sldId="323"/>
            <ac:inkMk id="352" creationId="{EA9E5CB4-3E70-8CB1-1EF4-3239551FB148}"/>
          </ac:inkMkLst>
        </pc:inkChg>
        <pc:inkChg chg="add del mod">
          <ac:chgData name="Kokchun Giang" userId="67e2125d-ec8c-4323-9653-9824a2ad815f" providerId="ADAL" clId="{10EEDAB3-2DB0-BA4D-8CC6-6424E46A9142}" dt="2024-01-13T12:39:03.403" v="273" actId="9405"/>
          <ac:inkMkLst>
            <pc:docMk/>
            <pc:sldMk cId="4207668247" sldId="323"/>
            <ac:inkMk id="353" creationId="{9DA9982E-B03C-415E-25CE-9B87740D801D}"/>
          </ac:inkMkLst>
        </pc:inkChg>
        <pc:inkChg chg="add del mod">
          <ac:chgData name="Kokchun Giang" userId="67e2125d-ec8c-4323-9653-9824a2ad815f" providerId="ADAL" clId="{10EEDAB3-2DB0-BA4D-8CC6-6424E46A9142}" dt="2024-01-13T12:39:03.107" v="272" actId="9405"/>
          <ac:inkMkLst>
            <pc:docMk/>
            <pc:sldMk cId="4207668247" sldId="323"/>
            <ac:inkMk id="354" creationId="{A8C30D5A-398C-9BA7-71C4-231EA8A4F8BA}"/>
          </ac:inkMkLst>
        </pc:inkChg>
        <pc:inkChg chg="add del mod">
          <ac:chgData name="Kokchun Giang" userId="67e2125d-ec8c-4323-9653-9824a2ad815f" providerId="ADAL" clId="{10EEDAB3-2DB0-BA4D-8CC6-6424E46A9142}" dt="2024-01-13T12:39:02.797" v="271" actId="9405"/>
          <ac:inkMkLst>
            <pc:docMk/>
            <pc:sldMk cId="4207668247" sldId="323"/>
            <ac:inkMk id="355" creationId="{C6A71216-9D7E-C6F4-9EB1-65E4C4026ADA}"/>
          </ac:inkMkLst>
        </pc:inkChg>
        <pc:inkChg chg="add del mod">
          <ac:chgData name="Kokchun Giang" userId="67e2125d-ec8c-4323-9653-9824a2ad815f" providerId="ADAL" clId="{10EEDAB3-2DB0-BA4D-8CC6-6424E46A9142}" dt="2024-01-13T12:39:02.535" v="270"/>
          <ac:inkMkLst>
            <pc:docMk/>
            <pc:sldMk cId="4207668247" sldId="323"/>
            <ac:inkMk id="356" creationId="{4D4B4CD5-2E82-2F95-E84E-9CC1568D8957}"/>
          </ac:inkMkLst>
        </pc:inkChg>
        <pc:inkChg chg="add del">
          <ac:chgData name="Kokchun Giang" userId="67e2125d-ec8c-4323-9653-9824a2ad815f" providerId="ADAL" clId="{10EEDAB3-2DB0-BA4D-8CC6-6424E46A9142}" dt="2024-01-13T12:39:02.266" v="268" actId="9405"/>
          <ac:inkMkLst>
            <pc:docMk/>
            <pc:sldMk cId="4207668247" sldId="323"/>
            <ac:inkMk id="358" creationId="{2965B6A1-A945-9EBF-384E-929269059027}"/>
          </ac:inkMkLst>
        </pc:inkChg>
        <pc:inkChg chg="add del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59" creationId="{D285F914-0E08-DA83-54BA-16A20700A00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0" creationId="{C579E0C0-E07F-B8AF-18F4-19D28780E1B8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1" creationId="{E315D599-0FE7-9203-37C4-234FA97A4471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2" creationId="{3EC7A7C1-A1B0-23D6-54B0-47095CA26236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3" creationId="{E0473368-0BA4-5B53-5D5E-C10F3FE74F7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4" creationId="{B53CD891-6A2E-1A34-DDA9-6148557769DD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5" creationId="{5E3E21E4-97C0-26DB-4871-666E821D10DB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6" creationId="{B4422630-CAA3-1481-67EE-B6649046619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7" creationId="{3D32740F-029B-6A7E-BCB6-5BF60D82CB30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8" creationId="{7835E236-FCAD-ACD8-F02C-C22B2B81221E}"/>
          </ac:inkMkLst>
        </pc:inkChg>
        <pc:inkChg chg="add del mod">
          <ac:chgData name="Kokchun Giang" userId="67e2125d-ec8c-4323-9653-9824a2ad815f" providerId="ADAL" clId="{10EEDAB3-2DB0-BA4D-8CC6-6424E46A9142}" dt="2024-01-13T12:40:22.100" v="330"/>
          <ac:inkMkLst>
            <pc:docMk/>
            <pc:sldMk cId="4207668247" sldId="323"/>
            <ac:inkMk id="369" creationId="{CB034590-E3E5-7E37-7D9A-504C23DF1A1E}"/>
          </ac:inkMkLst>
        </pc:inkChg>
        <pc:inkChg chg="add del mod">
          <ac:chgData name="Kokchun Giang" userId="67e2125d-ec8c-4323-9653-9824a2ad815f" providerId="ADAL" clId="{10EEDAB3-2DB0-BA4D-8CC6-6424E46A9142}" dt="2024-01-13T12:40:22.102" v="332"/>
          <ac:inkMkLst>
            <pc:docMk/>
            <pc:sldMk cId="4207668247" sldId="323"/>
            <ac:inkMk id="370" creationId="{A094F224-380F-AADB-2B41-BF88512962A5}"/>
          </ac:inkMkLst>
        </pc:inkChg>
        <pc:inkChg chg="add del mod">
          <ac:chgData name="Kokchun Giang" userId="67e2125d-ec8c-4323-9653-9824a2ad815f" providerId="ADAL" clId="{10EEDAB3-2DB0-BA4D-8CC6-6424E46A9142}" dt="2024-01-13T12:40:22.101" v="331"/>
          <ac:inkMkLst>
            <pc:docMk/>
            <pc:sldMk cId="4207668247" sldId="323"/>
            <ac:inkMk id="371" creationId="{3ECA600E-8DD5-F867-80BB-24762DCF1D2C}"/>
          </ac:inkMkLst>
        </pc:inkChg>
        <pc:inkChg chg="add del mod">
          <ac:chgData name="Kokchun Giang" userId="67e2125d-ec8c-4323-9653-9824a2ad815f" providerId="ADAL" clId="{10EEDAB3-2DB0-BA4D-8CC6-6424E46A9142}" dt="2024-01-13T12:40:22.102" v="333"/>
          <ac:inkMkLst>
            <pc:docMk/>
            <pc:sldMk cId="4207668247" sldId="323"/>
            <ac:inkMk id="372" creationId="{AC66CF09-53FE-AA63-74D2-05CF1043E72F}"/>
          </ac:inkMkLst>
        </pc:inkChg>
        <pc:inkChg chg="add del mod">
          <ac:chgData name="Kokchun Giang" userId="67e2125d-ec8c-4323-9653-9824a2ad815f" providerId="ADAL" clId="{10EEDAB3-2DB0-BA4D-8CC6-6424E46A9142}" dt="2024-01-13T12:40:20.223" v="321"/>
          <ac:inkMkLst>
            <pc:docMk/>
            <pc:sldMk cId="4207668247" sldId="323"/>
            <ac:inkMk id="374" creationId="{23E70858-0EFF-9A71-ECE6-FF70CFF336CF}"/>
          </ac:inkMkLst>
        </pc:inkChg>
        <pc:inkChg chg="add del mod">
          <ac:chgData name="Kokchun Giang" userId="67e2125d-ec8c-4323-9653-9824a2ad815f" providerId="ADAL" clId="{10EEDAB3-2DB0-BA4D-8CC6-6424E46A9142}" dt="2024-01-13T12:39:31.411" v="305" actId="9405"/>
          <ac:inkMkLst>
            <pc:docMk/>
            <pc:sldMk cId="4207668247" sldId="323"/>
            <ac:inkMk id="375" creationId="{705ADD1D-661E-33B0-EACA-A7D1C85AFD0D}"/>
          </ac:inkMkLst>
        </pc:inkChg>
        <pc:inkChg chg="add del mod">
          <ac:chgData name="Kokchun Giang" userId="67e2125d-ec8c-4323-9653-9824a2ad815f" providerId="ADAL" clId="{10EEDAB3-2DB0-BA4D-8CC6-6424E46A9142}" dt="2024-01-13T12:39:31.098" v="304" actId="9405"/>
          <ac:inkMkLst>
            <pc:docMk/>
            <pc:sldMk cId="4207668247" sldId="323"/>
            <ac:inkMk id="376" creationId="{5C12C5EF-4FC2-733B-9E6E-058C80E436B0}"/>
          </ac:inkMkLst>
        </pc:inkChg>
        <pc:inkChg chg="add del mod">
          <ac:chgData name="Kokchun Giang" userId="67e2125d-ec8c-4323-9653-9824a2ad815f" providerId="ADAL" clId="{10EEDAB3-2DB0-BA4D-8CC6-6424E46A9142}" dt="2024-01-13T12:39:30.771" v="303" actId="9405"/>
          <ac:inkMkLst>
            <pc:docMk/>
            <pc:sldMk cId="4207668247" sldId="323"/>
            <ac:inkMk id="377" creationId="{A6764A04-DD63-420B-F114-5135BD6C631D}"/>
          </ac:inkMkLst>
        </pc:inkChg>
        <pc:inkChg chg="add del mod">
          <ac:chgData name="Kokchun Giang" userId="67e2125d-ec8c-4323-9653-9824a2ad815f" providerId="ADAL" clId="{10EEDAB3-2DB0-BA4D-8CC6-6424E46A9142}" dt="2024-01-13T12:39:30.498" v="302" actId="9405"/>
          <ac:inkMkLst>
            <pc:docMk/>
            <pc:sldMk cId="4207668247" sldId="323"/>
            <ac:inkMk id="378" creationId="{A5601BF4-4D0C-40F7-D573-5F7878CD9335}"/>
          </ac:inkMkLst>
        </pc:inkChg>
        <pc:inkChg chg="add del mod">
          <ac:chgData name="Kokchun Giang" userId="67e2125d-ec8c-4323-9653-9824a2ad815f" providerId="ADAL" clId="{10EEDAB3-2DB0-BA4D-8CC6-6424E46A9142}" dt="2024-01-13T12:39:30.300" v="301" actId="9405"/>
          <ac:inkMkLst>
            <pc:docMk/>
            <pc:sldMk cId="4207668247" sldId="323"/>
            <ac:inkMk id="379" creationId="{C6B7C15E-AA4F-7BF8-E5CD-D70041FE973A}"/>
          </ac:inkMkLst>
        </pc:inkChg>
        <pc:inkChg chg="add del mod">
          <ac:chgData name="Kokchun Giang" userId="67e2125d-ec8c-4323-9653-9824a2ad815f" providerId="ADAL" clId="{10EEDAB3-2DB0-BA4D-8CC6-6424E46A9142}" dt="2024-01-13T12:39:30.102" v="300"/>
          <ac:inkMkLst>
            <pc:docMk/>
            <pc:sldMk cId="4207668247" sldId="323"/>
            <ac:inkMk id="380" creationId="{976217D2-E4C6-1F65-AAB6-B16AFB6C2F51}"/>
          </ac:inkMkLst>
        </pc:inkChg>
        <pc:inkChg chg="add del mod">
          <ac:chgData name="Kokchun Giang" userId="67e2125d-ec8c-4323-9653-9824a2ad815f" providerId="ADAL" clId="{10EEDAB3-2DB0-BA4D-8CC6-6424E46A9142}" dt="2024-01-13T12:40:20.226" v="326"/>
          <ac:inkMkLst>
            <pc:docMk/>
            <pc:sldMk cId="4207668247" sldId="323"/>
            <ac:inkMk id="382" creationId="{E811B91B-27C0-7CB4-B232-68F8D201CACE}"/>
          </ac:inkMkLst>
        </pc:inkChg>
        <pc:inkChg chg="add del mod">
          <ac:chgData name="Kokchun Giang" userId="67e2125d-ec8c-4323-9653-9824a2ad815f" providerId="ADAL" clId="{10EEDAB3-2DB0-BA4D-8CC6-6424E46A9142}" dt="2024-01-13T12:40:20.226" v="327"/>
          <ac:inkMkLst>
            <pc:docMk/>
            <pc:sldMk cId="4207668247" sldId="323"/>
            <ac:inkMk id="383" creationId="{9238335C-6F9B-321A-9C15-962EAD7D3595}"/>
          </ac:inkMkLst>
        </pc:inkChg>
        <pc:inkChg chg="add del mod">
          <ac:chgData name="Kokchun Giang" userId="67e2125d-ec8c-4323-9653-9824a2ad815f" providerId="ADAL" clId="{10EEDAB3-2DB0-BA4D-8CC6-6424E46A9142}" dt="2024-01-13T12:40:20.224" v="322"/>
          <ac:inkMkLst>
            <pc:docMk/>
            <pc:sldMk cId="4207668247" sldId="323"/>
            <ac:inkMk id="384" creationId="{BFA6B3AB-AF4D-2CB0-55C8-ABE7BDE23DF6}"/>
          </ac:inkMkLst>
        </pc:inkChg>
        <pc:inkChg chg="add del mod">
          <ac:chgData name="Kokchun Giang" userId="67e2125d-ec8c-4323-9653-9824a2ad815f" providerId="ADAL" clId="{10EEDAB3-2DB0-BA4D-8CC6-6424E46A9142}" dt="2024-01-13T12:40:20.225" v="325"/>
          <ac:inkMkLst>
            <pc:docMk/>
            <pc:sldMk cId="4207668247" sldId="323"/>
            <ac:inkMk id="385" creationId="{75245EC4-7092-5F0B-EAE7-971831A68196}"/>
          </ac:inkMkLst>
        </pc:inkChg>
        <pc:inkChg chg="add del mod">
          <ac:chgData name="Kokchun Giang" userId="67e2125d-ec8c-4323-9653-9824a2ad815f" providerId="ADAL" clId="{10EEDAB3-2DB0-BA4D-8CC6-6424E46A9142}" dt="2024-01-13T12:40:20.224" v="323"/>
          <ac:inkMkLst>
            <pc:docMk/>
            <pc:sldMk cId="4207668247" sldId="323"/>
            <ac:inkMk id="386" creationId="{C02EDEA3-518A-D392-6467-8EA5F69C9F4E}"/>
          </ac:inkMkLst>
        </pc:inkChg>
        <pc:inkChg chg="add del mod">
          <ac:chgData name="Kokchun Giang" userId="67e2125d-ec8c-4323-9653-9824a2ad815f" providerId="ADAL" clId="{10EEDAB3-2DB0-BA4D-8CC6-6424E46A9142}" dt="2024-01-13T12:40:20.225" v="324"/>
          <ac:inkMkLst>
            <pc:docMk/>
            <pc:sldMk cId="4207668247" sldId="323"/>
            <ac:inkMk id="387" creationId="{B3810EB8-BB93-6461-6481-0ED11CAE8FC4}"/>
          </ac:inkMkLst>
        </pc:inkChg>
        <pc:inkChg chg="add del mod">
          <ac:chgData name="Kokchun Giang" userId="67e2125d-ec8c-4323-9653-9824a2ad815f" providerId="ADAL" clId="{10EEDAB3-2DB0-BA4D-8CC6-6424E46A9142}" dt="2024-01-13T12:40:20.222" v="320"/>
          <ac:inkMkLst>
            <pc:docMk/>
            <pc:sldMk cId="4207668247" sldId="323"/>
            <ac:inkMk id="388" creationId="{DF43A7FC-60DB-3C1D-5C95-9D4AAD554447}"/>
          </ac:inkMkLst>
        </pc:inkChg>
        <pc:inkChg chg="add del mod">
          <ac:chgData name="Kokchun Giang" userId="67e2125d-ec8c-4323-9653-9824a2ad815f" providerId="ADAL" clId="{10EEDAB3-2DB0-BA4D-8CC6-6424E46A9142}" dt="2024-01-13T12:40:20.227" v="329"/>
          <ac:inkMkLst>
            <pc:docMk/>
            <pc:sldMk cId="4207668247" sldId="323"/>
            <ac:inkMk id="389" creationId="{EF1B76CA-1F52-8626-D5DE-8D56D7E8EAE9}"/>
          </ac:inkMkLst>
        </pc:inkChg>
        <pc:inkChg chg="add del mod">
          <ac:chgData name="Kokchun Giang" userId="67e2125d-ec8c-4323-9653-9824a2ad815f" providerId="ADAL" clId="{10EEDAB3-2DB0-BA4D-8CC6-6424E46A9142}" dt="2024-01-13T12:40:20.226" v="328"/>
          <ac:inkMkLst>
            <pc:docMk/>
            <pc:sldMk cId="4207668247" sldId="323"/>
            <ac:inkMk id="390" creationId="{C166D120-A8D4-7342-AF38-2C089DB40D67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3" creationId="{1D8E6607-2B8F-A3DF-617B-565D2168ED3D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4" creationId="{AF555018-5F1A-6205-2715-1712FE9B5344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5" creationId="{DA86FB0D-39A0-3042-99AC-612BCC5A5ED3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6" creationId="{CB18AC93-720E-5666-C482-CCB65AADF548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7" creationId="{99FE43DB-A070-0411-1C46-4D3AA3C63D78}"/>
          </ac:inkMkLst>
        </pc:inkChg>
        <pc:inkChg chg="add del">
          <ac:chgData name="Kokchun Giang" userId="67e2125d-ec8c-4323-9653-9824a2ad815f" providerId="ADAL" clId="{10EEDAB3-2DB0-BA4D-8CC6-6424E46A9142}" dt="2024-01-13T15:23:32.660" v="2867"/>
          <ac:inkMkLst>
            <pc:docMk/>
            <pc:sldMk cId="4207668247" sldId="323"/>
            <ac:inkMk id="398" creationId="{D5E660D3-91A4-A490-7F34-06824F4C9D3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0" creationId="{AC3FCA31-5CDA-70A9-8906-9E70E79BCEE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1" creationId="{21290274-34EC-1EA8-BEA9-A696C52970E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2" creationId="{34BCFE68-15D4-0607-E929-14F4324206F6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3" creationId="{2C5316A1-A3BB-31D3-A6EC-546F4F2526C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4" creationId="{54722F84-4978-92D9-7A34-57BA635CB94C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5" creationId="{E2DEE586-D819-8C3B-BA70-80E3B06D467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6" creationId="{95C702A7-68FA-F019-7E06-C06C7B07FB29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7" creationId="{3F5FC41F-7F6A-4343-B267-8221D65E8D0F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8" creationId="{D5693A56-0C6E-1E31-BA4E-C70242C3E76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9" creationId="{47883FB1-9608-9712-56A3-ED7FBEB10BA8}"/>
          </ac:inkMkLst>
        </pc:inkChg>
        <pc:inkChg chg="add del mod">
          <ac:chgData name="Kokchun Giang" userId="67e2125d-ec8c-4323-9653-9824a2ad815f" providerId="ADAL" clId="{10EEDAB3-2DB0-BA4D-8CC6-6424E46A9142}" dt="2024-01-13T15:23:33.876" v="2868"/>
          <ac:inkMkLst>
            <pc:docMk/>
            <pc:sldMk cId="4207668247" sldId="323"/>
            <ac:inkMk id="411" creationId="{A4C8A3AA-56F3-E5B9-2CFC-E8FC8A70D874}"/>
          </ac:inkMkLst>
        </pc:inkChg>
        <pc:inkChg chg="add del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12" creationId="{BA333D4E-335F-E6F1-6E07-0E0E60D8EBA2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4" creationId="{FA388F9F-0FB7-0AF7-C924-79BD8DD79081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5" creationId="{25085B43-31AC-3133-B732-23821DFFC55D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6" creationId="{BD68A5D7-B105-10E0-6D9E-A64DAEB5CE49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7" creationId="{1900143F-599E-9B03-3D6E-428209E80AA6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8" creationId="{3647B1C2-AB20-F9E7-D88A-4AC9C232BD8C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9" creationId="{DCC60A66-B036-5161-C791-1E042940F957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0" creationId="{FBECD8AE-77C3-D974-3202-59A25A2100D3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1" creationId="{1C808505-8A06-0B48-D8D5-C1DA704D243E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2" creationId="{077380DF-2E84-0565-BD61-F3894DEE5858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3" creationId="{7C5F52DD-6630-3A8B-9974-C0D1B63D507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6" creationId="{DD3F7A28-B1A0-1EB0-B394-D522FB1A12CA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7" creationId="{77BAB484-2111-91A4-81BD-BF73B19B48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8" creationId="{BB5DCD94-8A7A-661C-000B-85246059CE8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9" creationId="{46C13D57-9ACB-3B99-A86E-8B87C7A5D54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0" creationId="{A8522D46-DBDC-A23E-63E1-B53B07FC2851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1" creationId="{2CB79992-0BD5-B542-51BA-7F45F6CAEC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2" creationId="{E9A7FF5C-59CB-47BD-543A-0A105CBF53F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3" creationId="{3EA895E2-EBF9-6929-1E0A-01F1D27BB9C0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4" creationId="{B6830E60-D919-9F5C-6CD9-B090C65870F9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5" creationId="{D2B45941-A89B-6773-2F52-54C0296DDB2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6" creationId="{7B09C795-291C-DFF5-F9D1-D7C8A075716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7" creationId="{ED4425FA-48C5-622F-F80E-EE1D4C561B9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8" creationId="{12F78D65-D3BC-53E5-7338-FE2AE0F3C6A8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2" creationId="{26477EC1-2982-EDD2-C23C-9319710F1695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3" creationId="{93E040D6-1E37-4F2A-2DF9-54EE5DD6DEF0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4" creationId="{11B886ED-27D0-D407-0AD2-0494D498465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5" creationId="{5E0553BC-E1B9-5358-1522-2B824E8F03B7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6" creationId="{D4672907-17DD-EED8-8F8D-79FAA3219C9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7" creationId="{309CD91F-742E-24CF-4FEA-26604CF8352C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8" creationId="{29759F8F-5844-8032-2706-7FDB76AFF1D1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9" creationId="{D27712D2-DF14-A9FB-BE7E-9BCDAF4778D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50" creationId="{7CF1072D-8F52-8340-32CF-A22608426732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2" creationId="{C9B7C776-474C-C744-458C-66F8657A74F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3" creationId="{40E64229-7D32-F69D-6126-0E7E75E226BA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4" creationId="{BB416FEC-B0F9-2D7D-7CA0-079D3096A945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5" creationId="{4DA4BAD0-C60C-E09B-F710-4C5A070030D0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6" creationId="{12F4694B-CEAA-9763-1D19-18151DE12314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7" creationId="{90997BF3-CFA6-D20D-ED36-B231AA3A1F0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8" creationId="{77FC883B-E761-3876-18A7-508E7D3862EE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9" creationId="{B4665D0D-5A76-3B2E-9374-221124B3D86E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61" creationId="{12DC9188-52FA-71F5-C732-FBE9F86DDB40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2" creationId="{5B427F49-46A2-AB93-5E7A-96DA82AAB5C5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3" creationId="{E4B4DED3-9D82-03A4-3831-47DA753F022D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4" creationId="{66948D66-80AE-EB4D-CDD1-B7222A76F8A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5" creationId="{F5455A6B-B6F8-B6B0-F247-FF5748B7F441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6" creationId="{FACE38E3-FA0F-3745-37E8-1BE646D5689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7" creationId="{F644B8C5-D818-5D47-0F0D-3C6D0CB213A7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0" creationId="{72C35BB0-A77E-1A26-FC4F-3850E136D032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1" creationId="{02185478-418B-D835-7D6C-6CF31832D02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2" creationId="{5B080127-D001-6EB7-50FC-50EFA2A8CEF3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3" creationId="{3B499AC1-6FE6-CFE4-8419-1B003DA94BB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4" creationId="{CB6D1B40-EB1C-2C7C-1F65-545CA07D96B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5" creationId="{9EF0D530-80D2-D2C9-C1E5-7405F7B336D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6" creationId="{DFA079D8-0D55-0204-F0B3-0EB9C0D1F4B6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7" creationId="{B68FE78E-A490-80E8-D02C-8BB5826F9E3B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8" creationId="{B1DFAB90-C5ED-C39B-384C-629528601329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9" creationId="{2474F290-9135-9FBB-E639-3951F89B6B65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0" creationId="{13098DB7-AF01-D716-B164-3B51B268CBDF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1" creationId="{8A94C125-1FF9-336A-57F1-17B3CC1E047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2" creationId="{DD600BF1-3D79-3BA4-CC59-B599B12BC0C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3" creationId="{55A8797D-625C-8475-7BA7-5FCCBC1BED04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6" creationId="{77BBD3C2-11E8-345F-A3D3-03C0D5875E26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7" creationId="{7A0D964E-0D7D-4490-C718-36067A47B1C8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8" creationId="{95E6459C-CF27-7B10-40D5-66D3C33F3D1B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9" creationId="{8BD74016-E5AC-D141-BC14-BCBEF5C472ED}"/>
          </ac:inkMkLst>
        </pc:inkChg>
        <pc:inkChg chg="add del mod">
          <ac:chgData name="Kokchun Giang" userId="67e2125d-ec8c-4323-9653-9824a2ad815f" providerId="ADAL" clId="{10EEDAB3-2DB0-BA4D-8CC6-6424E46A9142}" dt="2024-01-13T12:41:46.074" v="440"/>
          <ac:inkMkLst>
            <pc:docMk/>
            <pc:sldMk cId="4207668247" sldId="323"/>
            <ac:inkMk id="490" creationId="{040A4037-D8E9-2E9F-2370-DED9F2756718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2" creationId="{8C9D7A5A-816C-60A3-EAAC-7EE7EFD59BD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3" creationId="{824333E1-1012-F359-BB7F-35E6A7B0821C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4" creationId="{3EF79C70-A363-423B-3219-85D098D70CE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5" creationId="{9B5A56DA-104D-DD7B-8F33-C9EA51C7A33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6" creationId="{2A3FFF51-72AB-DE9E-A6A2-5AAA17B69FC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7" creationId="{44E0257A-DD7F-C593-F277-071A22075240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8" creationId="{35B34672-D528-A2D8-17BD-8E274C860AAA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9" creationId="{AF035E9A-216A-775B-738A-E526C75F7B78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1" creationId="{ED57D804-2EBD-509C-3F0A-B855E4B78B4D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2" creationId="{2BC569C5-E1BC-F85D-6782-4AA5B614C917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3" creationId="{5266CD0F-A564-E9FF-7FE8-27CEC97B26F1}"/>
          </ac:inkMkLst>
        </pc:inkChg>
        <pc:inkChg chg="add mod">
          <ac:chgData name="Kokchun Giang" userId="67e2125d-ec8c-4323-9653-9824a2ad815f" providerId="ADAL" clId="{10EEDAB3-2DB0-BA4D-8CC6-6424E46A9142}" dt="2024-01-13T15:25:03.826" v="2882" actId="164"/>
          <ac:inkMkLst>
            <pc:docMk/>
            <pc:sldMk cId="4207668247" sldId="323"/>
            <ac:inkMk id="505" creationId="{09F82067-1C7B-15A1-4D25-5E6EE378E574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6" creationId="{B2EDD898-23D1-CB14-1479-B91D37B40D4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7" creationId="{98C4A9F3-93D8-5B69-21B5-C1D32C7DF9A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8" creationId="{F153688B-491E-6A91-B9BA-CD5471CE952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9" creationId="{ACAA181F-C7E1-37E8-3134-EEE115A7DF1F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0" creationId="{91B0D05D-F653-2ECA-DC97-D98124CAD87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1" creationId="{4170A9E6-E3FE-C8EA-F454-EF6A0AFCA07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2" creationId="{5F7D66A9-CF94-74F0-C23F-77F815F9FE0C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3" creationId="{021496E1-45E2-255A-EAD8-ED4A99EC2C99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4" creationId="{D182DEFB-0898-6175-B264-DA327B4951D7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5" creationId="{890039FA-3153-BEFA-DA2D-CB3073B002C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6" creationId="{2B3235EF-55E1-AFA9-B224-66AC5985A992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7" creationId="{479A5B67-3271-C1AB-9E6A-9DAEF131AB2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8" creationId="{5023CEEF-E284-80DA-9B51-53873ABBFD3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9" creationId="{34333D42-2768-74A2-AA61-E8156B2CAF5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0" creationId="{F8C20478-BCC3-9942-2E01-6356112935CB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1" creationId="{AA4CB063-094C-E7D0-FD12-33D13E3C958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4" creationId="{723BB97E-5B53-E22E-57F4-A35E1BF08B04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5" creationId="{6C14BF4A-0EA1-70BE-4A30-853288C0E379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6" creationId="{619A3B2C-E6A7-5960-0EBA-124028BE80B6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7" creationId="{4997451E-26BE-99D0-FFA6-7C6CD3D5A2BC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8" creationId="{BA38F500-0ACB-8A15-CDAB-D6F06C044AB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9" creationId="{9E000A48-7170-2A25-DA82-FEE09060934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0" creationId="{E63C119F-1AF6-FFB9-6070-7B05E0A53630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1" creationId="{77005367-6A9A-5040-6722-F41845CE5C0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2" creationId="{80756863-BEAF-9B1E-D408-CB2C88D6447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4" creationId="{55B58444-FF89-718D-AEB6-1F3F46FDC9F8}"/>
          </ac:inkMkLst>
        </pc:inkChg>
        <pc:inkChg chg="add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6" creationId="{41106157-D005-10F6-DCD7-E59B3B7C40B0}"/>
          </ac:inkMkLst>
        </pc:inkChg>
        <pc:inkChg chg="add del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7" creationId="{9B2AE5D7-9C62-DCB1-C874-B31F486290CC}"/>
          </ac:inkMkLst>
        </pc:inkChg>
        <pc:cxnChg chg="add mod">
          <ac:chgData name="Kokchun Giang" userId="67e2125d-ec8c-4323-9653-9824a2ad815f" providerId="ADAL" clId="{10EEDAB3-2DB0-BA4D-8CC6-6424E46A9142}" dt="2024-01-13T12:39:56.497" v="319" actId="1076"/>
          <ac:cxnSpMkLst>
            <pc:docMk/>
            <pc:sldMk cId="4207668247" sldId="323"/>
            <ac:cxnSpMk id="392" creationId="{B2E2E143-5B8D-F970-4683-CE044061BD33}"/>
          </ac:cxnSpMkLst>
        </pc:cxnChg>
      </pc:sldChg>
      <pc:sldChg chg="addSp delSp modSp mod delAnim modAnim modNotesTx">
        <pc:chgData name="Kokchun Giang" userId="67e2125d-ec8c-4323-9653-9824a2ad815f" providerId="ADAL" clId="{10EEDAB3-2DB0-BA4D-8CC6-6424E46A9142}" dt="2024-01-13T15:26:12.414" v="2896"/>
        <pc:sldMkLst>
          <pc:docMk/>
          <pc:sldMk cId="3373492746" sldId="324"/>
        </pc:sldMkLst>
        <pc:spChg chg="mod">
          <ac:chgData name="Kokchun Giang" userId="67e2125d-ec8c-4323-9653-9824a2ad815f" providerId="ADAL" clId="{10EEDAB3-2DB0-BA4D-8CC6-6424E46A9142}" dt="2024-01-13T12:50:28.935" v="747" actId="20577"/>
          <ac:spMkLst>
            <pc:docMk/>
            <pc:sldMk cId="3373492746" sldId="324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2" creationId="{3E5F6630-00CD-7394-9AD5-EBAF06AA26DE}"/>
          </ac:grpSpMkLst>
        </pc:grpChg>
        <pc:grpChg chg="add 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" creationId="{A0D2B893-8F4E-C6B6-5AD1-DD08FF76FC8E}"/>
          </ac:grpSpMkLst>
        </pc:grpChg>
        <pc:grpChg chg="add 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" creationId="{2E645219-353D-FCB3-DDED-B83943C58F38}"/>
          </ac:grpSpMkLst>
        </pc:grpChg>
        <pc:grpChg chg="add 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5" creationId="{31732810-DEDB-22AF-3557-A9725548F841}"/>
          </ac:grpSpMkLst>
        </pc:grpChg>
        <pc:grpChg chg="add 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6" creationId="{DA8003E0-6D4E-9A64-9871-73A0B3EB4895}"/>
          </ac:grpSpMkLst>
        </pc:grpChg>
        <pc:grpChg chg="add 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7" creationId="{169D2F9A-9F61-E07C-8D3C-9D9C86A04857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8" creationId="{97B7B85B-B7EC-D9B7-CB6C-64B4AB3151E5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8" creationId="{6335FA0D-0D2C-3DE6-3362-85DD37521F6D}"/>
          </ac:grpSpMkLst>
        </pc:grpChg>
        <pc:grpChg chg="mod">
          <ac:chgData name="Kokchun Giang" userId="67e2125d-ec8c-4323-9653-9824a2ad815f" providerId="ADAL" clId="{10EEDAB3-2DB0-BA4D-8CC6-6424E46A9142}" dt="2024-01-13T12:44:49.423" v="561"/>
          <ac:grpSpMkLst>
            <pc:docMk/>
            <pc:sldMk cId="3373492746" sldId="324"/>
            <ac:grpSpMk id="80" creationId="{9F2382A7-8E85-5CE0-E2EE-755F8552E269}"/>
          </ac:grpSpMkLst>
        </pc:grpChg>
        <pc:grpChg chg="del">
          <ac:chgData name="Kokchun Giang" userId="67e2125d-ec8c-4323-9653-9824a2ad815f" providerId="ADAL" clId="{10EEDAB3-2DB0-BA4D-8CC6-6424E46A9142}" dt="2024-01-13T12:44:14.511" v="549" actId="478"/>
          <ac:grpSpMkLst>
            <pc:docMk/>
            <pc:sldMk cId="3373492746" sldId="324"/>
            <ac:grpSpMk id="125" creationId="{62E741E7-E374-FDD2-25C1-6F0295F3EE00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126" creationId="{0878087D-C8E3-25E2-19EA-0BA71B485E5C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62" creationId="{4DFA26AA-4168-6038-8721-EB36EBFEDC12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94" creationId="{1B008787-031B-311E-A98E-00A28D7F911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205" creationId="{AC2202BF-6FFE-0359-BF59-C70337F21A22}"/>
          </ac:grpSpMkLst>
        </pc:grpChg>
        <pc:grpChg chg="del mod">
          <ac:chgData name="Kokchun Giang" userId="67e2125d-ec8c-4323-9653-9824a2ad815f" providerId="ADAL" clId="{10EEDAB3-2DB0-BA4D-8CC6-6424E46A9142}" dt="2024-01-13T12:45:24.355" v="605"/>
          <ac:grpSpMkLst>
            <pc:docMk/>
            <pc:sldMk cId="3373492746" sldId="324"/>
            <ac:grpSpMk id="224" creationId="{B7AA2E6B-3143-E846-6D59-A93AEFC63F74}"/>
          </ac:grpSpMkLst>
        </pc:grpChg>
        <pc:grpChg chg="mod">
          <ac:chgData name="Kokchun Giang" userId="67e2125d-ec8c-4323-9653-9824a2ad815f" providerId="ADAL" clId="{10EEDAB3-2DB0-BA4D-8CC6-6424E46A9142}" dt="2024-01-13T12:45:13.077" v="592"/>
          <ac:grpSpMkLst>
            <pc:docMk/>
            <pc:sldMk cId="3373492746" sldId="324"/>
            <ac:grpSpMk id="299" creationId="{25B43EA2-43CB-3C9C-6BF1-DF2B7601C207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03" creationId="{9037D08B-CC04-BE76-6A5F-D9F9B35C597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24" creationId="{DE79741F-CF61-42FA-C241-240A1F079A6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56" creationId="{0EE2C4A1-D1D9-7110-39D4-C3AAE2DE0F8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59" creationId="{C9A83906-9E0A-660B-106C-8795028CE8CE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0" creationId="{0B96A7C5-55DB-AD1F-47C1-EC6260C757A1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1" creationId="{A28C579F-2764-A43D-B731-5A687249F248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2" creationId="{ECC79281-9419-1C79-BA99-A20741B493E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3" creationId="{95C268B3-962B-F8B7-A224-76F0A497970B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4" creationId="{7E0C5CB0-3BA8-D055-4DFC-302437B01B9A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5" creationId="{53136457-D0E5-2D99-2044-84FFBCE3B6E0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6" creationId="{2261090A-5E39-92B4-0076-548762F7B45E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7" creationId="{20CC9C8F-E0BE-AB62-2B20-88C97658965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8" creationId="{4C53BDCA-3AC4-FCC7-9FFF-A93CB5F1EB36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9" creationId="{1840F909-A2C9-F3F7-1996-E4D658C14B13}"/>
          </ac:grpSpMkLst>
        </pc:grpChg>
        <pc:grpChg chg="add 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70" creationId="{46CBDE98-8EE0-451E-C926-7B30EEA9901C}"/>
          </ac:grpSpMkLst>
        </pc:grpChg>
        <pc:grpChg chg="mod">
          <ac:chgData name="Kokchun Giang" userId="67e2125d-ec8c-4323-9653-9824a2ad815f" providerId="ADAL" clId="{10EEDAB3-2DB0-BA4D-8CC6-6424E46A9142}" dt="2024-01-13T12:45:28.011" v="611"/>
          <ac:grpSpMkLst>
            <pc:docMk/>
            <pc:sldMk cId="3373492746" sldId="324"/>
            <ac:grpSpMk id="373" creationId="{4FFD5F7A-EF11-52E2-704C-16A924A6F0B1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375" creationId="{295AB655-9006-ADC4-1A09-28831245AC05}"/>
          </ac:grpSpMkLst>
        </pc:grpChg>
        <pc:grpChg chg="del mod">
          <ac:chgData name="Kokchun Giang" userId="67e2125d-ec8c-4323-9653-9824a2ad815f" providerId="ADAL" clId="{10EEDAB3-2DB0-BA4D-8CC6-6424E46A9142}" dt="2024-01-13T12:45:49.844" v="623"/>
          <ac:grpSpMkLst>
            <pc:docMk/>
            <pc:sldMk cId="3373492746" sldId="324"/>
            <ac:grpSpMk id="383" creationId="{12C0B307-2010-ED0C-3498-57355F4914CB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2:45:52.522" v="631"/>
          <ac:grpSpMkLst>
            <pc:docMk/>
            <pc:sldMk cId="3373492746" sldId="324"/>
            <ac:grpSpMk id="390" creationId="{0C78D75E-5B50-D51E-135E-AA1A8A39C8C2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96" creationId="{9063BAAB-358E-6660-8589-FEC88DC5F5BB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4" creationId="{2F34D8CF-A523-EC7E-CF85-73FFDB107580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8" creationId="{C294B1AB-F7B3-E723-7841-EA4C1EB1778B}"/>
          </ac:grpSpMkLst>
        </pc:grpChg>
        <pc:grpChg chg="del mod">
          <ac:chgData name="Kokchun Giang" userId="67e2125d-ec8c-4323-9653-9824a2ad815f" providerId="ADAL" clId="{10EEDAB3-2DB0-BA4D-8CC6-6424E46A9142}" dt="2024-01-13T12:46:14.427" v="659"/>
          <ac:grpSpMkLst>
            <pc:docMk/>
            <pc:sldMk cId="3373492746" sldId="324"/>
            <ac:grpSpMk id="416" creationId="{19539BA5-DFEC-3D3F-5D73-0C4ACCC66BB3}"/>
          </ac:grpSpMkLst>
        </pc:grpChg>
        <pc:grpChg chg="del mod">
          <ac:chgData name="Kokchun Giang" userId="67e2125d-ec8c-4323-9653-9824a2ad815f" providerId="ADAL" clId="{10EEDAB3-2DB0-BA4D-8CC6-6424E46A9142}" dt="2024-01-13T12:46:16.880" v="662"/>
          <ac:grpSpMkLst>
            <pc:docMk/>
            <pc:sldMk cId="3373492746" sldId="324"/>
            <ac:grpSpMk id="418" creationId="{7335F0F2-C86C-BB71-3D9A-6F158418F486}"/>
          </ac:grpSpMkLst>
        </pc:grpChg>
        <pc:grpChg chg="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5" creationId="{B91763C4-754E-8D01-FCDB-B803386AFA12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8" creationId="{81B1954F-CB7A-6602-5E29-5CE76D54BFC5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62" creationId="{161BDB15-5B58-FC21-DCF0-2E478AE4704E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78" creationId="{5886A7DC-631D-F071-ADC2-EB76F53A7236}"/>
          </ac:grpSpMkLst>
        </pc:grpChg>
        <pc:grpChg chg="mod">
          <ac:chgData name="Kokchun Giang" userId="67e2125d-ec8c-4323-9653-9824a2ad815f" providerId="ADAL" clId="{10EEDAB3-2DB0-BA4D-8CC6-6424E46A9142}" dt="2024-01-13T12:47:53.231" v="727"/>
          <ac:grpSpMkLst>
            <pc:docMk/>
            <pc:sldMk cId="3373492746" sldId="324"/>
            <ac:grpSpMk id="482" creationId="{050DF568-3AE4-0278-FBAF-A2327152FA9D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1" creationId="{A80FD581-66D6-99C2-C6AF-E57E6726D38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2" creationId="{0A750191-CFEB-43C7-9EAE-E9B0981ED7A1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2" creationId="{0A094B8C-CD2B-3FD3-721A-0513628DA8A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3" creationId="{B2AF0F3B-A0F1-372D-FF89-964380B35D37}"/>
          </ac:grpSpMkLst>
        </pc:grpChg>
        <pc:inkChg chg="add del mod">
          <ac:chgData name="Kokchun Giang" userId="67e2125d-ec8c-4323-9653-9824a2ad815f" providerId="ADAL" clId="{10EEDAB3-2DB0-BA4D-8CC6-6424E46A9142}" dt="2024-01-13T12:44:51.125" v="565" actId="9405"/>
          <ac:inkMkLst>
            <pc:docMk/>
            <pc:sldMk cId="3373492746" sldId="324"/>
            <ac:inkMk id="23" creationId="{5E81F326-2487-71EB-4EB3-5E44AB9DE986}"/>
          </ac:inkMkLst>
        </pc:inkChg>
        <pc:inkChg chg="add del mod">
          <ac:chgData name="Kokchun Giang" userId="67e2125d-ec8c-4323-9653-9824a2ad815f" providerId="ADAL" clId="{10EEDAB3-2DB0-BA4D-8CC6-6424E46A9142}" dt="2024-01-13T12:44:50.618" v="564" actId="9405"/>
          <ac:inkMkLst>
            <pc:docMk/>
            <pc:sldMk cId="3373492746" sldId="324"/>
            <ac:inkMk id="49" creationId="{E8C002F9-9D84-446E-A399-923D979C5D83}"/>
          </ac:inkMkLst>
        </pc:inkChg>
        <pc:inkChg chg="add del mod">
          <ac:chgData name="Kokchun Giang" userId="67e2125d-ec8c-4323-9653-9824a2ad815f" providerId="ADAL" clId="{10EEDAB3-2DB0-BA4D-8CC6-6424E46A9142}" dt="2024-01-13T12:44:50.154" v="563" actId="9405"/>
          <ac:inkMkLst>
            <pc:docMk/>
            <pc:sldMk cId="3373492746" sldId="324"/>
            <ac:inkMk id="77" creationId="{9DD0CFF1-827F-4A79-4DEE-23D9EC7E0199}"/>
          </ac:inkMkLst>
        </pc:inkChg>
        <pc:inkChg chg="add del mod">
          <ac:chgData name="Kokchun Giang" userId="67e2125d-ec8c-4323-9653-9824a2ad815f" providerId="ADAL" clId="{10EEDAB3-2DB0-BA4D-8CC6-6424E46A9142}" dt="2024-01-13T12:44:49.795" v="562" actId="9405"/>
          <ac:inkMkLst>
            <pc:docMk/>
            <pc:sldMk cId="3373492746" sldId="324"/>
            <ac:inkMk id="78" creationId="{1AE2A0BE-CD4A-91D0-C841-8DA92C46783F}"/>
          </ac:inkMkLst>
        </pc:inkChg>
        <pc:inkChg chg="add del mod">
          <ac:chgData name="Kokchun Giang" userId="67e2125d-ec8c-4323-9653-9824a2ad815f" providerId="ADAL" clId="{10EEDAB3-2DB0-BA4D-8CC6-6424E46A9142}" dt="2024-01-13T12:44:49.423" v="561"/>
          <ac:inkMkLst>
            <pc:docMk/>
            <pc:sldMk cId="3373492746" sldId="324"/>
            <ac:inkMk id="79" creationId="{581C47BD-3470-CBE6-A2C5-067AB7E5A13D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1" creationId="{1F3BB616-3AEC-716C-3974-F2BE8FA944C2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3" creationId="{ACAA8E7C-10D0-7BED-695B-1CF2F25E0D8F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4" creationId="{F16E9946-7756-04DA-7AB2-A92969FD4880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28" creationId="{72924EDD-EC38-A446-4743-34E7041CAFAF}"/>
          </ac:inkMkLst>
        </pc:inkChg>
        <pc:inkChg chg="del">
          <ac:chgData name="Kokchun Giang" userId="67e2125d-ec8c-4323-9653-9824a2ad815f" providerId="ADAL" clId="{10EEDAB3-2DB0-BA4D-8CC6-6424E46A9142}" dt="2024-01-13T12:44:41.176" v="553" actId="478"/>
          <ac:inkMkLst>
            <pc:docMk/>
            <pc:sldMk cId="3373492746" sldId="324"/>
            <ac:inkMk id="129" creationId="{6E8A0CB6-3F7A-E471-A257-A30C6BFF41CC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142" creationId="{F70B764E-38E9-3B4A-149E-DFD5E6B0960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47" creationId="{7DDFD4E7-A2E7-AAD9-448C-D72BA34C19A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0" creationId="{C90E6022-6CAC-CA99-C5B0-A1AAC0C8642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1" creationId="{D5259C6C-7F32-E387-9553-702E860D59F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2" creationId="{324AFB5D-AD48-FDAE-E50B-320EC64CC2DA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3" creationId="{9C11B9A7-B82A-85D5-B3DC-D35F9F9BBE0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4" creationId="{70E4EB5F-2A05-7694-2146-38903750B0CF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6" creationId="{C26B5ECD-AA1C-9AA0-2E79-1099E8F525A1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4" creationId="{B4B8FA49-AA67-7FAC-8454-E9401F3881B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6" creationId="{9C01056C-BE31-4CF0-B0BA-6EF901CE598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9" creationId="{37E6A54E-8D0B-BF12-FFEE-A9AE51AC0A9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0" creationId="{7AE1F29D-BA8A-0190-F7E9-9213F61A944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1" creationId="{1579C529-DCA2-DC10-11DB-39036E4091F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2" creationId="{F436E558-2B86-0FAD-B163-96557300A1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3" creationId="{14FAAAE4-5BA1-13B3-4DE7-0F98572433D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5" creationId="{9A29698F-7EF3-4D2A-1863-7E4D61795FC8}"/>
          </ac:inkMkLst>
        </pc:inkChg>
        <pc:inkChg chg="add del mod">
          <ac:chgData name="Kokchun Giang" userId="67e2125d-ec8c-4323-9653-9824a2ad815f" providerId="ADAL" clId="{10EEDAB3-2DB0-BA4D-8CC6-6424E46A9142}" dt="2024-01-13T12:45:13.077" v="592"/>
          <ac:inkMkLst>
            <pc:docMk/>
            <pc:sldMk cId="3373492746" sldId="324"/>
            <ac:inkMk id="246" creationId="{707596E9-B1F0-1224-79E0-FABB97C4D6DD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284" creationId="{ADFF5BE9-87EF-02ED-D656-FEEEB430CB3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0" creationId="{BAD1C65B-9E8D-46C8-93F2-51424D0093E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1" creationId="{E8A09A27-EF25-294C-19FB-CCB8CA113C2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2" creationId="{B314F417-CBD4-5739-BAA9-C988162F00C5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4" creationId="{EB21CD68-5A7B-97E5-8796-85D3963DE58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5" creationId="{369096D9-C52A-E46F-B58D-568BF3935C0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6" creationId="{93B2C3FE-C014-08C5-6CC1-E392B8FC899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7" creationId="{8180F98D-D4C0-1D1B-9D82-95BF342EF0D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8" creationId="{7F5E6122-6623-9EEE-BC54-9F9DBFF1CF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22" creationId="{D01F2ACC-E6C5-B275-8319-7775945B4CF6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357" creationId="{7E0C1F9A-23FF-6538-5313-C936B1EDA007}"/>
          </ac:inkMkLst>
        </pc:inkChg>
        <pc:inkChg chg="add del mod">
          <ac:chgData name="Kokchun Giang" userId="67e2125d-ec8c-4323-9653-9824a2ad815f" providerId="ADAL" clId="{10EEDAB3-2DB0-BA4D-8CC6-6424E46A9142}" dt="2024-01-13T12:45:28.011" v="611"/>
          <ac:inkMkLst>
            <pc:docMk/>
            <pc:sldMk cId="3373492746" sldId="324"/>
            <ac:inkMk id="371" creationId="{F0806782-C9E2-BC75-BAC5-A48548EE2869}"/>
          </ac:inkMkLst>
        </pc:inkChg>
        <pc:inkChg chg="add del">
          <ac:chgData name="Kokchun Giang" userId="67e2125d-ec8c-4323-9653-9824a2ad815f" providerId="ADAL" clId="{10EEDAB3-2DB0-BA4D-8CC6-6424E46A9142}" dt="2024-01-13T12:45:27.511" v="608" actId="9405"/>
          <ac:inkMkLst>
            <pc:docMk/>
            <pc:sldMk cId="3373492746" sldId="324"/>
            <ac:inkMk id="372" creationId="{8F80D497-76CB-8D8D-3C7A-F993838B8F1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74" creationId="{C05F9D48-4B65-D3BF-0C30-BFF2BCE3A308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6" creationId="{F8C1748B-6462-9ED7-EF40-502C0C70A18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7" creationId="{A72A1240-B6B5-96D2-B667-40C1E8ED4F1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8" creationId="{5BB9B193-387C-96AE-DA71-C5565647908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9" creationId="{6590F611-BF0D-90CC-BC86-058E56D25D6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0" creationId="{E5D3B049-39DB-A42C-8D37-23D7BEB19C6E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1" creationId="{D5738405-F63A-07B5-74CF-7048053042A7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2" creationId="{2578CD2D-B846-CB81-6239-90B94DCEB8E5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4" creationId="{59950684-9EEA-13F4-8848-6AC47CCE435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6" creationId="{B6BD5EDC-D465-793A-601C-574682AE753F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7" creationId="{BBD54E99-33D4-83AA-0D41-4B481CAE63D6}"/>
          </ac:inkMkLst>
        </pc:inkChg>
        <pc:inkChg chg="add del mod">
          <ac:chgData name="Kokchun Giang" userId="67e2125d-ec8c-4323-9653-9824a2ad815f" providerId="ADAL" clId="{10EEDAB3-2DB0-BA4D-8CC6-6424E46A9142}" dt="2024-01-13T12:45:52.522" v="631"/>
          <ac:inkMkLst>
            <pc:docMk/>
            <pc:sldMk cId="3373492746" sldId="324"/>
            <ac:inkMk id="388" creationId="{A81FEC62-CFCD-1F97-EAB2-9F22844577E5}"/>
          </ac:inkMkLst>
        </pc:inkChg>
        <pc:inkChg chg="add del">
          <ac:chgData name="Kokchun Giang" userId="67e2125d-ec8c-4323-9653-9824a2ad815f" providerId="ADAL" clId="{10EEDAB3-2DB0-BA4D-8CC6-6424E46A9142}" dt="2024-01-13T12:45:52.049" v="628" actId="9405"/>
          <ac:inkMkLst>
            <pc:docMk/>
            <pc:sldMk cId="3373492746" sldId="324"/>
            <ac:inkMk id="389" creationId="{C20C9240-4550-AEA1-BC16-7C3F57578A06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1" creationId="{8645B605-5BF7-374C-6339-21B4583863D5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2" creationId="{C1B066B8-AE6D-8442-0AAD-1359936E222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3" creationId="{1744DF42-8C8F-6B30-8C7D-8CED65D0546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4" creationId="{CA237981-1EA4-82BA-A1D9-0D030288694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5" creationId="{1E2ABFB5-FF57-1DB2-22F1-FF4E8DBFABFB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7" creationId="{C202CDD6-1680-3DAC-45FE-8ADD2AC9A04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8" creationId="{53BB1862-1DCC-987E-7648-7244BB92360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9" creationId="{6F89EF8B-76E0-EDF8-02C1-87CF98DE748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0" creationId="{E1D93400-93FE-63A8-86E8-EF17E764EC3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1" creationId="{BD2EEFC6-23E4-6813-F9EE-16EC0A0AE55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2" creationId="{B5B701F1-D974-DDE9-2E4D-9A0EBCB2828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3" creationId="{164B03CC-8B40-CD65-92BD-F1CFD627979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5" creationId="{798DEDBB-F0E0-8B3F-5D2B-905F40C6098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6" creationId="{F34FD7CE-7FBF-95EF-4616-ED194172C3A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7" creationId="{85CF7F93-39FB-09C8-AF6E-FBCFBAC7411C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9" creationId="{7885BAF8-4216-A0CD-DAC5-ABADA18836B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0" creationId="{E6A3438C-4A62-1EFE-53FB-16F5B74726F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1" creationId="{9240F1F4-AFF1-A3EF-1541-3E3258D053D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2" creationId="{11416877-4603-98B9-2944-0D31E4FD191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3" creationId="{BA99D7D7-6AB4-C1A6-6751-4EA347F40BB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4" creationId="{752FE71B-F252-FC35-0D7D-FA915F36647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5" creationId="{A53A194A-DE77-D234-37B1-540ADC78E53D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7" creationId="{20087D9C-0802-C0C6-E859-6A3E12C8B3E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9" creationId="{ACCDD2B3-4D9A-D8AE-53CD-6E02635D527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20" creationId="{AA3EDAB5-22C7-76E5-EA88-4B773AF8B72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2" creationId="{2B2DDE4B-FB5D-220C-80FE-9EA45E4412D6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3" creationId="{75426B72-00FF-8C03-3CCD-5C598A5D9761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4" creationId="{94FDBEA5-B449-586A-760A-F4CC99476603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5" creationId="{FEA8BD2F-B671-8AB3-9064-7BD10EE8EC4D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25:44.766" v="2891" actId="164"/>
          <ac:inkMkLst>
            <pc:docMk/>
            <pc:sldMk cId="3373492746" sldId="324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2" creationId="{2DD3ADAB-EC9E-9445-3166-D79D0DFA6A3D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3" creationId="{2ACAA224-12B6-6D38-260A-E34F7F21A77B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4" creationId="{479E87A4-9E76-3CF8-1470-1C534DD51CD2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5" creationId="{D7443A9D-879C-00E1-6C62-9FF6FC78E27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7" creationId="{E1C7E6D9-6527-4345-F521-EE1A49EB4005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8" creationId="{07B948E3-F690-38DA-177F-E80F3D27F281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9" creationId="{EC70BC27-F817-4E38-F61E-CA8C6B9379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0" creationId="{C4464B83-55F6-9606-2F12-EB883EA8B880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1" creationId="{1F147002-8B99-009A-2B85-A3E8C895A3B4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2" creationId="{25C5B071-395C-EF50-A233-0D732DB86D3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3" creationId="{0BD73525-3AD6-A94D-B247-A2206DF8E0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4" creationId="{93C4BC99-A3CF-9CD5-E9E4-51079CCF9E60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6" creationId="{4F5927E5-4B7A-D8F0-34DD-7F44541CCC9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7" creationId="{46E5BDBD-9B48-5F22-1B22-50483B61367A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8" creationId="{52156E1F-E457-D80C-035F-B0E05AD385F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9" creationId="{F6A10744-B669-DD14-633C-C964C5D3EC8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0" creationId="{5B96A72F-290D-70D1-617C-346618ED07EF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1" creationId="{83B5FEFB-690C-1F3B-A8CA-F1C18F54164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2" creationId="{60646777-061D-7B72-9123-7B16689FBD5E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3" creationId="{2DE1345C-6079-37C8-32A1-88747D46E64C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4" creationId="{8A0BE80A-CC6F-40D5-FE5E-8B958363EB78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6" creationId="{615EDB79-E8B4-B6C3-FF05-D89BFB09810B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7" creationId="{54D34FC4-B489-8202-FF6B-614C154C2AC2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59" creationId="{3D3AF437-1A29-21A6-2FB1-FE42C56AAB2F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0" creationId="{A029A6B3-E482-A51F-D6C0-5939DF32120E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1" creationId="{36D57D58-BE5F-3320-CB26-55EB9E774C07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3" creationId="{132B1EC7-8234-8892-F022-88A9352D5343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4" creationId="{D8210BA1-6E4C-35DD-50B6-A46A6BBD0150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5" creationId="{047EACD8-3B93-B61B-E00E-ED81F31E6969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6" creationId="{84A57748-3D55-032A-F694-2F9B99E521BE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7" creationId="{1A316319-1542-1D9C-AB6D-12ED554A76C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8" creationId="{5610BEAC-C83D-C0F8-3F90-3AF597266C9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9" creationId="{1B90A355-B79F-CC9C-1012-94BF37D15A72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0" creationId="{60D05DBA-6B0F-675B-0AFB-95C05F166AE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1" creationId="{F1EA14DB-599F-9FA8-8D94-865A96334E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2" creationId="{69291CAA-E883-3EFC-A487-C6890BC1DA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3" creationId="{06EFFE8C-7D9A-A1CD-AB9C-78E3533091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4" creationId="{E3D43081-7887-6201-BC14-57B1603FA94E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5" creationId="{E2535710-63FB-B4A6-0BB9-AD2F3B2326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6" creationId="{D820D890-5B47-812C-51D1-90335ACCCF5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7" creationId="{140D8B3D-C1D9-FA33-9552-4B13FF657FC1}"/>
          </ac:inkMkLst>
        </pc:inkChg>
        <pc:inkChg chg="add mod">
          <ac:chgData name="Kokchun Giang" userId="67e2125d-ec8c-4323-9653-9824a2ad815f" providerId="ADAL" clId="{10EEDAB3-2DB0-BA4D-8CC6-6424E46A9142}" dt="2024-01-13T15:26:10.581" v="2895" actId="164"/>
          <ac:inkMkLst>
            <pc:docMk/>
            <pc:sldMk cId="3373492746" sldId="324"/>
            <ac:inkMk id="479" creationId="{159AA81C-4A40-3991-C66F-AADCA532746B}"/>
          </ac:inkMkLst>
        </pc:inkChg>
        <pc:inkChg chg="add del mod">
          <ac:chgData name="Kokchun Giang" userId="67e2125d-ec8c-4323-9653-9824a2ad815f" providerId="ADAL" clId="{10EEDAB3-2DB0-BA4D-8CC6-6424E46A9142}" dt="2024-01-13T12:47:53.231" v="727"/>
          <ac:inkMkLst>
            <pc:docMk/>
            <pc:sldMk cId="3373492746" sldId="324"/>
            <ac:inkMk id="480" creationId="{9F708449-17E3-E854-FBF4-440F4BB23BF3}"/>
          </ac:inkMkLst>
        </pc:inkChg>
        <pc:inkChg chg="add del">
          <ac:chgData name="Kokchun Giang" userId="67e2125d-ec8c-4323-9653-9824a2ad815f" providerId="ADAL" clId="{10EEDAB3-2DB0-BA4D-8CC6-6424E46A9142}" dt="2024-01-13T12:47:52.888" v="724" actId="9405"/>
          <ac:inkMkLst>
            <pc:docMk/>
            <pc:sldMk cId="3373492746" sldId="324"/>
            <ac:inkMk id="481" creationId="{DBCDEFB9-376B-8455-AA7F-86B9CDAF1DC2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3" creationId="{BC17F201-9CE9-4716-F11C-7740EF7981F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4" creationId="{0EB2D722-170E-1218-3B8D-76AC23BF51D1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5" creationId="{B3D9FB3F-DCF5-3F1E-123F-606184EBDE4F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6" creationId="{71DDA0EF-8360-1E90-DB75-7E23E2D10AD6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7" creationId="{774B148E-E499-75D5-406B-300FF437C45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8" creationId="{D9E196A7-6E02-A5B8-43F4-ECE1B17C0303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9" creationId="{049AEF08-314C-C356-CE2D-37E395ACD730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90" creationId="{D0537E41-3967-3D12-419F-1A688FC5782E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3" creationId="{F8D2ED07-A141-884E-9F5B-5CB1C5EEB256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4" creationId="{41512428-9721-7DCE-AB64-BD43B92969F7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5" creationId="{9A5595E4-4946-F743-CDE4-AE670A5515B5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6" creationId="{47E3A4EE-89CC-7CE0-A67D-D82B342F621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7" creationId="{967BD61F-4E05-AA43-AAA6-20C123BF5ACC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8" creationId="{4114E9B5-9CC5-A452-2145-4E3B8A503811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9" creationId="{90A65DE6-2597-E43F-4782-43100E221363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0" creationId="{E6B667FD-1605-6956-0319-F857780BF82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1" creationId="{39691055-0DBE-9835-DA60-1B74323C9C69}"/>
          </ac:inkMkLst>
        </pc:inkChg>
        <pc:cxnChg chg="del">
          <ac:chgData name="Kokchun Giang" userId="67e2125d-ec8c-4323-9653-9824a2ad815f" providerId="ADAL" clId="{10EEDAB3-2DB0-BA4D-8CC6-6424E46A9142}" dt="2024-01-13T12:44:34.925" v="552" actId="478"/>
          <ac:cxnSpMkLst>
            <pc:docMk/>
            <pc:sldMk cId="3373492746" sldId="324"/>
            <ac:cxnSpMk id="269" creationId="{A7B3C584-9CF9-166A-981E-20992AABA2AB}"/>
          </ac:cxnSpMkLst>
        </pc:cxnChg>
        <pc:cxnChg chg="add mod">
          <ac:chgData name="Kokchun Giang" userId="67e2125d-ec8c-4323-9653-9824a2ad815f" providerId="ADAL" clId="{10EEDAB3-2DB0-BA4D-8CC6-6424E46A9142}" dt="2024-01-13T12:51:55.390" v="748"/>
          <ac:cxnSpMkLst>
            <pc:docMk/>
            <pc:sldMk cId="3373492746" sldId="324"/>
            <ac:cxnSpMk id="504" creationId="{1732BAE6-9E53-761C-2BFE-F36E08C8839A}"/>
          </ac:cxnSpMkLst>
        </pc:cxnChg>
      </pc:sldChg>
      <pc:sldChg chg="del">
        <pc:chgData name="Kokchun Giang" userId="67e2125d-ec8c-4323-9653-9824a2ad815f" providerId="ADAL" clId="{10EEDAB3-2DB0-BA4D-8CC6-6424E46A9142}" dt="2024-01-13T14:23:00.937" v="2571" actId="2696"/>
        <pc:sldMkLst>
          <pc:docMk/>
          <pc:sldMk cId="2586129892" sldId="325"/>
        </pc:sldMkLst>
      </pc:sldChg>
      <pc:sldChg chg="del">
        <pc:chgData name="Kokchun Giang" userId="67e2125d-ec8c-4323-9653-9824a2ad815f" providerId="ADAL" clId="{10EEDAB3-2DB0-BA4D-8CC6-6424E46A9142}" dt="2024-01-13T14:23:02.045" v="2572" actId="2696"/>
        <pc:sldMkLst>
          <pc:docMk/>
          <pc:sldMk cId="668039235" sldId="326"/>
        </pc:sldMkLst>
      </pc:sldChg>
      <pc:sldChg chg="del">
        <pc:chgData name="Kokchun Giang" userId="67e2125d-ec8c-4323-9653-9824a2ad815f" providerId="ADAL" clId="{10EEDAB3-2DB0-BA4D-8CC6-6424E46A9142}" dt="2024-01-13T14:23:03.057" v="2573" actId="2696"/>
        <pc:sldMkLst>
          <pc:docMk/>
          <pc:sldMk cId="3357012314" sldId="327"/>
        </pc:sldMkLst>
      </pc:sldChg>
      <pc:sldChg chg="addSp delSp modSp add mod modAnim modNotesTx">
        <pc:chgData name="Kokchun Giang" userId="67e2125d-ec8c-4323-9653-9824a2ad815f" providerId="ADAL" clId="{10EEDAB3-2DB0-BA4D-8CC6-6424E46A9142}" dt="2024-01-13T15:30:58.591" v="2931"/>
        <pc:sldMkLst>
          <pc:docMk/>
          <pc:sldMk cId="744054261" sldId="328"/>
        </pc:sldMkLst>
        <pc:spChg chg="mod">
          <ac:chgData name="Kokchun Giang" userId="67e2125d-ec8c-4323-9653-9824a2ad815f" providerId="ADAL" clId="{10EEDAB3-2DB0-BA4D-8CC6-6424E46A9142}" dt="2024-01-13T14:05:21.237" v="1382" actId="2711"/>
          <ac:spMkLst>
            <pc:docMk/>
            <pc:sldMk cId="744054261" sldId="328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3:53:35.954" v="911" actId="1076"/>
          <ac:grpSpMkLst>
            <pc:docMk/>
            <pc:sldMk cId="744054261" sldId="328"/>
            <ac:grpSpMk id="2" creationId="{8D56E9CA-8C6F-3014-AACC-BFD5D3278352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6" creationId="{58B56413-743E-A5DB-A45C-8EEE81F8C619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3" creationId="{0982BF3D-CFD3-B218-B3C4-AB686750E2CB}"/>
          </ac:grpSpMkLst>
        </pc:grpChg>
        <pc:grpChg chg="add 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14" creationId="{2257CC18-195C-1209-DA4F-5FD11048C43F}"/>
          </ac:grpSpMkLst>
        </pc:grpChg>
        <pc:grpChg chg="mod">
          <ac:chgData name="Kokchun Giang" userId="67e2125d-ec8c-4323-9653-9824a2ad815f" providerId="ADAL" clId="{10EEDAB3-2DB0-BA4D-8CC6-6424E46A9142}" dt="2024-01-13T13:52:12.817" v="876"/>
          <ac:grpSpMkLst>
            <pc:docMk/>
            <pc:sldMk cId="744054261" sldId="328"/>
            <ac:grpSpMk id="18" creationId="{DB8C4839-B09C-7C83-C673-29CF511C255E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20" creationId="{78CE9E8F-35AB-13C5-54DB-D0A785507CE7}"/>
          </ac:grpSpMkLst>
        </pc:grpChg>
        <pc:grpChg chg="mod">
          <ac:chgData name="Kokchun Giang" userId="67e2125d-ec8c-4323-9653-9824a2ad815f" providerId="ADAL" clId="{10EEDAB3-2DB0-BA4D-8CC6-6424E46A9142}" dt="2024-01-13T13:52:06.011" v="869"/>
          <ac:grpSpMkLst>
            <pc:docMk/>
            <pc:sldMk cId="744054261" sldId="328"/>
            <ac:grpSpMk id="25" creationId="{1EC11324-B0E1-17DE-10C4-5A89991B42FC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38" creationId="{6D5D4F6E-F7B9-ADD1-4B75-8C2885E43881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3:54:07.913" v="927"/>
          <ac:grpSpMkLst>
            <pc:docMk/>
            <pc:sldMk cId="744054261" sldId="328"/>
            <ac:grpSpMk id="49" creationId="{180FD991-987E-5166-188F-03B8132607E1}"/>
          </ac:grpSpMkLst>
        </pc:grpChg>
        <pc:grpChg chg="add 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49" creationId="{1DD70874-CE3C-F7D4-5DC2-96B50AFF0A46}"/>
          </ac:grpSpMkLst>
        </pc:grpChg>
        <pc:grpChg chg="del mod">
          <ac:chgData name="Kokchun Giang" userId="67e2125d-ec8c-4323-9653-9824a2ad815f" providerId="ADAL" clId="{10EEDAB3-2DB0-BA4D-8CC6-6424E46A9142}" dt="2024-01-13T13:54:24.368" v="948"/>
          <ac:grpSpMkLst>
            <pc:docMk/>
            <pc:sldMk cId="744054261" sldId="328"/>
            <ac:grpSpMk id="51" creationId="{3634021C-EC4C-6423-FE4C-9CF156B9A2EE}"/>
          </ac:grpSpMkLst>
        </pc:grpChg>
        <pc:grpChg chg="add 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51" creationId="{FB254732-3F38-4B46-94DB-348743E0B9AC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60" creationId="{50A6E89E-6B21-6357-8AEE-7FF1FE1AA151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72" creationId="{6569500A-A0B8-284E-F51B-EF91C1BED375}"/>
          </ac:grpSpMkLst>
        </pc:grpChg>
        <pc:grpChg chg="add mod">
          <ac:chgData name="Kokchun Giang" userId="67e2125d-ec8c-4323-9653-9824a2ad815f" providerId="ADAL" clId="{10EEDAB3-2DB0-BA4D-8CC6-6424E46A9142}" dt="2024-01-13T15:28:28.010" v="2914" actId="1076"/>
          <ac:grpSpMkLst>
            <pc:docMk/>
            <pc:sldMk cId="744054261" sldId="328"/>
            <ac:grpSpMk id="76" creationId="{4BCFF0C9-363F-4661-6F6B-3021765EB9DA}"/>
          </ac:grpSpMkLst>
        </pc:grpChg>
        <pc:grpChg chg="add 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77" creationId="{FD3E3A6D-7DC5-C4EB-1D4C-5C7465980A67}"/>
          </ac:grpSpMkLst>
        </pc:grpChg>
        <pc:grpChg chg="add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78" creationId="{FD456393-6DD6-AA04-4E63-78DC64E3D452}"/>
          </ac:grpSpMkLst>
        </pc:grpChg>
        <pc:grpChg chg="mod">
          <ac:chgData name="Kokchun Giang" userId="67e2125d-ec8c-4323-9653-9824a2ad815f" providerId="ADAL" clId="{10EEDAB3-2DB0-BA4D-8CC6-6424E46A9142}" dt="2024-01-13T13:54:39.936" v="967"/>
          <ac:grpSpMkLst>
            <pc:docMk/>
            <pc:sldMk cId="744054261" sldId="328"/>
            <ac:grpSpMk id="79" creationId="{283C3AEA-6434-7977-025B-085FAF3ECAE6}"/>
          </ac:grpSpMkLst>
        </pc:grpChg>
        <pc:grpChg chg="add 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79" creationId="{A987F6A7-1650-7C64-4AA2-52015760910C}"/>
          </ac:grpSpMkLst>
        </pc:grpChg>
        <pc:grpChg chg="add mod">
          <ac:chgData name="Kokchun Giang" userId="67e2125d-ec8c-4323-9653-9824a2ad815f" providerId="ADAL" clId="{10EEDAB3-2DB0-BA4D-8CC6-6424E46A9142}" dt="2024-01-13T15:30:46.749" v="2927" actId="164"/>
          <ac:grpSpMkLst>
            <pc:docMk/>
            <pc:sldMk cId="744054261" sldId="328"/>
            <ac:grpSpMk id="80" creationId="{1E91447C-456D-7FEB-BE90-A9C1409904B4}"/>
          </ac:grpSpMkLst>
        </pc:grpChg>
        <pc:grpChg chg="add 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81" creationId="{9743D675-29BE-CB30-3904-A2822212FCBB}"/>
          </ac:grpSpMkLst>
        </pc:grpChg>
        <pc:grpChg chg="add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82" creationId="{7C7716DD-F1FA-BD98-31F1-4852E57B6D60}"/>
          </ac:grpSpMkLst>
        </pc:grpChg>
        <pc:grpChg chg="mod">
          <ac:chgData name="Kokchun Giang" userId="67e2125d-ec8c-4323-9653-9824a2ad815f" providerId="ADAL" clId="{10EEDAB3-2DB0-BA4D-8CC6-6424E46A9142}" dt="2024-01-13T13:54:39.280" v="963"/>
          <ac:grpSpMkLst>
            <pc:docMk/>
            <pc:sldMk cId="744054261" sldId="328"/>
            <ac:grpSpMk id="84" creationId="{C891F01D-F2AC-A6F5-CB55-82D0499DB9F7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87" creationId="{432548ED-602C-10C2-D9BF-06717065C7EC}"/>
          </ac:grpSpMkLst>
        </pc:grpChg>
        <pc:grpChg chg="del mod">
          <ac:chgData name="Kokchun Giang" userId="67e2125d-ec8c-4323-9653-9824a2ad815f" providerId="ADAL" clId="{10EEDAB3-2DB0-BA4D-8CC6-6424E46A9142}" dt="2024-01-13T13:54:53.451" v="982"/>
          <ac:grpSpMkLst>
            <pc:docMk/>
            <pc:sldMk cId="744054261" sldId="328"/>
            <ac:grpSpMk id="95" creationId="{F12C462E-350B-8F08-1323-1DDB18523ED6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97" creationId="{E2D3C3B4-DD5C-5682-9948-91F1E7C3468C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07" creationId="{3A749F36-0AC1-4E93-2162-1537C2B48376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16" creationId="{AFDCA17A-CA5B-9C98-0FB4-7EB55447FAA1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126" creationId="{0878087D-C8E3-25E2-19EA-0BA71B485E5C}"/>
          </ac:grpSpMkLst>
        </pc:grpChg>
        <pc:grpChg chg="mod">
          <ac:chgData name="Kokchun Giang" userId="67e2125d-ec8c-4323-9653-9824a2ad815f" providerId="ADAL" clId="{10EEDAB3-2DB0-BA4D-8CC6-6424E46A9142}" dt="2024-01-13T13:56:32.545" v="1014"/>
          <ac:grpSpMkLst>
            <pc:docMk/>
            <pc:sldMk cId="744054261" sldId="328"/>
            <ac:grpSpMk id="127" creationId="{EECAD085-EB7F-696C-3A5E-C887DC69D122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4" creationId="{E6090ACA-4E14-6C46-4F89-AC5B0CA0BA5B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7" creationId="{A14A4DC3-180D-5746-EBA8-4E630E1F6216}"/>
          </ac:grpSpMkLst>
        </pc:grpChg>
        <pc:grpChg chg="mod">
          <ac:chgData name="Kokchun Giang" userId="67e2125d-ec8c-4323-9653-9824a2ad815f" providerId="ADAL" clId="{10EEDAB3-2DB0-BA4D-8CC6-6424E46A9142}" dt="2024-01-13T15:27:53.268" v="2907" actId="164"/>
          <ac:grpSpMkLst>
            <pc:docMk/>
            <pc:sldMk cId="744054261" sldId="328"/>
            <ac:grpSpMk id="151" creationId="{6521396A-EA21-BE53-C1E2-58C1209D2A87}"/>
          </ac:grpSpMkLst>
        </pc:grpChg>
        <pc:grpChg chg="del mod">
          <ac:chgData name="Kokchun Giang" userId="67e2125d-ec8c-4323-9653-9824a2ad815f" providerId="ADAL" clId="{10EEDAB3-2DB0-BA4D-8CC6-6424E46A9142}" dt="2024-01-13T13:57:13.968" v="1068"/>
          <ac:grpSpMkLst>
            <pc:docMk/>
            <pc:sldMk cId="744054261" sldId="328"/>
            <ac:grpSpMk id="164" creationId="{471A2E6E-26E3-0BFE-02B2-D9906D058B7F}"/>
          </ac:grpSpMkLst>
        </pc:grpChg>
        <pc:grpChg chg="del mod">
          <ac:chgData name="Kokchun Giang" userId="67e2125d-ec8c-4323-9653-9824a2ad815f" providerId="ADAL" clId="{10EEDAB3-2DB0-BA4D-8CC6-6424E46A9142}" dt="2024-01-13T15:28:10.683" v="2911" actId="478"/>
          <ac:grpSpMkLst>
            <pc:docMk/>
            <pc:sldMk cId="744054261" sldId="328"/>
            <ac:grpSpMk id="173" creationId="{7AFD7003-D2BE-1C5E-D64B-5735F00EA106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4" creationId="{4A5BEC13-E16E-3E4F-0B1E-54A65169CDBB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5" creationId="{9BD019EE-A8ED-40B5-B783-E896BBC9B08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8" creationId="{932C5C9A-06BA-26EA-4AC0-27B2043F3D50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9" creationId="{D39C79AE-5C3C-579D-08D4-E722BCE7E89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7" creationId="{D8869EA1-9704-3F2A-A902-666FDF4E0AB1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8" creationId="{F1D7E055-9097-CEE9-8479-FB8055CA4ED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6" creationId="{035C30A0-BB13-AC4C-D8B1-4C4D3B4CB02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7" creationId="{ED57573B-4059-7BDD-FA88-C4964509F4D3}"/>
          </ac:grpSpMkLst>
        </pc:grpChg>
        <pc:grpChg chg="del mod">
          <ac:chgData name="Kokchun Giang" userId="67e2125d-ec8c-4323-9653-9824a2ad815f" providerId="ADAL" clId="{10EEDAB3-2DB0-BA4D-8CC6-6424E46A9142}" dt="2024-01-13T13:58:13.364" v="1122"/>
          <ac:grpSpMkLst>
            <pc:docMk/>
            <pc:sldMk cId="744054261" sldId="328"/>
            <ac:grpSpMk id="230" creationId="{83BEEB5F-D7E8-F79F-59DE-9E4561A69A7F}"/>
          </ac:grpSpMkLst>
        </pc:grpChg>
        <pc:grpChg chg="del mod">
          <ac:chgData name="Kokchun Giang" userId="67e2125d-ec8c-4323-9653-9824a2ad815f" providerId="ADAL" clId="{10EEDAB3-2DB0-BA4D-8CC6-6424E46A9142}" dt="2024-01-13T13:58:16.684" v="1124"/>
          <ac:grpSpMkLst>
            <pc:docMk/>
            <pc:sldMk cId="744054261" sldId="328"/>
            <ac:grpSpMk id="231" creationId="{76FB37DA-6FFC-2309-56EE-D29B9D4B47B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2" creationId="{81B83FEA-3357-5F49-422A-0165F711B90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3" creationId="{23C4185A-D1D1-7538-7E54-185CC1F0B59F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4" creationId="{9334830E-C0D7-45C9-399A-A97045CBCA2E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5" creationId="{5DC0AEE7-F493-528E-7667-7011BF7EDF8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7" creationId="{2532B878-C410-2608-C5C6-CAED0E354AE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9" creationId="{31BBA110-20EE-862A-7155-2F544AB9EA5C}"/>
          </ac:grpSpMkLst>
        </pc:grpChg>
        <pc:grpChg chg="mod">
          <ac:chgData name="Kokchun Giang" userId="67e2125d-ec8c-4323-9653-9824a2ad815f" providerId="ADAL" clId="{10EEDAB3-2DB0-BA4D-8CC6-6424E46A9142}" dt="2024-01-13T13:58:19.984" v="1134"/>
          <ac:grpSpMkLst>
            <pc:docMk/>
            <pc:sldMk cId="744054261" sldId="328"/>
            <ac:grpSpMk id="247" creationId="{41D2C445-2C81-66AE-2EBF-130E73312556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49" creationId="{F1EA76B2-DBB2-733B-B9CE-951D359075F4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8" creationId="{EB11367C-2D17-A839-8F7E-991375EDC57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9" creationId="{0AEF5C6A-D25B-2648-10C9-584DA48BC735}"/>
          </ac:grpSpMkLst>
        </pc:grpChg>
        <pc:grpChg chg="del mod">
          <ac:chgData name="Kokchun Giang" userId="67e2125d-ec8c-4323-9653-9824a2ad815f" providerId="ADAL" clId="{10EEDAB3-2DB0-BA4D-8CC6-6424E46A9142}" dt="2024-01-13T13:58:35.579" v="1162"/>
          <ac:grpSpMkLst>
            <pc:docMk/>
            <pc:sldMk cId="744054261" sldId="328"/>
            <ac:grpSpMk id="273" creationId="{4EFE4465-E8DE-E8E6-B73F-4E571C8DB39F}"/>
          </ac:grpSpMkLst>
        </pc:grpChg>
        <pc:grpChg chg="del mod">
          <ac:chgData name="Kokchun Giang" userId="67e2125d-ec8c-4323-9653-9824a2ad815f" providerId="ADAL" clId="{10EEDAB3-2DB0-BA4D-8CC6-6424E46A9142}" dt="2024-01-13T13:58:37.433" v="1166"/>
          <ac:grpSpMkLst>
            <pc:docMk/>
            <pc:sldMk cId="744054261" sldId="328"/>
            <ac:grpSpMk id="275" creationId="{1B889481-154A-0BF6-DD8C-1C6F28898F3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79" creationId="{07EF7598-2488-0E2C-6F48-8AB0EBC903C5}"/>
          </ac:grpSpMkLst>
        </pc:grpChg>
        <pc:grpChg chg="del mod">
          <ac:chgData name="Kokchun Giang" userId="67e2125d-ec8c-4323-9653-9824a2ad815f" providerId="ADAL" clId="{10EEDAB3-2DB0-BA4D-8CC6-6424E46A9142}" dt="2024-01-13T14:01:11.185" v="1177"/>
          <ac:grpSpMkLst>
            <pc:docMk/>
            <pc:sldMk cId="744054261" sldId="328"/>
            <ac:grpSpMk id="283" creationId="{42229909-757F-6A62-951A-F48AF1788820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89" creationId="{3AC47D12-DC71-F10D-F268-4B3FC0A94016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96" creationId="{6DA56660-CA13-D415-E455-75F3C9B32E5A}"/>
          </ac:grpSpMkLst>
        </pc:grpChg>
        <pc:grpChg chg="del mod">
          <ac:chgData name="Kokchun Giang" userId="67e2125d-ec8c-4323-9653-9824a2ad815f" providerId="ADAL" clId="{10EEDAB3-2DB0-BA4D-8CC6-6424E46A9142}" dt="2024-01-13T14:01:24.763" v="1193"/>
          <ac:grpSpMkLst>
            <pc:docMk/>
            <pc:sldMk cId="744054261" sldId="328"/>
            <ac:grpSpMk id="302" creationId="{41476646-726F-E2A3-A494-F7107D20A744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05" creationId="{3623D569-7A5A-F331-10D6-3C0E0AD20B62}"/>
          </ac:grpSpMkLst>
        </pc:grpChg>
        <pc:grpChg chg="add del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1:38.411" v="1212"/>
          <ac:grpSpMkLst>
            <pc:docMk/>
            <pc:sldMk cId="744054261" sldId="328"/>
            <ac:grpSpMk id="322" creationId="{7EF4CBB9-B36E-B334-96AF-B3CBB585BC91}"/>
          </ac:grpSpMkLst>
        </pc:grpChg>
        <pc:grpChg chg="del mod">
          <ac:chgData name="Kokchun Giang" userId="67e2125d-ec8c-4323-9653-9824a2ad815f" providerId="ADAL" clId="{10EEDAB3-2DB0-BA4D-8CC6-6424E46A9142}" dt="2024-01-13T14:01:43.762" v="1226"/>
          <ac:grpSpMkLst>
            <pc:docMk/>
            <pc:sldMk cId="744054261" sldId="328"/>
            <ac:grpSpMk id="325" creationId="{CD91FACC-6E59-0DCA-5A66-DC138DEA1908}"/>
          </ac:grpSpMkLst>
        </pc:grpChg>
        <pc:grpChg chg="del mod">
          <ac:chgData name="Kokchun Giang" userId="67e2125d-ec8c-4323-9653-9824a2ad815f" providerId="ADAL" clId="{10EEDAB3-2DB0-BA4D-8CC6-6424E46A9142}" dt="2024-01-13T14:01:45.922" v="1231"/>
          <ac:grpSpMkLst>
            <pc:docMk/>
            <pc:sldMk cId="744054261" sldId="328"/>
            <ac:grpSpMk id="327" creationId="{311E7690-408D-397B-E2F4-A4160CC712DF}"/>
          </ac:grpSpMkLst>
        </pc:grpChg>
        <pc:grpChg chg="del mod">
          <ac:chgData name="Kokchun Giang" userId="67e2125d-ec8c-4323-9653-9824a2ad815f" providerId="ADAL" clId="{10EEDAB3-2DB0-BA4D-8CC6-6424E46A9142}" dt="2024-01-13T14:01:48.337" v="1235"/>
          <ac:grpSpMkLst>
            <pc:docMk/>
            <pc:sldMk cId="744054261" sldId="328"/>
            <ac:grpSpMk id="332" creationId="{F3D93D50-41DF-1D33-2DB3-E5DA884406F3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4" creationId="{644D05BD-74A3-5C83-EB77-AB6024179F3E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5" creationId="{6637AA81-32FF-4846-9ECD-C66AFD72E8F0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8" creationId="{D0041E76-845B-6A56-79F2-7C1A0B0BA154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9" creationId="{156B4720-4F89-D17A-D0E9-3558FE715E83}"/>
          </ac:grpSpMkLst>
        </pc:grpChg>
        <pc:grpChg chg="del mod">
          <ac:chgData name="Kokchun Giang" userId="67e2125d-ec8c-4323-9653-9824a2ad815f" providerId="ADAL" clId="{10EEDAB3-2DB0-BA4D-8CC6-6424E46A9142}" dt="2024-01-13T14:02:43.911" v="1268"/>
          <ac:grpSpMkLst>
            <pc:docMk/>
            <pc:sldMk cId="744054261" sldId="328"/>
            <ac:grpSpMk id="362" creationId="{B7F97AC3-0744-297B-EEE3-97E00935B921}"/>
          </ac:grpSpMkLst>
        </pc:grpChg>
        <pc:grpChg chg="add del mod">
          <ac:chgData name="Kokchun Giang" userId="67e2125d-ec8c-4323-9653-9824a2ad815f" providerId="ADAL" clId="{10EEDAB3-2DB0-BA4D-8CC6-6424E46A9142}" dt="2024-01-13T14:02:57.713" v="1286"/>
          <ac:grpSpMkLst>
            <pc:docMk/>
            <pc:sldMk cId="744054261" sldId="328"/>
            <ac:grpSpMk id="364" creationId="{743BAFED-B5E4-B9CF-04BE-39790E38C3C9}"/>
          </ac:grpSpMkLst>
        </pc:grpChg>
        <pc:grpChg chg="add del mod">
          <ac:chgData name="Kokchun Giang" userId="67e2125d-ec8c-4323-9653-9824a2ad815f" providerId="ADAL" clId="{10EEDAB3-2DB0-BA4D-8CC6-6424E46A9142}" dt="2024-01-13T14:02:55.655" v="1284"/>
          <ac:grpSpMkLst>
            <pc:docMk/>
            <pc:sldMk cId="744054261" sldId="328"/>
            <ac:grpSpMk id="369" creationId="{1BFA5337-B8F7-696C-8AD5-FDD8F022CF55}"/>
          </ac:grpSpMkLst>
        </pc:grpChg>
        <pc:grpChg chg="mod">
          <ac:chgData name="Kokchun Giang" userId="67e2125d-ec8c-4323-9653-9824a2ad815f" providerId="ADAL" clId="{10EEDAB3-2DB0-BA4D-8CC6-6424E46A9142}" dt="2024-01-13T14:02:55.434" v="1282"/>
          <ac:grpSpMkLst>
            <pc:docMk/>
            <pc:sldMk cId="744054261" sldId="328"/>
            <ac:grpSpMk id="371" creationId="{ED78A018-D697-2950-B1A4-528D2B569884}"/>
          </ac:grpSpMkLst>
        </pc:grpChg>
        <pc:grpChg chg="mod">
          <ac:chgData name="Kokchun Giang" userId="67e2125d-ec8c-4323-9653-9824a2ad815f" providerId="ADAL" clId="{10EEDAB3-2DB0-BA4D-8CC6-6424E46A9142}" dt="2024-01-13T14:02:55.200" v="1280"/>
          <ac:grpSpMkLst>
            <pc:docMk/>
            <pc:sldMk cId="744054261" sldId="328"/>
            <ac:grpSpMk id="373" creationId="{769E9157-601A-9EF3-111B-617858459BB6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75" creationId="{295AB655-9006-ADC4-1A09-28831245AC05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4:03:30.974" v="1303"/>
          <ac:grpSpMkLst>
            <pc:docMk/>
            <pc:sldMk cId="744054261" sldId="328"/>
            <ac:grpSpMk id="390" creationId="{6FBADD5A-6682-E57E-7775-3F919CBC477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96" creationId="{9063BAAB-358E-6660-8589-FEC88DC5F5BB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398" creationId="{2D53917E-5AA0-C26A-AE1C-4F50C673476F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401" creationId="{74A7A02F-097F-5D74-7A56-6F3A635D479C}"/>
          </ac:grpSpMkLst>
        </pc:grpChg>
        <pc:grpChg chg="del mod">
          <ac:chgData name="Kokchun Giang" userId="67e2125d-ec8c-4323-9653-9824a2ad815f" providerId="ADAL" clId="{10EEDAB3-2DB0-BA4D-8CC6-6424E46A9142}" dt="2024-01-13T14:03:49.575" v="1321"/>
          <ac:grpSpMkLst>
            <pc:docMk/>
            <pc:sldMk cId="744054261" sldId="328"/>
            <ac:grpSpMk id="404" creationId="{83289AAE-10D7-D9D8-8435-837A1C8B4969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07" creationId="{F5F8C07C-87C6-BC4C-1C64-5CA135BE2AAE}"/>
          </ac:grpSpMkLst>
        </pc:grpChg>
        <pc:grpChg chg="del mod">
          <ac:chgData name="Kokchun Giang" userId="67e2125d-ec8c-4323-9653-9824a2ad815f" providerId="ADAL" clId="{10EEDAB3-2DB0-BA4D-8CC6-6424E46A9142}" dt="2024-01-13T14:04:20.007" v="1364"/>
          <ac:grpSpMkLst>
            <pc:docMk/>
            <pc:sldMk cId="744054261" sldId="328"/>
            <ac:grpSpMk id="410" creationId="{7E507B68-C8C1-D9D7-4CAF-DCEB56252960}"/>
          </ac:grpSpMkLst>
        </pc:grpChg>
        <pc:grpChg chg="add del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15" creationId="{EC53F87D-CDF7-2A58-1E3C-9E68D6693E2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4:04:03.872" v="1342"/>
          <ac:grpSpMkLst>
            <pc:docMk/>
            <pc:sldMk cId="744054261" sldId="328"/>
            <ac:grpSpMk id="425" creationId="{FBA3E6F9-AE38-D91B-FDE1-0618A5894AB2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30" creationId="{6DFE5F96-9CF5-205F-E223-193191486107}"/>
          </ac:grpSpMkLst>
        </pc:grpChg>
        <pc:grpChg chg="del mod">
          <ac:chgData name="Kokchun Giang" userId="67e2125d-ec8c-4323-9653-9824a2ad815f" providerId="ADAL" clId="{10EEDAB3-2DB0-BA4D-8CC6-6424E46A9142}" dt="2024-01-13T14:04:18.219" v="1362"/>
          <ac:grpSpMkLst>
            <pc:docMk/>
            <pc:sldMk cId="744054261" sldId="328"/>
            <ac:grpSpMk id="435" creationId="{9F8D6279-00F0-1161-B3A3-FEE81BFBC554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4:04:50.772" v="1369"/>
          <ac:grpSpMkLst>
            <pc:docMk/>
            <pc:sldMk cId="744054261" sldId="328"/>
            <ac:grpSpMk id="449" creationId="{98308F53-E32D-F161-393D-2CBA6DB10D9C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5" creationId="{B91763C4-754E-8D01-FCDB-B803386AFA12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8" creationId="{81B1954F-CB7A-6602-5E29-5CE76D54BFC5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62" creationId="{161BDB15-5B58-FC21-DCF0-2E478AE4704E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78" creationId="{5886A7DC-631D-F071-ADC2-EB76F53A7236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1" creationId="{A80FD581-66D6-99C2-C6AF-E57E6726D38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2" creationId="{0A750191-CFEB-43C7-9EAE-E9B0981ED7A1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2" creationId="{0A094B8C-CD2B-3FD3-721A-0513628DA8A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3" creationId="{B2AF0F3B-A0F1-372D-FF89-964380B35D37}"/>
          </ac:grpSpMkLst>
        </pc:grpChg>
        <pc:inkChg chg="add del">
          <ac:chgData name="Kokchun Giang" userId="67e2125d-ec8c-4323-9653-9824a2ad815f" providerId="ADAL" clId="{10EEDAB3-2DB0-BA4D-8CC6-6424E46A9142}" dt="2024-01-13T13:51:47.266" v="844" actId="9405"/>
          <ac:inkMkLst>
            <pc:docMk/>
            <pc:sldMk cId="744054261" sldId="328"/>
            <ac:inkMk id="2" creationId="{C4CE77D6-43C9-0B41-A5CC-32B52918436F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3" creationId="{F249BD69-76C3-0D4B-98BB-747D801C186B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4" creationId="{1215E8FD-3D01-D1A5-785D-9640692B9AD5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5" creationId="{437C1945-D392-171F-24EF-1AE7098B4092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7" creationId="{302D1227-9968-E0ED-B5EB-DFD4B6ACC035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8" creationId="{8D3A45A6-17ED-064D-097D-ACFBBF4E1FCD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9" creationId="{1FA7FBDB-F3E0-91D7-D27C-0F1FCEA18373}"/>
          </ac:inkMkLst>
        </pc:inkChg>
        <pc:inkChg chg="add del mod">
          <ac:chgData name="Kokchun Giang" userId="67e2125d-ec8c-4323-9653-9824a2ad815f" providerId="ADAL" clId="{10EEDAB3-2DB0-BA4D-8CC6-6424E46A9142}" dt="2024-01-13T13:52:15.091" v="882" actId="9405"/>
          <ac:inkMkLst>
            <pc:docMk/>
            <pc:sldMk cId="744054261" sldId="328"/>
            <ac:inkMk id="11" creationId="{B6683361-B6DC-7E81-A02E-5B22AF2F6A51}"/>
          </ac:inkMkLst>
        </pc:inkChg>
        <pc:inkChg chg="add del mod">
          <ac:chgData name="Kokchun Giang" userId="67e2125d-ec8c-4323-9653-9824a2ad815f" providerId="ADAL" clId="{10EEDAB3-2DB0-BA4D-8CC6-6424E46A9142}" dt="2024-01-13T13:52:14.630" v="881" actId="9405"/>
          <ac:inkMkLst>
            <pc:docMk/>
            <pc:sldMk cId="744054261" sldId="328"/>
            <ac:inkMk id="12" creationId="{DC7ED591-5871-9833-F5B2-EFEF28A8A82A}"/>
          </ac:inkMkLst>
        </pc:inkChg>
        <pc:inkChg chg="add del mod">
          <ac:chgData name="Kokchun Giang" userId="67e2125d-ec8c-4323-9653-9824a2ad815f" providerId="ADAL" clId="{10EEDAB3-2DB0-BA4D-8CC6-6424E46A9142}" dt="2024-01-13T13:52:14.262" v="880" actId="9405"/>
          <ac:inkMkLst>
            <pc:docMk/>
            <pc:sldMk cId="744054261" sldId="328"/>
            <ac:inkMk id="13" creationId="{43AEC5A5-EE89-F1AF-E145-C73B7505C590}"/>
          </ac:inkMkLst>
        </pc:inkChg>
        <pc:inkChg chg="add del mod">
          <ac:chgData name="Kokchun Giang" userId="67e2125d-ec8c-4323-9653-9824a2ad815f" providerId="ADAL" clId="{10EEDAB3-2DB0-BA4D-8CC6-6424E46A9142}" dt="2024-01-13T13:52:13.748" v="879" actId="9405"/>
          <ac:inkMkLst>
            <pc:docMk/>
            <pc:sldMk cId="744054261" sldId="328"/>
            <ac:inkMk id="14" creationId="{E30EEC60-6D5D-D74E-C215-088E5EEC396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5" creationId="{5697AADD-A79B-084B-B25B-D738CCA7B362}"/>
          </ac:inkMkLst>
        </pc:inkChg>
        <pc:inkChg chg="add del mod">
          <ac:chgData name="Kokchun Giang" userId="67e2125d-ec8c-4323-9653-9824a2ad815f" providerId="ADAL" clId="{10EEDAB3-2DB0-BA4D-8CC6-6424E46A9142}" dt="2024-01-13T13:52:13.646" v="878" actId="9405"/>
          <ac:inkMkLst>
            <pc:docMk/>
            <pc:sldMk cId="744054261" sldId="328"/>
            <ac:inkMk id="15" creationId="{E7F62DC5-E0C4-6ECA-5F1F-4F9B5874F7A5}"/>
          </ac:inkMkLst>
        </pc:inkChg>
        <pc:inkChg chg="add del mod">
          <ac:chgData name="Kokchun Giang" userId="67e2125d-ec8c-4323-9653-9824a2ad815f" providerId="ADAL" clId="{10EEDAB3-2DB0-BA4D-8CC6-6424E46A9142}" dt="2024-01-13T13:52:13.204" v="877" actId="9405"/>
          <ac:inkMkLst>
            <pc:docMk/>
            <pc:sldMk cId="744054261" sldId="328"/>
            <ac:inkMk id="16" creationId="{5CC652E0-93DF-98FA-A880-F707CD61CB2C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6" creationId="{E71BA220-68CC-0FCB-BCDF-D178589F438D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7" creationId="{1C6E00F6-8112-6D27-8717-24042D465629}"/>
          </ac:inkMkLst>
        </pc:inkChg>
        <pc:inkChg chg="add del mod">
          <ac:chgData name="Kokchun Giang" userId="67e2125d-ec8c-4323-9653-9824a2ad815f" providerId="ADAL" clId="{10EEDAB3-2DB0-BA4D-8CC6-6424E46A9142}" dt="2024-01-13T13:52:12.817" v="876"/>
          <ac:inkMkLst>
            <pc:docMk/>
            <pc:sldMk cId="744054261" sldId="328"/>
            <ac:inkMk id="17" creationId="{F9BA7236-E77B-8FF2-270F-EE2C3502A70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8" creationId="{0907DE02-48C3-76C5-38B1-C0861CE5CE89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9" creationId="{C76906A7-22F1-C2F0-B977-F473FD873B48}"/>
          </ac:inkMkLst>
        </pc:inkChg>
        <pc:inkChg chg="add del mod">
          <ac:chgData name="Kokchun Giang" userId="67e2125d-ec8c-4323-9653-9824a2ad815f" providerId="ADAL" clId="{10EEDAB3-2DB0-BA4D-8CC6-6424E46A9142}" dt="2024-01-13T13:52:09.316" v="874" actId="9405"/>
          <ac:inkMkLst>
            <pc:docMk/>
            <pc:sldMk cId="744054261" sldId="328"/>
            <ac:inkMk id="19" creationId="{CD48CBCD-7669-5D4F-52F2-125C2EC3845B}"/>
          </ac:inkMkLst>
        </pc:inkChg>
        <pc:inkChg chg="add del mod">
          <ac:chgData name="Kokchun Giang" userId="67e2125d-ec8c-4323-9653-9824a2ad815f" providerId="ADAL" clId="{10EEDAB3-2DB0-BA4D-8CC6-6424E46A9142}" dt="2024-01-13T13:52:08.172" v="873" actId="9405"/>
          <ac:inkMkLst>
            <pc:docMk/>
            <pc:sldMk cId="744054261" sldId="328"/>
            <ac:inkMk id="20" creationId="{6296F4C0-517A-B4F4-AA09-F4B9819BB6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1" creationId="{AB43371F-7FA9-4E40-E4AC-5C3B82DD7FD2}"/>
          </ac:inkMkLst>
        </pc:inkChg>
        <pc:inkChg chg="add del mod">
          <ac:chgData name="Kokchun Giang" userId="67e2125d-ec8c-4323-9653-9824a2ad815f" providerId="ADAL" clId="{10EEDAB3-2DB0-BA4D-8CC6-6424E46A9142}" dt="2024-01-13T13:52:07.500" v="872" actId="9405"/>
          <ac:inkMkLst>
            <pc:docMk/>
            <pc:sldMk cId="744054261" sldId="328"/>
            <ac:inkMk id="21" creationId="{DC97B5EC-3880-41E1-8764-135BDEE29135}"/>
          </ac:inkMkLst>
        </pc:inkChg>
        <pc:inkChg chg="add del mod">
          <ac:chgData name="Kokchun Giang" userId="67e2125d-ec8c-4323-9653-9824a2ad815f" providerId="ADAL" clId="{10EEDAB3-2DB0-BA4D-8CC6-6424E46A9142}" dt="2024-01-13T13:52:06.974" v="871" actId="9405"/>
          <ac:inkMkLst>
            <pc:docMk/>
            <pc:sldMk cId="744054261" sldId="328"/>
            <ac:inkMk id="22" creationId="{03E1EF36-CE4E-C947-44EE-A19E70307C9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2" creationId="{3C5E4572-0A70-8A17-A706-31DAE677EA38}"/>
          </ac:inkMkLst>
        </pc:inkChg>
        <pc:inkChg chg="add del mod">
          <ac:chgData name="Kokchun Giang" userId="67e2125d-ec8c-4323-9653-9824a2ad815f" providerId="ADAL" clId="{10EEDAB3-2DB0-BA4D-8CC6-6424E46A9142}" dt="2024-01-13T13:52:06.416" v="870" actId="9405"/>
          <ac:inkMkLst>
            <pc:docMk/>
            <pc:sldMk cId="744054261" sldId="328"/>
            <ac:inkMk id="23" creationId="{BDB77843-5745-4CD6-7073-33C088FBD04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3" creationId="{C8999FD9-B490-8B80-186C-5989E182182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4" creationId="{E2651CCB-5644-0404-0A53-BD741E7520FF}"/>
          </ac:inkMkLst>
        </pc:inkChg>
        <pc:inkChg chg="add del mod">
          <ac:chgData name="Kokchun Giang" userId="67e2125d-ec8c-4323-9653-9824a2ad815f" providerId="ADAL" clId="{10EEDAB3-2DB0-BA4D-8CC6-6424E46A9142}" dt="2024-01-13T13:52:06.011" v="869"/>
          <ac:inkMkLst>
            <pc:docMk/>
            <pc:sldMk cId="744054261" sldId="328"/>
            <ac:inkMk id="24" creationId="{F2005DD0-FAAE-97E5-DF5D-0619C8A809A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5" creationId="{2D154694-9C75-B63E-D015-6265F5D1D9A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6" creationId="{E1818E0A-FA3B-F410-4CF3-CF7F48021E6C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7" creationId="{C605F9E4-A845-9EB3-31A0-FEFC29208668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9" creationId="{329309F5-8916-174D-8391-A9E345BCDA82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0" creationId="{48C14C99-675E-D962-4C43-5FECD99B061B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1" creationId="{8991E73E-8FCF-A2A4-1A89-51529408A7CD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2" creationId="{CF5E509E-173B-A919-8638-8670D36A57A1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3" creationId="{D03F94AA-D7C1-E079-C544-55D32E0A897E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4" creationId="{17E33852-9C59-D901-2431-7141EEE53D45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5" creationId="{7E6F1CBC-3D98-1E6F-066F-2CC00D720837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6" creationId="{27196E0C-6594-F0E9-25C4-07C094DC9F4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7" creationId="{BA06F44D-710D-106E-C552-DB537C67EA28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39" creationId="{55052A32-5456-44BA-3735-AD92F3926F3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0" creationId="{5007C5A2-71C0-E7AF-0626-559AF9A2FB8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1" creationId="{9CACE4D8-CBDE-5B48-819E-628F59DF5659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2" creationId="{900897A7-DF73-A244-74AB-1C4DA245AF92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3" creationId="{438B2B55-AAEF-D000-0F9D-9B91618BCB2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4" creationId="{08857929-491A-DEBF-A1FA-988A93AA57CA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5" creationId="{886908F0-C639-64EB-6011-51DA8BF0941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7" creationId="{58E78CAA-3807-0D89-A49F-34D9BFA7616F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8" creationId="{ED0F1FCC-1E5A-F95D-38BC-7424E1F97F5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50" creationId="{0285480F-1822-7871-6108-B82E8A54F1ED}"/>
          </ac:inkMkLst>
        </pc:inkChg>
        <pc:inkChg chg="add del">
          <ac:chgData name="Kokchun Giang" userId="67e2125d-ec8c-4323-9653-9824a2ad815f" providerId="ADAL" clId="{10EEDAB3-2DB0-BA4D-8CC6-6424E46A9142}" dt="2024-01-13T15:28:02.598" v="2909" actId="478"/>
          <ac:inkMkLst>
            <pc:docMk/>
            <pc:sldMk cId="744054261" sldId="328"/>
            <ac:inkMk id="52" creationId="{D7839A29-EB19-63F0-B209-BEE9664F75D9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3" creationId="{7ABBDE09-3D26-F4A0-ADB5-0EBEC22FCA6B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4" creationId="{9681790C-C9C0-B138-2B2A-A583CDD6A3E1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5" creationId="{EE557411-78F1-F8C7-96DA-CE7EBAF95665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6" creationId="{79196D64-63D9-B9E2-3258-9F7BFFC442D2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7" creationId="{0F67541E-43A2-BB4B-0E61-5D6811F7A143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8" creationId="{B98EE57F-4F9C-205E-4F17-B31ACB45F12A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9" creationId="{6A4FC0DC-977A-1B23-AE50-D34386D6022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1" creationId="{1F061B85-1765-763D-DAD0-8D00D66105E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2" creationId="{48C86422-3082-542C-B01F-7795436CC3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3" creationId="{5BA2F2E1-5EBD-FAC5-67B6-DD71D74659C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4" creationId="{A2C431CC-93A9-1E32-50A6-CC6C449C9D7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5" creationId="{389C0F89-0D31-5E1D-4790-F772D338B92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6" creationId="{CEEBA367-7953-EF69-B401-3C7831740340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7" creationId="{02573652-9AB3-5805-F638-BB8F7F3C4D1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8" creationId="{6F5A85CD-9139-65BF-BC85-F55A35AFD3B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9" creationId="{F8357833-6F33-E7E2-2AD5-C08120233B85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0" creationId="{C152E6C2-18E1-CA9A-82CD-4339D68FF4E2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1" creationId="{8CE0D0A6-82D8-82B6-E42A-DD5092344B7D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3" creationId="{23B9B765-AFF8-A61A-B764-85EFDB79056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4" creationId="{E05F19D9-881F-A278-06A9-F44167148C6E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5" creationId="{40C71D6D-203A-348E-7B79-7E82DCAEFB38}"/>
          </ac:inkMkLst>
        </pc:inkChg>
        <pc:inkChg chg="add del mod">
          <ac:chgData name="Kokchun Giang" userId="67e2125d-ec8c-4323-9653-9824a2ad815f" providerId="ADAL" clId="{10EEDAB3-2DB0-BA4D-8CC6-6424E46A9142}" dt="2024-01-13T13:54:40.684" v="969" actId="9405"/>
          <ac:inkMkLst>
            <pc:docMk/>
            <pc:sldMk cId="744054261" sldId="328"/>
            <ac:inkMk id="76" creationId="{924C82D2-CEF4-7E9C-DCCB-547EBAD2F918}"/>
          </ac:inkMkLst>
        </pc:inkChg>
        <pc:inkChg chg="add del mod">
          <ac:chgData name="Kokchun Giang" userId="67e2125d-ec8c-4323-9653-9824a2ad815f" providerId="ADAL" clId="{10EEDAB3-2DB0-BA4D-8CC6-6424E46A9142}" dt="2024-01-13T13:54:40.276" v="968" actId="9405"/>
          <ac:inkMkLst>
            <pc:docMk/>
            <pc:sldMk cId="744054261" sldId="328"/>
            <ac:inkMk id="77" creationId="{9FC92442-2B6D-7603-D44C-8BAF508D6D90}"/>
          </ac:inkMkLst>
        </pc:inkChg>
        <pc:inkChg chg="add del mod">
          <ac:chgData name="Kokchun Giang" userId="67e2125d-ec8c-4323-9653-9824a2ad815f" providerId="ADAL" clId="{10EEDAB3-2DB0-BA4D-8CC6-6424E46A9142}" dt="2024-01-13T13:54:39.936" v="967"/>
          <ac:inkMkLst>
            <pc:docMk/>
            <pc:sldMk cId="744054261" sldId="328"/>
            <ac:inkMk id="78" creationId="{2F4C68F3-D4CA-985E-C9B9-754F4BF3B226}"/>
          </ac:inkMkLst>
        </pc:inkChg>
        <pc:inkChg chg="add del mod">
          <ac:chgData name="Kokchun Giang" userId="67e2125d-ec8c-4323-9653-9824a2ad815f" providerId="ADAL" clId="{10EEDAB3-2DB0-BA4D-8CC6-6424E46A9142}" dt="2024-01-13T13:54:39.700" v="965" actId="9405"/>
          <ac:inkMkLst>
            <pc:docMk/>
            <pc:sldMk cId="744054261" sldId="328"/>
            <ac:inkMk id="80" creationId="{70FFF4DA-26B1-6626-AA47-BA6BF58A07B1}"/>
          </ac:inkMkLst>
        </pc:inkChg>
        <pc:inkChg chg="add del mod">
          <ac:chgData name="Kokchun Giang" userId="67e2125d-ec8c-4323-9653-9824a2ad815f" providerId="ADAL" clId="{10EEDAB3-2DB0-BA4D-8CC6-6424E46A9142}" dt="2024-01-13T13:54:39.500" v="964" actId="9405"/>
          <ac:inkMkLst>
            <pc:docMk/>
            <pc:sldMk cId="744054261" sldId="328"/>
            <ac:inkMk id="81" creationId="{B36C44F9-D9D7-959D-B918-97384F2B7BC3}"/>
          </ac:inkMkLst>
        </pc:inkChg>
        <pc:inkChg chg="add del mod">
          <ac:chgData name="Kokchun Giang" userId="67e2125d-ec8c-4323-9653-9824a2ad815f" providerId="ADAL" clId="{10EEDAB3-2DB0-BA4D-8CC6-6424E46A9142}" dt="2024-01-13T13:54:39.280" v="963"/>
          <ac:inkMkLst>
            <pc:docMk/>
            <pc:sldMk cId="744054261" sldId="328"/>
            <ac:inkMk id="82" creationId="{BB0A344E-24E2-97EC-48FF-972EEE3BD83B}"/>
          </ac:inkMkLst>
        </pc:inkChg>
        <pc:inkChg chg="add del">
          <ac:chgData name="Kokchun Giang" userId="67e2125d-ec8c-4323-9653-9824a2ad815f" providerId="ADAL" clId="{10EEDAB3-2DB0-BA4D-8CC6-6424E46A9142}" dt="2024-01-13T13:54:39.003" v="960" actId="9405"/>
          <ac:inkMkLst>
            <pc:docMk/>
            <pc:sldMk cId="744054261" sldId="328"/>
            <ac:inkMk id="83" creationId="{DB8097D8-000E-EAFC-562D-B60E991456CE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5" creationId="{320C95EA-970A-78B7-BC60-7606D81E348F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6" creationId="{35BAEEA2-AE75-E09F-F03E-B729B442C51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89" creationId="{410FAE94-9F80-AC11-0B0E-4B1CE18C5AE0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0" creationId="{56AFD5BB-24C5-5405-52D5-0D86768A0E1F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1" creationId="{282B2071-35A3-93A7-7948-E87394928222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2" creationId="{72E7867E-7603-E421-A7FC-D7A890F22164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3" creationId="{67761458-DE5F-54F3-8EC2-4B2E3B05792D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4" creationId="{DB1F645A-A3C5-02A0-DDCF-FD6E4CD60FA5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6" creationId="{170787D8-C6C4-DA1D-1DFF-ACDF9183163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8" creationId="{523AF5F8-ED11-D409-6C74-E1626FC37B5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9" creationId="{59BA5092-E2DA-8A69-D8FA-5C07A0692947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0" creationId="{A2666DAB-5405-9606-E66D-78291E801393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1" creationId="{99C2CF94-29A8-FC46-7F68-B9B46C9388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3" creationId="{018F3B12-A3BB-3B23-54F0-29AE99A4AD30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4" creationId="{8DC3744E-9022-57E1-7387-3C3BF9E49C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5" creationId="{5B1A2647-E5BE-6377-C819-7510A330D4DE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6" creationId="{676BA212-F5E0-4AAC-F75B-3A5A540A5440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8" creationId="{C3B28079-B6FE-255B-99CC-96B659DC2A66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9" creationId="{13F5EC76-6FD8-4924-F6EC-4F2146A04D79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0" creationId="{CED1DFD9-03F9-556E-8594-45A6DBB103CD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1" creationId="{13EEC86C-3BB2-D1A7-883F-45ADD8C16052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2" creationId="{211E7885-8927-DFDA-F1E7-0149570306F8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3" creationId="{079F1584-5C61-373F-B8CD-6029DB18621B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4" creationId="{29F5E7C5-8381-90DE-499D-B6B2BB8D87E5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5" creationId="{92AF19BB-12E4-AE32-9F12-C8FA456E2584}"/>
          </ac:inkMkLst>
        </pc:inkChg>
        <pc:inkChg chg="add mod">
          <ac:chgData name="Kokchun Giang" userId="67e2125d-ec8c-4323-9653-9824a2ad815f" providerId="ADAL" clId="{10EEDAB3-2DB0-BA4D-8CC6-6424E46A9142}" dt="2024-01-13T15:29:33.220" v="2918" actId="1076"/>
          <ac:inkMkLst>
            <pc:docMk/>
            <pc:sldMk cId="744054261" sldId="328"/>
            <ac:inkMk id="117" creationId="{116F4E42-BCA1-F23A-5B81-591645FF554A}"/>
          </ac:inkMkLst>
        </pc:inkChg>
        <pc:inkChg chg="add del mod">
          <ac:chgData name="Kokchun Giang" userId="67e2125d-ec8c-4323-9653-9824a2ad815f" providerId="ADAL" clId="{10EEDAB3-2DB0-BA4D-8CC6-6424E46A9142}" dt="2024-01-13T13:56:34.119" v="1021" actId="9405"/>
          <ac:inkMkLst>
            <pc:docMk/>
            <pc:sldMk cId="744054261" sldId="328"/>
            <ac:inkMk id="118" creationId="{E1A65111-7339-528F-B2C4-B1D66DDC4EBB}"/>
          </ac:inkMkLst>
        </pc:inkChg>
        <pc:inkChg chg="add del mod">
          <ac:chgData name="Kokchun Giang" userId="67e2125d-ec8c-4323-9653-9824a2ad815f" providerId="ADAL" clId="{10EEDAB3-2DB0-BA4D-8CC6-6424E46A9142}" dt="2024-01-13T13:56:33.727" v="1020" actId="9405"/>
          <ac:inkMkLst>
            <pc:docMk/>
            <pc:sldMk cId="744054261" sldId="328"/>
            <ac:inkMk id="119" creationId="{1EF7A442-FDB0-47DD-9EE2-F8AB36C1F448}"/>
          </ac:inkMkLst>
        </pc:inkChg>
        <pc:inkChg chg="add del mod">
          <ac:chgData name="Kokchun Giang" userId="67e2125d-ec8c-4323-9653-9824a2ad815f" providerId="ADAL" clId="{10EEDAB3-2DB0-BA4D-8CC6-6424E46A9142}" dt="2024-01-13T13:56:33.527" v="1019" actId="9405"/>
          <ac:inkMkLst>
            <pc:docMk/>
            <pc:sldMk cId="744054261" sldId="328"/>
            <ac:inkMk id="120" creationId="{AF474A09-62B3-33FC-19EE-3CEF4D503120}"/>
          </ac:inkMkLst>
        </pc:inkChg>
        <pc:inkChg chg="add del mod">
          <ac:chgData name="Kokchun Giang" userId="67e2125d-ec8c-4323-9653-9824a2ad815f" providerId="ADAL" clId="{10EEDAB3-2DB0-BA4D-8CC6-6424E46A9142}" dt="2024-01-13T13:56:33.328" v="1018" actId="9405"/>
          <ac:inkMkLst>
            <pc:docMk/>
            <pc:sldMk cId="744054261" sldId="328"/>
            <ac:inkMk id="121" creationId="{387F0F8F-5B0D-FD89-FEAE-AE3DE68B04F3}"/>
          </ac:inkMkLst>
        </pc:inkChg>
        <pc:inkChg chg="add del mod">
          <ac:chgData name="Kokchun Giang" userId="67e2125d-ec8c-4323-9653-9824a2ad815f" providerId="ADAL" clId="{10EEDAB3-2DB0-BA4D-8CC6-6424E46A9142}" dt="2024-01-13T13:56:33.136" v="1017" actId="9405"/>
          <ac:inkMkLst>
            <pc:docMk/>
            <pc:sldMk cId="744054261" sldId="328"/>
            <ac:inkMk id="122" creationId="{C5EB7435-83F1-2271-60E4-33EDE670C160}"/>
          </ac:inkMkLst>
        </pc:inkChg>
        <pc:inkChg chg="add del mod">
          <ac:chgData name="Kokchun Giang" userId="67e2125d-ec8c-4323-9653-9824a2ad815f" providerId="ADAL" clId="{10EEDAB3-2DB0-BA4D-8CC6-6424E46A9142}" dt="2024-01-13T13:56:32.946" v="1016" actId="9405"/>
          <ac:inkMkLst>
            <pc:docMk/>
            <pc:sldMk cId="744054261" sldId="328"/>
            <ac:inkMk id="123" creationId="{3E4B24B2-C612-3DF7-ED2B-87417F92C98E}"/>
          </ac:inkMkLst>
        </pc:inkChg>
        <pc:inkChg chg="add del mod">
          <ac:chgData name="Kokchun Giang" userId="67e2125d-ec8c-4323-9653-9824a2ad815f" providerId="ADAL" clId="{10EEDAB3-2DB0-BA4D-8CC6-6424E46A9142}" dt="2024-01-13T13:56:32.736" v="1015" actId="9405"/>
          <ac:inkMkLst>
            <pc:docMk/>
            <pc:sldMk cId="744054261" sldId="328"/>
            <ac:inkMk id="124" creationId="{58EDDD54-6271-112E-7996-7E967CD544AF}"/>
          </ac:inkMkLst>
        </pc:inkChg>
        <pc:inkChg chg="add del mod">
          <ac:chgData name="Kokchun Giang" userId="67e2125d-ec8c-4323-9653-9824a2ad815f" providerId="ADAL" clId="{10EEDAB3-2DB0-BA4D-8CC6-6424E46A9142}" dt="2024-01-13T13:56:32.545" v="1014"/>
          <ac:inkMkLst>
            <pc:docMk/>
            <pc:sldMk cId="744054261" sldId="328"/>
            <ac:inkMk id="125" creationId="{ACD81723-B52F-9B5A-0011-56B663A3C3F9}"/>
          </ac:inkMkLst>
        </pc:inkChg>
        <pc:inkChg chg="add del">
          <ac:chgData name="Kokchun Giang" userId="67e2125d-ec8c-4323-9653-9824a2ad815f" providerId="ADAL" clId="{10EEDAB3-2DB0-BA4D-8CC6-6424E46A9142}" dt="2024-01-13T13:56:32.144" v="1011" actId="9405"/>
          <ac:inkMkLst>
            <pc:docMk/>
            <pc:sldMk cId="744054261" sldId="328"/>
            <ac:inkMk id="126" creationId="{0A408C1C-2021-6FA3-0BB5-CDDCBC5D791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5:27:53.268" v="2907" actId="164"/>
          <ac:inkMkLst>
            <pc:docMk/>
            <pc:sldMk cId="744054261" sldId="328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29" creationId="{3B2FD4EF-06A3-D85B-BCD6-939C2CDF52C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0" creationId="{25820F99-BF84-02BB-5210-AC8606C0B468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1" creationId="{850C2032-C66A-0F0E-201E-C4504725827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2" creationId="{7C88D281-A55E-2123-CE52-441A05E38220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3" creationId="{C11EE1FD-EA5A-CD0A-4355-B2A6E49341B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5" creationId="{5FA4A7E2-E2D1-B615-3356-98743440FEA9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6" creationId="{4470483B-CA6E-6E57-FB9F-C42BFCC9762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8" creationId="{E55BDE5A-D4BA-2000-35BA-B5C90EBA20CC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9" creationId="{4618AEB4-5196-CD83-48C0-58CDB6CD9E73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0" creationId="{DC50C8F5-00B5-061A-000D-A6288CA5522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1" creationId="{1AAFBEF4-F485-6758-13F1-EED9AB4AFE3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2" creationId="{8B05DB7E-2ED4-05A8-586E-36FBAE90EA35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3" creationId="{4C6675AB-1E73-AA67-BC00-BEA2BCFCAB0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4" creationId="{478CB76E-F272-70DE-B800-8B9AE4FC20CB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5" creationId="{DA466ED3-6078-E6FA-D240-A30A2FEA778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6" creationId="{12C42A29-D421-3C45-7A98-0D8AE5222EE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7" creationId="{BD4D3D2A-EF21-0C62-43FD-099C35F3C37D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8" creationId="{53842763-1972-F69C-9D47-898B65F4850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9" creationId="{2FCC5475-DCC3-11CD-380C-8F003B466AE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50" creationId="{9D229F06-F02A-3430-F667-E37213E44B5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2" creationId="{E0A5446B-9835-63F4-F214-0822CAD0DD6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3" creationId="{A6AE4F06-5EF0-52EA-8671-067F22BE5E0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4" creationId="{FC714DD5-19A6-E5F5-2560-A6426BDED278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5" creationId="{67A99FFB-A17E-DB00-8230-B80FC24D0253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6" creationId="{2D03198A-67EB-D184-E8F4-2394A0C1F4FF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7" creationId="{95B9E45E-0E8D-725A-CA28-B595647C2B4C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8" creationId="{6BC79CEA-FA5A-3551-3529-EEA96EF1D9F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9" creationId="{2F2E22FE-4150-155B-EDED-B4A605A7AA4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0" creationId="{32A4CEF2-C0CC-6B0C-AD5A-7DA5B0BE5CA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1" creationId="{17B12099-9F34-5B50-1FA4-0FE576311F9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2" creationId="{CCFA5834-7AC8-C27B-48F2-2BB9BD22C6AA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3" creationId="{F0AEE607-CAAC-FBF4-1FC8-C0A62D318721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5" creationId="{D07E38BF-BA2D-F906-EED1-CE391719C01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6" creationId="{8C62AF1B-C104-1461-96E8-62B985FDB1EE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7" creationId="{766AD41B-F346-2412-4FE2-85CEB0ACA66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8" creationId="{75F0D662-E1B2-BEEF-AD95-EF34B970B257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9" creationId="{F971A5D7-F4EA-70DC-E24E-110F9F02C76F}"/>
          </ac:inkMkLst>
        </pc:inkChg>
        <pc:inkChg chg="add del">
          <ac:chgData name="Kokchun Giang" userId="67e2125d-ec8c-4323-9653-9824a2ad815f" providerId="ADAL" clId="{10EEDAB3-2DB0-BA4D-8CC6-6424E46A9142}" dt="2024-01-13T15:28:33.444" v="2915" actId="478"/>
          <ac:inkMkLst>
            <pc:docMk/>
            <pc:sldMk cId="744054261" sldId="328"/>
            <ac:inkMk id="170" creationId="{98D2165F-5CF9-9D5B-CC0A-E146F0D8976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1" creationId="{CB5E85D1-12DD-8238-C0E4-96A28CC427C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2" creationId="{846E571F-0C7B-E284-FC37-15D06DFF770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6" creationId="{FAE6586E-A4EA-68E8-9A05-7E002B5CE07D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7" creationId="{247A9C27-A4BD-663D-62E4-0BAEE5F4D34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8" creationId="{74817BE0-6042-AD68-C362-5B40BC85FC8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9" creationId="{62F183A6-31D2-6CB5-DD29-3B5D7D50ED40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0" creationId="{DA04CD70-33F7-0632-BBD6-6B3645A88AF7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1" creationId="{82DF8F50-0FC0-2CD1-7B0A-73A6A6FD7DE6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2" creationId="{ADF1FBB2-1946-F151-711D-5E43498CA41A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3" creationId="{CAE059EF-A0E4-AD5F-E858-22A1B3B21FE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4" creationId="{E13827B2-25C3-126A-300F-58682D6BAB68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5" creationId="{36EE3B3E-F9DA-790D-C7C1-D6F1F73AC0F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6" creationId="{60D0D3BB-EE71-4B1A-54D6-0A5494A623C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7" creationId="{D2E5976F-27CA-519D-9934-D13C0CE636C1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0" creationId="{B59D1A4A-67F2-9636-89CF-605316E9FBE5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1" creationId="{B70473C0-74C6-98C2-7B6C-9492734001D8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2" creationId="{117045E6-BD68-B587-279B-DC9614A8BC73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3" creationId="{1DF5D2BF-2D95-4331-89F8-F2D0578BF04B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4" creationId="{C9DDD9E6-9B48-F9B9-9302-1770FAEBA33E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5" creationId="{2CB9D527-5A7C-9A0C-5749-62291317505C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6" creationId="{A0B5A1D6-AD7F-9C91-1BCF-6519FD33DF13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9" creationId="{359AE220-B3F8-4D5E-65EB-554037613EE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0" creationId="{DFA62C24-D243-D013-04C0-277F8B75E3C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1" creationId="{5A37F811-E84E-D14F-E35A-1AE338D956A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2" creationId="{4080B42C-772B-DCF7-3997-DB26654D3968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3" creationId="{7DA2F7AE-DB1D-56FC-E042-9316991E659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4" creationId="{948470C9-CB56-28DF-B79D-BA58B7DC8314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5" creationId="{51F9F99E-2FE9-9CEA-BC10-1C657BF69EC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8" creationId="{4AF58931-AE1E-4411-F67D-9597B4C58F1E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9" creationId="{2E776BDE-6FCB-C44E-E3EF-B70B4562774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0" creationId="{B5D389A3-DCB7-B4D3-0BA3-BEF46970D350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1" creationId="{793C54A6-C69E-7389-1B42-B4D126100C4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2" creationId="{21A64400-E5B2-1C63-7656-A97BCB0CECB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3" creationId="{27FFAF67-6892-5D2A-249C-AAA4B58B886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4" creationId="{0AD94486-BC4E-C7D8-30A2-960D7E37F0A1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5" creationId="{506009ED-EC76-C6EE-4222-70D74CB4BB5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6" creationId="{B813DCFE-8E61-38C1-7160-1F9019FF6A47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7" creationId="{C36FD68C-52A7-9425-9AD2-1839ADA24CD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8" creationId="{F29730B7-27DB-70AF-7767-22869EEEB23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9" creationId="{120F6FA8-5739-65A7-2113-2CCC1DE0D18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0" creationId="{0FF938A2-EE56-FC1A-EE5A-35F3A03E1A6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1" creationId="{00A90785-F8B2-CDC0-3D3F-E9459598C13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2" creationId="{AB8A6384-3E60-CBD4-1981-7B3E5DED46FA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3" creationId="{70D40866-0C2F-80CD-150C-D50E768A59F3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5" creationId="{66BB9D10-E423-451B-4802-5BC8426FD45F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6" creationId="{66523843-F2A1-58F1-E92F-75C1313EE7E6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7" creationId="{AC4B0429-7A95-890E-EB04-8B2AE7337DD8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8" creationId="{F063C89A-03A8-C233-1D0A-8005FCEC23E1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9" creationId="{3A7EDB1E-05F8-779F-36BF-08AA39FEBC0C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36" creationId="{07688F4A-97A8-4ACD-A665-94D0D39B49A9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38" creationId="{4DF7679A-63E0-A2C4-6519-A392E641B074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1" creationId="{0FFFE1CE-477E-DE7C-F91F-5635B406BDD3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2" creationId="{674BCE6A-8445-E521-4B93-948EE5BE86BE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3" creationId="{C0D5CDC6-79EE-BCC3-9279-491E1AEC67FC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4" creationId="{F5FB83B6-361E-D70D-C681-DD6D65AC6548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5" creationId="{9736144C-91C5-ADC2-2207-0C64A8411AFA}"/>
          </ac:inkMkLst>
        </pc:inkChg>
        <pc:inkChg chg="add del mod">
          <ac:chgData name="Kokchun Giang" userId="67e2125d-ec8c-4323-9653-9824a2ad815f" providerId="ADAL" clId="{10EEDAB3-2DB0-BA4D-8CC6-6424E46A9142}" dt="2024-01-13T13:58:19.984" v="1134"/>
          <ac:inkMkLst>
            <pc:docMk/>
            <pc:sldMk cId="744054261" sldId="328"/>
            <ac:inkMk id="246" creationId="{62742200-A66B-94D3-0493-A3CF4B4AA91D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8" creationId="{012A5F08-D9F0-C29F-FD80-2F19EA38692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0" creationId="{9A30AF23-BD1C-76D3-67A1-E22C7F1EF3B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1" creationId="{75348921-5351-C3FB-9507-C6C8960BCA7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2" creationId="{B960F8FC-7759-2415-36FD-263CB18CC5A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3" creationId="{4CC79FE2-3E17-6F87-E81E-4B10D71928E6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4" creationId="{4FDD81B4-9711-A7A1-FB53-B21A00F2DEEE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5" creationId="{6D7075DC-C8A4-C92D-126D-C083BB89420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6" creationId="{62B2FA24-021B-63B7-99CE-80EF22AD94C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7" creationId="{3A6A314B-B43B-9D50-DFDC-FA22C9A4F08E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0" creationId="{E1A45CE2-FA7D-1037-E3AF-A1469939B567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1" creationId="{FD1011A8-F8C5-F956-C699-6BBCDF1C803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2" creationId="{37C66351-F3A7-D2FC-A648-D130CC765B8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3" creationId="{80DADA47-F45C-E8B3-EC0A-7BB0C7BF08AA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4" creationId="{3BC0EA3B-411E-1E52-A353-BB5A8F4544F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5" creationId="{8B5FA379-056B-04AA-8C0A-D02BE37CA636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6" creationId="{2B9D27A8-650E-DDEE-E46A-89760D900A6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7" creationId="{AAEDB383-6A1E-2039-301B-FDB19373A3A0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8" creationId="{45B07A17-A65C-3FA9-8E6C-83018DB97EA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9" creationId="{E3FA5E40-C8E9-DE1A-E68C-2481D2F8C51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0" creationId="{A8C7E3E5-31BF-943E-5235-349EF4CE8B0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1" creationId="{9B4303CA-23C8-5E8B-31C2-C85CF3A5E067}"/>
          </ac:inkMkLst>
        </pc:inkChg>
        <pc:inkChg chg="add del">
          <ac:chgData name="Kokchun Giang" userId="67e2125d-ec8c-4323-9653-9824a2ad815f" providerId="ADAL" clId="{10EEDAB3-2DB0-BA4D-8CC6-6424E46A9142}" dt="2024-01-13T13:58:33.197" v="1159" actId="9405"/>
          <ac:inkMkLst>
            <pc:docMk/>
            <pc:sldMk cId="744054261" sldId="328"/>
            <ac:inkMk id="272" creationId="{9F30AE15-3DCA-6F1D-6E3B-120B2CEE580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4" creationId="{075F91A5-23AB-F46E-82E5-E9074E1C75D4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6" creationId="{A31E3204-9D81-F0B6-7A67-5453851EFC3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7" creationId="{53A792F8-764B-901B-AAC2-FD1305AD528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8" creationId="{84EF51CC-FA47-4476-CF2A-7C0278649509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1" creationId="{254B4EEB-9F51-EA90-D942-EBC31FE0463C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2" creationId="{CA2BA734-0C83-B8CF-A1F6-4121CE3A997F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4" creationId="{8A87431B-6CF5-2D25-6457-03918D1461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5" creationId="{0A96D973-6885-EB52-26A1-C736A3522562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6" creationId="{A0855E53-7CC0-4B6C-9E15-A2B185E3F631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7" creationId="{10D5F38E-EB07-E8DD-CA48-AB2578C0DD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8" creationId="{A3D0572A-F020-FA45-DCE7-41B438677A5A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0" creationId="{E9F3B44E-1ABF-E328-1A07-B053DB4566A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1" creationId="{5A118EB3-1A62-D3B0-5C4F-EC7CE54553C0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2" creationId="{73442BF8-976C-22DF-029B-1D73F7D3EFC1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3" creationId="{F1EB4572-87D8-5457-32DF-712F55C597FE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4" creationId="{0A9A1C74-D0AA-EC61-D92A-22D5248C54E4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5" creationId="{7C1FC702-C43F-C675-4EF3-320940B1EAD4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7" creationId="{6DBAE978-18B9-2695-EA9E-A375B7A26E09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8" creationId="{EBCC02D2-4746-F4FF-D065-CE09B19B46CA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9" creationId="{A7A004F9-2946-CEEB-B26F-7F3595FB631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0" creationId="{EA36DBA7-5E8B-D20A-3BCF-25F31A3F004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1" creationId="{067AD0F6-5066-213F-B72A-A9EE50B81C2D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3" creationId="{286A94AA-B6E7-AEC7-7DA4-820FF7967523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4" creationId="{B88D134A-58F4-3B57-AF88-EBC08449DD41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06" creationId="{41E36F5B-C63D-02C6-9BFA-31B3646EE184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7" creationId="{54AFE81F-E46F-BEE3-C8C5-6E65BBF28C09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8" creationId="{3098887E-9BEB-5FB3-C0D4-069970B6C932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9" creationId="{99001FEB-4283-DA07-38E2-58097F99362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11" creationId="{52F26885-94D1-309D-852A-AF15F9350B98}"/>
          </ac:inkMkLst>
        </pc:inkChg>
        <pc:inkChg chg="add del mod">
          <ac:chgData name="Kokchun Giang" userId="67e2125d-ec8c-4323-9653-9824a2ad815f" providerId="ADAL" clId="{10EEDAB3-2DB0-BA4D-8CC6-6424E46A9142}" dt="2024-01-13T14:01:40.959" v="1221" actId="9405"/>
          <ac:inkMkLst>
            <pc:docMk/>
            <pc:sldMk cId="744054261" sldId="328"/>
            <ac:inkMk id="312" creationId="{D0C3F380-E241-0D5B-008F-DB4AA6442BB4}"/>
          </ac:inkMkLst>
        </pc:inkChg>
        <pc:inkChg chg="add del mod">
          <ac:chgData name="Kokchun Giang" userId="67e2125d-ec8c-4323-9653-9824a2ad815f" providerId="ADAL" clId="{10EEDAB3-2DB0-BA4D-8CC6-6424E46A9142}" dt="2024-01-13T14:01:40.416" v="1220" actId="9405"/>
          <ac:inkMkLst>
            <pc:docMk/>
            <pc:sldMk cId="744054261" sldId="328"/>
            <ac:inkMk id="313" creationId="{AA06AD45-AEB5-05A9-7BED-E6637D2F4689}"/>
          </ac:inkMkLst>
        </pc:inkChg>
        <pc:inkChg chg="add del mod">
          <ac:chgData name="Kokchun Giang" userId="67e2125d-ec8c-4323-9653-9824a2ad815f" providerId="ADAL" clId="{10EEDAB3-2DB0-BA4D-8CC6-6424E46A9142}" dt="2024-01-13T14:01:40.074" v="1219" actId="9405"/>
          <ac:inkMkLst>
            <pc:docMk/>
            <pc:sldMk cId="744054261" sldId="328"/>
            <ac:inkMk id="314" creationId="{06A607A5-22A3-9948-51F4-5A991CEF2E8B}"/>
          </ac:inkMkLst>
        </pc:inkChg>
        <pc:inkChg chg="add del mod">
          <ac:chgData name="Kokchun Giang" userId="67e2125d-ec8c-4323-9653-9824a2ad815f" providerId="ADAL" clId="{10EEDAB3-2DB0-BA4D-8CC6-6424E46A9142}" dt="2024-01-13T14:01:39.713" v="1218" actId="9405"/>
          <ac:inkMkLst>
            <pc:docMk/>
            <pc:sldMk cId="744054261" sldId="328"/>
            <ac:inkMk id="315" creationId="{4305CB68-F0E3-8E11-B811-899C2975F256}"/>
          </ac:inkMkLst>
        </pc:inkChg>
        <pc:inkChg chg="add del mod">
          <ac:chgData name="Kokchun Giang" userId="67e2125d-ec8c-4323-9653-9824a2ad815f" providerId="ADAL" clId="{10EEDAB3-2DB0-BA4D-8CC6-6424E46A9142}" dt="2024-01-13T14:01:39.487" v="1217" actId="9405"/>
          <ac:inkMkLst>
            <pc:docMk/>
            <pc:sldMk cId="744054261" sldId="328"/>
            <ac:inkMk id="316" creationId="{5A0B824F-B232-D70D-2C01-9EE2474920D0}"/>
          </ac:inkMkLst>
        </pc:inkChg>
        <pc:inkChg chg="add del mod">
          <ac:chgData name="Kokchun Giang" userId="67e2125d-ec8c-4323-9653-9824a2ad815f" providerId="ADAL" clId="{10EEDAB3-2DB0-BA4D-8CC6-6424E46A9142}" dt="2024-01-13T14:01:39.225" v="1216" actId="9405"/>
          <ac:inkMkLst>
            <pc:docMk/>
            <pc:sldMk cId="744054261" sldId="328"/>
            <ac:inkMk id="317" creationId="{249B428C-BCD4-ABB6-B10D-E401204038E2}"/>
          </ac:inkMkLst>
        </pc:inkChg>
        <pc:inkChg chg="add del mod">
          <ac:chgData name="Kokchun Giang" userId="67e2125d-ec8c-4323-9653-9824a2ad815f" providerId="ADAL" clId="{10EEDAB3-2DB0-BA4D-8CC6-6424E46A9142}" dt="2024-01-13T14:01:38.983" v="1215" actId="9405"/>
          <ac:inkMkLst>
            <pc:docMk/>
            <pc:sldMk cId="744054261" sldId="328"/>
            <ac:inkMk id="318" creationId="{364E3063-D6E0-56EA-73D7-BDAFC10EFCD9}"/>
          </ac:inkMkLst>
        </pc:inkChg>
        <pc:inkChg chg="add del mod">
          <ac:chgData name="Kokchun Giang" userId="67e2125d-ec8c-4323-9653-9824a2ad815f" providerId="ADAL" clId="{10EEDAB3-2DB0-BA4D-8CC6-6424E46A9142}" dt="2024-01-13T14:01:38.820" v="1214" actId="9405"/>
          <ac:inkMkLst>
            <pc:docMk/>
            <pc:sldMk cId="744054261" sldId="328"/>
            <ac:inkMk id="319" creationId="{F4D58FA8-3A6F-D995-EAC4-C351BF9AC449}"/>
          </ac:inkMkLst>
        </pc:inkChg>
        <pc:inkChg chg="add del mod">
          <ac:chgData name="Kokchun Giang" userId="67e2125d-ec8c-4323-9653-9824a2ad815f" providerId="ADAL" clId="{10EEDAB3-2DB0-BA4D-8CC6-6424E46A9142}" dt="2024-01-13T14:01:38.600" v="1213" actId="9405"/>
          <ac:inkMkLst>
            <pc:docMk/>
            <pc:sldMk cId="744054261" sldId="328"/>
            <ac:inkMk id="320" creationId="{31BF6315-319B-C6CA-2A95-2C7C8337CE9A}"/>
          </ac:inkMkLst>
        </pc:inkChg>
        <pc:inkChg chg="add del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21" creationId="{142F24D3-C442-BC01-12FB-1D8EF5D8274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3" creationId="{1C1B3ABB-6E74-4A2C-34F4-FD0E8152D7AA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4" creationId="{23D0BC77-793E-59F8-BC81-07814466306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6" creationId="{A21FC407-0558-BC0B-E756-80046ECABDB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8" creationId="{ABB2869A-7DAA-2813-A86E-98F6694C3250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9" creationId="{E08E564C-ED2C-BC06-7E6E-FCA462E4FCAF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0" creationId="{D16169D1-CAC9-473A-6745-B058B24FF11E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1" creationId="{4853F83F-36AE-A28E-E5B9-B53A7D6E7C5C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3" creationId="{3B58D2F1-CDF4-1E64-813B-C493DF283E08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4" creationId="{A4DFD582-07E4-E49C-3420-264DEB3DA38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5" creationId="{2144C6E2-925C-DA4E-A1F4-350C82DF2041}"/>
          </ac:inkMkLst>
        </pc:inkChg>
        <pc:inkChg chg="add">
          <ac:chgData name="Kokchun Giang" userId="67e2125d-ec8c-4323-9653-9824a2ad815f" providerId="ADAL" clId="{10EEDAB3-2DB0-BA4D-8CC6-6424E46A9142}" dt="2024-01-13T14:02:02.411" v="1236" actId="9405"/>
          <ac:inkMkLst>
            <pc:docMk/>
            <pc:sldMk cId="744054261" sldId="328"/>
            <ac:inkMk id="337" creationId="{5373C939-B683-BB0E-F28F-FBDE274616E6}"/>
          </ac:inkMkLst>
        </pc:inkChg>
        <pc:inkChg chg="add del mod">
          <ac:chgData name="Kokchun Giang" userId="67e2125d-ec8c-4323-9653-9824a2ad815f" providerId="ADAL" clId="{10EEDAB3-2DB0-BA4D-8CC6-6424E46A9142}" dt="2024-01-13T14:02:33.078" v="1250" actId="9405"/>
          <ac:inkMkLst>
            <pc:docMk/>
            <pc:sldMk cId="744054261" sldId="328"/>
            <ac:inkMk id="338" creationId="{A841A69C-A2AE-403D-F817-801653B7D9DE}"/>
          </ac:inkMkLst>
        </pc:inkChg>
        <pc:inkChg chg="add del mod">
          <ac:chgData name="Kokchun Giang" userId="67e2125d-ec8c-4323-9653-9824a2ad815f" providerId="ADAL" clId="{10EEDAB3-2DB0-BA4D-8CC6-6424E46A9142}" dt="2024-01-13T14:02:32.639" v="1249" actId="9405"/>
          <ac:inkMkLst>
            <pc:docMk/>
            <pc:sldMk cId="744054261" sldId="328"/>
            <ac:inkMk id="339" creationId="{B0964489-9805-E9E0-A350-19D4462C085F}"/>
          </ac:inkMkLst>
        </pc:inkChg>
        <pc:inkChg chg="add del mod">
          <ac:chgData name="Kokchun Giang" userId="67e2125d-ec8c-4323-9653-9824a2ad815f" providerId="ADAL" clId="{10EEDAB3-2DB0-BA4D-8CC6-6424E46A9142}" dt="2024-01-13T14:02:32.070" v="1248" actId="9405"/>
          <ac:inkMkLst>
            <pc:docMk/>
            <pc:sldMk cId="744054261" sldId="328"/>
            <ac:inkMk id="340" creationId="{D482CB59-753F-E38F-B70A-BBA75CB08764}"/>
          </ac:inkMkLst>
        </pc:inkChg>
        <pc:inkChg chg="add del mod">
          <ac:chgData name="Kokchun Giang" userId="67e2125d-ec8c-4323-9653-9824a2ad815f" providerId="ADAL" clId="{10EEDAB3-2DB0-BA4D-8CC6-6424E46A9142}" dt="2024-01-13T14:02:31.879" v="1247" actId="9405"/>
          <ac:inkMkLst>
            <pc:docMk/>
            <pc:sldMk cId="744054261" sldId="328"/>
            <ac:inkMk id="341" creationId="{FA7873CD-5D67-0529-A39F-A31118145579}"/>
          </ac:inkMkLst>
        </pc:inkChg>
        <pc:inkChg chg="add del mod">
          <ac:chgData name="Kokchun Giang" userId="67e2125d-ec8c-4323-9653-9824a2ad815f" providerId="ADAL" clId="{10EEDAB3-2DB0-BA4D-8CC6-6424E46A9142}" dt="2024-01-13T14:02:31.673" v="1246" actId="9405"/>
          <ac:inkMkLst>
            <pc:docMk/>
            <pc:sldMk cId="744054261" sldId="328"/>
            <ac:inkMk id="342" creationId="{CE8375DE-0C38-C644-3680-D916460440A3}"/>
          </ac:inkMkLst>
        </pc:inkChg>
        <pc:inkChg chg="add del mod">
          <ac:chgData name="Kokchun Giang" userId="67e2125d-ec8c-4323-9653-9824a2ad815f" providerId="ADAL" clId="{10EEDAB3-2DB0-BA4D-8CC6-6424E46A9142}" dt="2024-01-13T14:02:31.473" v="1245"/>
          <ac:inkMkLst>
            <pc:docMk/>
            <pc:sldMk cId="744054261" sldId="328"/>
            <ac:inkMk id="343" creationId="{413EB494-A87B-C7B3-E4E3-328525CC464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6" creationId="{2C54F077-2B1A-7594-86BD-9373C1B4A1B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7" creationId="{554D64F9-F265-C7D3-F070-1F204E621B1A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8" creationId="{8D18ADE3-9BCA-6F68-0BD3-F5F7A95FC614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9" creationId="{66B79A42-2033-47D5-6251-06745CB5C19F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0" creationId="{F9072A38-BAB8-8DED-276A-ABA64E941C3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1" creationId="{BB2DD2BC-F0AA-5837-5876-84D1C69DE1A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2" creationId="{7B9CD494-09FD-181A-09B0-71D3A9F54D11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3" creationId="{97D89F03-939D-8E2B-ED1D-6F24182C70B8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4" creationId="{864003FA-70CA-AD10-83FC-C3E34FC87760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5" creationId="{28ACD5B8-A206-0B08-B622-186408C8B8DE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6" creationId="{5A19C1CB-BA79-AA1D-679D-DC998EBE580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357" creationId="{7E0C1F9A-23FF-6538-5313-C936B1EDA007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7" creationId="{B98021E3-1EBB-84D8-6154-73128A412A89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0" creationId="{3CD8BB5F-EB38-659C-3C2F-458FBFAB7B0A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1" creationId="{58364EEA-B576-376B-2702-01558E6703A2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3" creationId="{477AE652-25ED-D3FC-075F-95EAFCBB6C43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5" creationId="{BDB7AA4D-8ADD-3F55-8AE0-6B47B6EE3B31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6" creationId="{BC022495-6B32-5476-9B54-F5152EFC437A}"/>
          </ac:inkMkLst>
        </pc:inkChg>
        <pc:inkChg chg="add del">
          <ac:chgData name="Kokchun Giang" userId="67e2125d-ec8c-4323-9653-9824a2ad815f" providerId="ADAL" clId="{10EEDAB3-2DB0-BA4D-8CC6-6424E46A9142}" dt="2024-01-13T14:02:49.589" v="1272" actId="9405"/>
          <ac:inkMkLst>
            <pc:docMk/>
            <pc:sldMk cId="744054261" sldId="328"/>
            <ac:inkMk id="367" creationId="{5C3B3C14-02F5-ABD1-1641-81DFC103F571}"/>
          </ac:inkMkLst>
        </pc:inkChg>
        <pc:inkChg chg="add del mod">
          <ac:chgData name="Kokchun Giang" userId="67e2125d-ec8c-4323-9653-9824a2ad815f" providerId="ADAL" clId="{10EEDAB3-2DB0-BA4D-8CC6-6424E46A9142}" dt="2024-01-13T14:02:55.655" v="1284"/>
          <ac:inkMkLst>
            <pc:docMk/>
            <pc:sldMk cId="744054261" sldId="328"/>
            <ac:inkMk id="368" creationId="{4CD71F69-B1FD-336C-A852-113B23D0A4FE}"/>
          </ac:inkMkLst>
        </pc:inkChg>
        <pc:inkChg chg="add del mod">
          <ac:chgData name="Kokchun Giang" userId="67e2125d-ec8c-4323-9653-9824a2ad815f" providerId="ADAL" clId="{10EEDAB3-2DB0-BA4D-8CC6-6424E46A9142}" dt="2024-01-13T14:02:55.434" v="1282"/>
          <ac:inkMkLst>
            <pc:docMk/>
            <pc:sldMk cId="744054261" sldId="328"/>
            <ac:inkMk id="370" creationId="{CC2C4FC1-D467-8E8F-999F-2200E564EDC9}"/>
          </ac:inkMkLst>
        </pc:inkChg>
        <pc:inkChg chg="add del mod">
          <ac:chgData name="Kokchun Giang" userId="67e2125d-ec8c-4323-9653-9824a2ad815f" providerId="ADAL" clId="{10EEDAB3-2DB0-BA4D-8CC6-6424E46A9142}" dt="2024-01-13T14:02:55.200" v="1280"/>
          <ac:inkMkLst>
            <pc:docMk/>
            <pc:sldMk cId="744054261" sldId="328"/>
            <ac:inkMk id="372" creationId="{521EDA8E-843C-A2ED-49B9-39E026AF96A6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74" creationId="{E92B31A9-5427-22B0-146F-95CC47D97786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6" creationId="{D08EE010-8B09-6A50-7C05-E2B4C4F0C2BB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7" creationId="{9DAE37D8-F532-6A0B-F870-7657FC64346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8" creationId="{8FF7C389-17AB-EAEF-0E2A-D0C9B07DDDE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9" creationId="{A72670EE-003F-18C4-B403-CDCA54AEC3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0" creationId="{D23DD318-8A62-77CB-FDA8-51C11C9AC7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1" creationId="{8E7DE7F5-7A4E-0462-E2F3-1BDE408069B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2" creationId="{9349EC3B-45D5-F588-BCC1-28600CE5643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3" creationId="{52087264-CE92-48AE-B0A1-C7CBC41B8D8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4" creationId="{F427C740-3054-E736-C1C7-1D0ADD35B8D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5" creationId="{2AAED80B-B8B2-8E48-6107-14E7762D5CD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6" creationId="{DFCA5D38-B461-B403-6397-8B7DEEB6E5F9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7" creationId="{2454582C-75AC-0E31-4394-9440BC33F335}"/>
          </ac:inkMkLst>
        </pc:inkChg>
        <pc:inkChg chg="add del mod">
          <ac:chgData name="Kokchun Giang" userId="67e2125d-ec8c-4323-9653-9824a2ad815f" providerId="ADAL" clId="{10EEDAB3-2DB0-BA4D-8CC6-6424E46A9142}" dt="2024-01-13T14:03:31.532" v="1304" actId="9405"/>
          <ac:inkMkLst>
            <pc:docMk/>
            <pc:sldMk cId="744054261" sldId="328"/>
            <ac:inkMk id="388" creationId="{653CD52B-F519-E194-E86A-21716F8EAEA6}"/>
          </ac:inkMkLst>
        </pc:inkChg>
        <pc:inkChg chg="add del mod">
          <ac:chgData name="Kokchun Giang" userId="67e2125d-ec8c-4323-9653-9824a2ad815f" providerId="ADAL" clId="{10EEDAB3-2DB0-BA4D-8CC6-6424E46A9142}" dt="2024-01-13T14:03:30.974" v="1303"/>
          <ac:inkMkLst>
            <pc:docMk/>
            <pc:sldMk cId="744054261" sldId="328"/>
            <ac:inkMk id="389" creationId="{80C875B6-5021-95DE-2136-1900BCA18E2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1" creationId="{3CA2623A-DE13-DEC7-C806-90BA6AD5AEA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2" creationId="{E6E32ACC-AF62-D2DE-B45F-06EB8959702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3" creationId="{40203C74-4EE6-900A-6F55-59D4FCFBEAA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4" creationId="{F5B06E4D-5FBD-3B1B-9624-2F659D3DF47E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5" creationId="{0D95736D-C1D3-E4AD-1EFD-873DCD1118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6" creationId="{ABC48E16-C9F7-D8F8-EDA9-B43976FFEE1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7" creationId="{DAD3BA66-C721-48F7-EB98-6EC0A3F421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9" creationId="{B415FCFF-6611-84CC-8861-4555B7089D5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0" creationId="{588693CD-B04B-150E-98E4-1D089196745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2" creationId="{0BE84416-8158-20DC-17F3-2CA78170FE2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3" creationId="{D7E791C8-824A-923A-3E6F-519E7FA83F2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5" creationId="{9E5502AD-E098-41BD-4211-DDF165D0AD01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6" creationId="{65B1B75C-3DC5-5A91-3ECE-03B3D3E417D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8" creationId="{A9862B30-CC74-96B5-C31F-EE9735E9021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9" creationId="{F8B3C118-06F4-ECE9-5DF1-A84F838317F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1" creationId="{ABF84B23-52AA-11F3-3C9E-900CD651359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2" creationId="{5D161680-54C0-3491-8FC5-DFB8AB39C73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3" creationId="{71A7E574-15A2-1247-D4D6-D96A440116C6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4" creationId="{AA7619A6-F4AB-E205-A72A-795320486948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6" creationId="{50D8D6D6-F4F7-46C4-5D31-C0B3E7456393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7" creationId="{32AF4850-AD2C-B73E-8C95-C3A8F75F056C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8" creationId="{3F04B659-0281-3C26-692E-1A5BB310B95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9" creationId="{942E34D6-F149-439A-C0E7-7AE83C1DE3C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0" creationId="{DA403C79-5893-A428-FCEC-3FEEB08D47ED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1" creationId="{BB32ED89-5336-B347-5526-F09CEE8E8E6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2" creationId="{2B2DDE4B-FB5D-220C-80FE-9EA45E4412D6}"/>
          </ac:inkMkLst>
        </pc:inkChg>
        <pc:inkChg chg="add del mod">
          <ac:chgData name="Kokchun Giang" userId="67e2125d-ec8c-4323-9653-9824a2ad815f" providerId="ADAL" clId="{10EEDAB3-2DB0-BA4D-8CC6-6424E46A9142}" dt="2024-01-13T14:04:04.579" v="1343" actId="9405"/>
          <ac:inkMkLst>
            <pc:docMk/>
            <pc:sldMk cId="744054261" sldId="328"/>
            <ac:inkMk id="422" creationId="{A6377765-936D-73A2-4545-279E8AA31035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3" creationId="{75426B72-00FF-8C03-3CCD-5C598A5D9761}"/>
          </ac:inkMkLst>
        </pc:inkChg>
        <pc:inkChg chg="add del mod">
          <ac:chgData name="Kokchun Giang" userId="67e2125d-ec8c-4323-9653-9824a2ad815f" providerId="ADAL" clId="{10EEDAB3-2DB0-BA4D-8CC6-6424E46A9142}" dt="2024-01-13T14:04:03.872" v="1342"/>
          <ac:inkMkLst>
            <pc:docMk/>
            <pc:sldMk cId="744054261" sldId="328"/>
            <ac:inkMk id="423" creationId="{B8DB29DC-822C-64FF-02A4-806B278FC403}"/>
          </ac:inkMkLst>
        </pc:inkChg>
        <pc:inkChg chg="add del">
          <ac:chgData name="Kokchun Giang" userId="67e2125d-ec8c-4323-9653-9824a2ad815f" providerId="ADAL" clId="{10EEDAB3-2DB0-BA4D-8CC6-6424E46A9142}" dt="2024-01-13T14:04:03.564" v="1339" actId="9405"/>
          <ac:inkMkLst>
            <pc:docMk/>
            <pc:sldMk cId="744054261" sldId="328"/>
            <ac:inkMk id="424" creationId="{6CE95A0D-B6E6-0AF1-A83D-156433798296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4" creationId="{94FDBEA5-B449-586A-760A-F4CC9947660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5" creationId="{FEA8BD2F-B671-8AB3-9064-7BD10EE8EC4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6" creationId="{8E650792-41A6-CFF2-02DB-1AD262A23750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7" creationId="{323A0296-3628-D3BB-B11A-2866918FB12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8" creationId="{AA3F3D72-761B-92D0-4E97-DBCB73140178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9" creationId="{72BBBF02-9418-47A5-4CA6-535CCB81A4CF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1" creationId="{82891CC8-FCD3-11DA-0B59-8EEED9C3B29D}"/>
          </ac:inkMkLst>
        </pc:inkChg>
        <pc:inkChg chg="del">
          <ac:chgData name="Kokchun Giang" userId="67e2125d-ec8c-4323-9653-9824a2ad815f" providerId="ADAL" clId="{10EEDAB3-2DB0-BA4D-8CC6-6424E46A9142}" dt="2024-01-13T12:52:08.448" v="752" actId="478"/>
          <ac:inkMkLst>
            <pc:docMk/>
            <pc:sldMk cId="744054261" sldId="328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2" creationId="{C7ABE41A-D8DA-14BE-5316-48C98284764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3" creationId="{551DDB82-D067-51A1-8E40-EB57E7F4C6C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4" creationId="{A9AF2CE4-509A-C889-C012-984B3E6E1CC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6" creationId="{5A1D3A06-2CD2-4AD1-511A-B02F2A134AC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7" creationId="{76D7BF42-BDE7-79EE-0F5D-A7F44209E46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8" creationId="{475F2BF3-5019-8ECC-69F5-1E5E2C2C45AA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9" creationId="{3F214E89-72F0-5175-1718-B3B031D849B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0" creationId="{8F94525E-79A4-47B6-2456-A5EA47BCEAED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1" creationId="{091E813E-1A29-5C7A-A280-1DE2441EAE0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2" creationId="{37B61D8E-18B5-8E4C-D0F0-E5AD435261D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3" creationId="{B84B2589-CCF9-2B3A-F66B-FFA4115218C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5" creationId="{7152DEBD-30D4-0133-61FE-B09CCD769DE3}"/>
          </ac:inkMkLst>
        </pc:inkChg>
        <pc:inkChg chg="add del mod">
          <ac:chgData name="Kokchun Giang" userId="67e2125d-ec8c-4323-9653-9824a2ad815f" providerId="ADAL" clId="{10EEDAB3-2DB0-BA4D-8CC6-6424E46A9142}" dt="2024-01-13T14:04:51.093" v="1370" actId="9405"/>
          <ac:inkMkLst>
            <pc:docMk/>
            <pc:sldMk cId="744054261" sldId="328"/>
            <ac:inkMk id="447" creationId="{EFAA3804-D415-C688-DEDB-1F48EF1A3659}"/>
          </ac:inkMkLst>
        </pc:inkChg>
        <pc:inkChg chg="add del mod">
          <ac:chgData name="Kokchun Giang" userId="67e2125d-ec8c-4323-9653-9824a2ad815f" providerId="ADAL" clId="{10EEDAB3-2DB0-BA4D-8CC6-6424E46A9142}" dt="2024-01-13T14:04:50.772" v="1369"/>
          <ac:inkMkLst>
            <pc:docMk/>
            <pc:sldMk cId="744054261" sldId="328"/>
            <ac:inkMk id="448" creationId="{014D50C8-B3B0-8C5F-7CAB-FD002FD0EABA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3" creationId="{132B1EC7-8234-8892-F022-88A9352D5343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4" creationId="{D8210BA1-6E4C-35DD-50B6-A46A6BBD0150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5" creationId="{047EACD8-3B93-B61B-E00E-ED81F31E696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6" creationId="{84A57748-3D55-032A-F694-2F9B99E521BE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7" creationId="{1A316319-1542-1D9C-AB6D-12ED554A76C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79" creationId="{159AA81C-4A40-3991-C66F-AADCA532746B}"/>
          </ac:inkMkLst>
        </pc:inkChg>
        <pc:cxnChg chg="mod">
          <ac:chgData name="Kokchun Giang" userId="67e2125d-ec8c-4323-9653-9824a2ad815f" providerId="ADAL" clId="{10EEDAB3-2DB0-BA4D-8CC6-6424E46A9142}" dt="2024-01-13T13:53:31.333" v="909" actId="1076"/>
          <ac:cxnSpMkLst>
            <pc:docMk/>
            <pc:sldMk cId="744054261" sldId="328"/>
            <ac:cxnSpMk id="11" creationId="{28FE6B8E-8EF2-1C7B-E415-67CA4159BBFB}"/>
          </ac:cxnSpMkLst>
        </pc:cxnChg>
        <pc:cxnChg chg="mod">
          <ac:chgData name="Kokchun Giang" userId="67e2125d-ec8c-4323-9653-9824a2ad815f" providerId="ADAL" clId="{10EEDAB3-2DB0-BA4D-8CC6-6424E46A9142}" dt="2024-01-13T13:53:28.698" v="907" actId="14100"/>
          <ac:cxnSpMkLst>
            <pc:docMk/>
            <pc:sldMk cId="744054261" sldId="328"/>
            <ac:cxnSpMk id="12" creationId="{612E35A1-B658-A0E0-3DCF-0717569D94EF}"/>
          </ac:cxnSpMkLst>
        </pc:cxnChg>
        <pc:cxnChg chg="add mod">
          <ac:chgData name="Kokchun Giang" userId="67e2125d-ec8c-4323-9653-9824a2ad815f" providerId="ADAL" clId="{10EEDAB3-2DB0-BA4D-8CC6-6424E46A9142}" dt="2024-01-13T13:59:23.412" v="1168" actId="1076"/>
          <ac:cxnSpMkLst>
            <pc:docMk/>
            <pc:sldMk cId="744054261" sldId="328"/>
            <ac:cxnSpMk id="280" creationId="{E15CD59C-BBD7-D831-4CF8-502B208028A9}"/>
          </ac:cxnSpMkLst>
        </pc:cxnChg>
      </pc:sldChg>
      <pc:sldChg chg="addSp delSp modSp add mod delAnim modAnim modNotesTx">
        <pc:chgData name="Kokchun Giang" userId="67e2125d-ec8c-4323-9653-9824a2ad815f" providerId="ADAL" clId="{10EEDAB3-2DB0-BA4D-8CC6-6424E46A9142}" dt="2024-01-13T15:33:28.429" v="2964"/>
        <pc:sldMkLst>
          <pc:docMk/>
          <pc:sldMk cId="3137551220" sldId="329"/>
        </pc:sldMkLst>
        <pc:spChg chg="mod">
          <ac:chgData name="Kokchun Giang" userId="67e2125d-ec8c-4323-9653-9824a2ad815f" providerId="ADAL" clId="{10EEDAB3-2DB0-BA4D-8CC6-6424E46A9142}" dt="2024-01-13T14:06:26.660" v="1425" actId="2711"/>
          <ac:spMkLst>
            <pc:docMk/>
            <pc:sldMk cId="3137551220" sldId="329"/>
            <ac:spMk id="28" creationId="{7E8C0D03-019A-279A-6AD5-A5E7BD2580DB}"/>
          </ac:spMkLst>
        </pc:s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" creationId="{8D56E9CA-8C6F-3014-AACC-BFD5D3278352}"/>
          </ac:grpSpMkLst>
        </pc:grpChg>
        <pc:grpChg chg="add 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2" creationId="{C52D8CB5-6EFE-BAB7-0AE5-B3FD18B1740A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" creationId="{58B56413-743E-A5DB-A45C-8EEE81F8C619}"/>
          </ac:grpSpMkLst>
        </pc:grpChg>
        <pc:grpChg chg="add 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7" creationId="{D4829399-8E81-00B0-A196-973CD5F30241}"/>
          </ac:grpSpMkLst>
        </pc:grpChg>
        <pc:grpChg chg="add 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8" creationId="{F05DD42B-12CE-7B85-DE19-AF8478427354}"/>
          </ac:grpSpMkLst>
        </pc:grpChg>
        <pc:grpChg chg="add 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9" creationId="{0948E606-9320-0F64-F267-94246C1FDA1D}"/>
          </ac:grpSpMkLst>
        </pc:grpChg>
        <pc:grpChg chg="add 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10" creationId="{69AB4709-712B-9E42-00A1-19656834CEDE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11" creationId="{689F66EA-18B2-0869-32EA-19C84E1DF3D0}"/>
          </ac:grpSpMkLst>
        </pc:grpChg>
        <pc:grpChg chg="add 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12" creationId="{9F7C08F2-1F23-35F1-AEDD-488C0244EC99}"/>
          </ac:grpSpMkLst>
        </pc:grpChg>
        <pc:grpChg chg="add 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13" creationId="{2B3E0EDA-FA69-7636-DF73-6CC09E5F1A05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15" creationId="{EA325902-5534-CE95-AC85-EEB70F0161FB}"/>
          </ac:grpSpMkLst>
        </pc:grpChg>
        <pc:grpChg chg="add 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16" creationId="{6C4254F9-041A-EB58-587B-8794CC165FE1}"/>
          </ac:grpSpMkLst>
        </pc:grpChg>
        <pc:grpChg chg="add 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17" creationId="{703E6C8A-ED19-F1B0-AC52-6B642D2A7C3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0" creationId="{78CE9E8F-35AB-13C5-54DB-D0A785507CE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38" creationId="{6D5D4F6E-F7B9-ADD1-4B75-8C2885E4388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4:07:17.002" v="1438"/>
          <ac:grpSpMkLst>
            <pc:docMk/>
            <pc:sldMk cId="3137551220" sldId="329"/>
            <ac:grpSpMk id="51" creationId="{E1E832CA-52B3-3A23-BCBB-DB5CC9E6C7B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0" creationId="{50A6E89E-6B21-6357-8AEE-7FF1FE1AA15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72" creationId="{6569500A-A0B8-284E-F51B-EF91C1BED375}"/>
          </ac:grpSpMkLst>
        </pc:grpChg>
        <pc:grpChg chg="del mod">
          <ac:chgData name="Kokchun Giang" userId="67e2125d-ec8c-4323-9653-9824a2ad815f" providerId="ADAL" clId="{10EEDAB3-2DB0-BA4D-8CC6-6424E46A9142}" dt="2024-01-13T14:07:18.839" v="1441"/>
          <ac:grpSpMkLst>
            <pc:docMk/>
            <pc:sldMk cId="3137551220" sldId="329"/>
            <ac:grpSpMk id="77" creationId="{3527698F-F06A-6395-4F2B-4513C4698F29}"/>
          </ac:grpSpMkLst>
        </pc:grpChg>
        <pc:grpChg chg="del mod">
          <ac:chgData name="Kokchun Giang" userId="67e2125d-ec8c-4323-9653-9824a2ad815f" providerId="ADAL" clId="{10EEDAB3-2DB0-BA4D-8CC6-6424E46A9142}" dt="2024-01-13T14:07:19.875" v="1443"/>
          <ac:grpSpMkLst>
            <pc:docMk/>
            <pc:sldMk cId="3137551220" sldId="329"/>
            <ac:grpSpMk id="80" creationId="{99E1A225-BEF9-56F8-4E62-DC20DEFCE207}"/>
          </ac:grpSpMkLst>
        </pc:grpChg>
        <pc:grpChg chg="del mod">
          <ac:chgData name="Kokchun Giang" userId="67e2125d-ec8c-4323-9653-9824a2ad815f" providerId="ADAL" clId="{10EEDAB3-2DB0-BA4D-8CC6-6424E46A9142}" dt="2024-01-13T14:07:21.976" v="1445"/>
          <ac:grpSpMkLst>
            <pc:docMk/>
            <pc:sldMk cId="3137551220" sldId="329"/>
            <ac:grpSpMk id="82" creationId="{1DA3DA39-F9BC-C359-6881-DFBDAFA80D6F}"/>
          </ac:grpSpMkLst>
        </pc:grpChg>
        <pc:grpChg chg="del mod">
          <ac:chgData name="Kokchun Giang" userId="67e2125d-ec8c-4323-9653-9824a2ad815f" providerId="ADAL" clId="{10EEDAB3-2DB0-BA4D-8CC6-6424E46A9142}" dt="2024-01-13T14:07:23.797" v="1448"/>
          <ac:grpSpMkLst>
            <pc:docMk/>
            <pc:sldMk cId="3137551220" sldId="329"/>
            <ac:grpSpMk id="84" creationId="{D4084A0D-857E-61A7-2053-E94832C62968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87" creationId="{432548ED-602C-10C2-D9BF-06717065C7E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97" creationId="{E2D3C3B4-DD5C-5682-9948-91F1E7C3468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7" creationId="{3A749F36-0AC1-4E93-2162-1537C2B4837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16" creationId="{AFDCA17A-CA5B-9C98-0FB4-7EB55447FAA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19" creationId="{EEF9574C-F5A3-2146-AB74-5993F8CBB18F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27" creationId="{395C2DF9-594C-32CC-D670-E381628C6919}"/>
          </ac:grpSpMkLst>
        </pc:grpChg>
        <pc:grpChg chg="del">
          <ac:chgData name="Kokchun Giang" userId="67e2125d-ec8c-4323-9653-9824a2ad815f" providerId="ADAL" clId="{10EEDAB3-2DB0-BA4D-8CC6-6424E46A9142}" dt="2024-01-13T14:06:48.505" v="1431" actId="478"/>
          <ac:grpSpMkLst>
            <pc:docMk/>
            <pc:sldMk cId="3137551220" sldId="329"/>
            <ac:grpSpMk id="151" creationId="{6521396A-EA21-BE53-C1E2-58C1209D2A8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3" creationId="{7AFD7003-D2BE-1C5E-D64B-5735F00EA10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4" creationId="{4A5BEC13-E16E-3E4F-0B1E-54A65169CDBB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5" creationId="{9BD019EE-A8ED-40B5-B783-E896BBC9B08A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8" creationId="{932C5C9A-06BA-26EA-4AC0-27B2043F3D50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9" creationId="{D39C79AE-5C3C-579D-08D4-E722BCE7E893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197" creationId="{D8869EA1-9704-3F2A-A902-666FDF4E0AB1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98" creationId="{F1D7E055-9097-CEE9-8479-FB8055CA4E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6" creationId="{035C30A0-BB13-AC4C-D8B1-4C4D3B4CB02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7" creationId="{ED57573B-4059-7BDD-FA88-C4964509F4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2" creationId="{81B83FEA-3357-5F49-422A-0165F711B90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3" creationId="{23C4185A-D1D1-7538-7E54-185CC1F0B59F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4" creationId="{9334830E-C0D7-45C9-399A-A97045CBCA2E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35" creationId="{5DC0AEE7-F493-528E-7667-7011BF7EDF8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7" creationId="{2532B878-C410-2608-C5C6-CAED0E354AE5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9" creationId="{31BBA110-20EE-862A-7155-2F544AB9EA5C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49" creationId="{F1EA76B2-DBB2-733B-B9CE-951D359075F4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58" creationId="{EB11367C-2D17-A839-8F7E-991375EDC57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59" creationId="{0AEF5C6A-D25B-2648-10C9-584DA48BC735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79" creationId="{07EF7598-2488-0E2C-6F48-8AB0EBC903C5}"/>
          </ac:grpSpMkLst>
        </pc:grpChg>
        <pc:grpChg chg="del">
          <ac:chgData name="Kokchun Giang" userId="67e2125d-ec8c-4323-9653-9824a2ad815f" providerId="ADAL" clId="{10EEDAB3-2DB0-BA4D-8CC6-6424E46A9142}" dt="2024-01-13T14:06:42.305" v="1429" actId="478"/>
          <ac:grpSpMkLst>
            <pc:docMk/>
            <pc:sldMk cId="3137551220" sldId="329"/>
            <ac:grpSpMk id="289" creationId="{3AC47D12-DC71-F10D-F268-4B3FC0A9401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96" creationId="{6DA56660-CA13-D415-E455-75F3C9B32E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02" creationId="{38606AB0-0797-1884-6322-84AECE09992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05" creationId="{3623D569-7A5A-F331-10D6-3C0E0AD20B62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16" creationId="{4C8F242E-E2DB-FFFA-81BB-9FE4242CBD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20" creationId="{C1E00B32-50E6-8748-A1FB-5FFD27D7B424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32" creationId="{6970D930-6A5C-7B6D-49F7-97E49464BE69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8:05.518" v="1491"/>
          <ac:grpSpMkLst>
            <pc:docMk/>
            <pc:sldMk cId="3137551220" sldId="329"/>
            <ac:grpSpMk id="344" creationId="{EA546BDB-5E95-3E04-BB25-C70AB9C51A05}"/>
          </ac:grpSpMkLst>
        </pc:grpChg>
        <pc:grpChg chg="add 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8" creationId="{D0041E76-845B-6A56-79F2-7C1A0B0BA154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9" creationId="{156B4720-4F89-D17A-D0E9-3558FE715E83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98" creationId="{2D53917E-5AA0-C26A-AE1C-4F50C673476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1" creationId="{74A7A02F-097F-5D74-7A56-6F3A635D479C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7" creationId="{F5F8C07C-87C6-BC4C-1C64-5CA135BE2AAE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15" creationId="{EC53F87D-CDF7-2A58-1E3C-9E68D6693E2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2" creationId="{8DEE15A6-CDB8-E938-C3CA-34697B727313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30" creationId="{6DFE5F96-9CF5-205F-E223-19319148610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51" creationId="{246F418A-360D-C771-BE05-2B22C938B1B1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1" creationId="{C22E6217-841C-748A-AB78-71A836162597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4" creationId="{E9144AC6-0BBC-9A41-50E7-BF28A8799404}"/>
          </ac:grpSpMkLst>
        </pc:grpChg>
        <pc:grpChg chg="del mod">
          <ac:chgData name="Kokchun Giang" userId="67e2125d-ec8c-4323-9653-9824a2ad815f" providerId="ADAL" clId="{10EEDAB3-2DB0-BA4D-8CC6-6424E46A9142}" dt="2024-01-13T14:09:35.229" v="1548"/>
          <ac:grpSpMkLst>
            <pc:docMk/>
            <pc:sldMk cId="3137551220" sldId="329"/>
            <ac:grpSpMk id="473" creationId="{E9BDDC49-D76D-C0FA-C995-21D693A3F76F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0" creationId="{BA334C43-7429-8C01-584B-39D43440CF3C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5" creationId="{24C2B882-0D10-6D14-846A-C6C488AA884A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497" creationId="{2333C0DC-8FEF-C833-BACA-3140AB407D3D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04" creationId="{47091483-E78D-2188-2652-DDA7E4BB06E0}"/>
          </ac:grpSpMkLst>
        </pc:grpChg>
        <pc:grpChg chg="add del mod">
          <ac:chgData name="Kokchun Giang" userId="67e2125d-ec8c-4323-9653-9824a2ad815f" providerId="ADAL" clId="{10EEDAB3-2DB0-BA4D-8CC6-6424E46A9142}" dt="2024-01-13T14:10:25.266" v="1600"/>
          <ac:grpSpMkLst>
            <pc:docMk/>
            <pc:sldMk cId="3137551220" sldId="329"/>
            <ac:grpSpMk id="516" creationId="{D8FF479D-7699-7D80-2904-945EB48A5599}"/>
          </ac:grpSpMkLst>
        </pc:grpChg>
        <pc:grpChg chg="mod">
          <ac:chgData name="Kokchun Giang" userId="67e2125d-ec8c-4323-9653-9824a2ad815f" providerId="ADAL" clId="{10EEDAB3-2DB0-BA4D-8CC6-6424E46A9142}" dt="2024-01-13T14:10:21.732" v="1594"/>
          <ac:grpSpMkLst>
            <pc:docMk/>
            <pc:sldMk cId="3137551220" sldId="329"/>
            <ac:grpSpMk id="524" creationId="{43ABBCD6-73B8-CC32-4332-FE06836ED670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29" creationId="{B767002A-5901-EFD6-2325-6D54EA927946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37" creationId="{C8FD16CB-D19A-2364-360D-B2CA99C82CD7}"/>
          </ac:grpSpMkLst>
        </pc:grpChg>
        <pc:grpChg chg="del mod">
          <ac:chgData name="Kokchun Giang" userId="67e2125d-ec8c-4323-9653-9824a2ad815f" providerId="ADAL" clId="{10EEDAB3-2DB0-BA4D-8CC6-6424E46A9142}" dt="2024-01-13T14:10:56.618" v="1617"/>
          <ac:grpSpMkLst>
            <pc:docMk/>
            <pc:sldMk cId="3137551220" sldId="329"/>
            <ac:grpSpMk id="543" creationId="{EBC7C5A1-6114-DED8-990A-11BD756B09F1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44" creationId="{849215A1-0523-31DF-0805-E8603F70B2E1}"/>
          </ac:grpSpMkLst>
        </pc:grpChg>
        <pc:grpChg chg="del mod">
          <ac:chgData name="Kokchun Giang" userId="67e2125d-ec8c-4323-9653-9824a2ad815f" providerId="ADAL" clId="{10EEDAB3-2DB0-BA4D-8CC6-6424E46A9142}" dt="2024-01-13T14:10:57.367" v="1619"/>
          <ac:grpSpMkLst>
            <pc:docMk/>
            <pc:sldMk cId="3137551220" sldId="329"/>
            <ac:grpSpMk id="547" creationId="{CE2F7196-1E3F-6727-C848-0F3F3DD96FEA}"/>
          </ac:grpSpMkLst>
        </pc:grpChg>
        <pc:grpChg chg="del mod">
          <ac:chgData name="Kokchun Giang" userId="67e2125d-ec8c-4323-9653-9824a2ad815f" providerId="ADAL" clId="{10EEDAB3-2DB0-BA4D-8CC6-6424E46A9142}" dt="2024-01-13T14:10:58.230" v="1621"/>
          <ac:grpSpMkLst>
            <pc:docMk/>
            <pc:sldMk cId="3137551220" sldId="329"/>
            <ac:grpSpMk id="549" creationId="{FB338067-DE79-9A89-E1AB-045C0B83DB62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51" creationId="{D6A9E99D-9E17-D1CD-7810-2809D971E802}"/>
          </ac:grpSpMkLst>
        </pc:grpChg>
        <pc:grpChg chg="add del mod">
          <ac:chgData name="Kokchun Giang" userId="67e2125d-ec8c-4323-9653-9824a2ad815f" providerId="ADAL" clId="{10EEDAB3-2DB0-BA4D-8CC6-6424E46A9142}" dt="2024-01-13T14:11:15.691" v="1649"/>
          <ac:grpSpMkLst>
            <pc:docMk/>
            <pc:sldMk cId="3137551220" sldId="329"/>
            <ac:grpSpMk id="561" creationId="{F33B693D-76F2-B337-834B-5D9F2E37DF86}"/>
          </ac:grpSpMkLst>
        </pc:grpChg>
        <pc:grpChg chg="mod">
          <ac:chgData name="Kokchun Giang" userId="67e2125d-ec8c-4323-9653-9824a2ad815f" providerId="ADAL" clId="{10EEDAB3-2DB0-BA4D-8CC6-6424E46A9142}" dt="2024-01-13T14:11:12.297" v="1643"/>
          <ac:grpSpMkLst>
            <pc:docMk/>
            <pc:sldMk cId="3137551220" sldId="329"/>
            <ac:grpSpMk id="569" creationId="{C236CDF8-F61D-5E11-27DC-B5D29AC50387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75" creationId="{5A99AAE6-D4C4-4650-07B1-1A8D76B90C6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0" creationId="{AC37242D-A4E0-6EDF-B817-B2AD17C9A84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3" creationId="{453E72A4-5E81-36B7-0124-9D6D9257CDCE}"/>
          </ac:grpSpMkLst>
        </pc:grpChg>
        <pc:grpChg chg="del mod">
          <ac:chgData name="Kokchun Giang" userId="67e2125d-ec8c-4323-9653-9824a2ad815f" providerId="ADAL" clId="{10EEDAB3-2DB0-BA4D-8CC6-6424E46A9142}" dt="2024-01-13T14:11:36.565" v="1668"/>
          <ac:grpSpMkLst>
            <pc:docMk/>
            <pc:sldMk cId="3137551220" sldId="329"/>
            <ac:grpSpMk id="589" creationId="{A978B3B2-D8CC-1982-042A-4555FE3ACDB9}"/>
          </ac:grpSpMkLst>
        </pc:grpChg>
        <pc:grpChg chg="del mod">
          <ac:chgData name="Kokchun Giang" userId="67e2125d-ec8c-4323-9653-9824a2ad815f" providerId="ADAL" clId="{10EEDAB3-2DB0-BA4D-8CC6-6424E46A9142}" dt="2024-01-13T14:11:38.182" v="1670"/>
          <ac:grpSpMkLst>
            <pc:docMk/>
            <pc:sldMk cId="3137551220" sldId="329"/>
            <ac:grpSpMk id="594" creationId="{E5A51355-0CBD-CCA9-0064-CF900259CF1B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596" creationId="{2FDE7AAB-80B8-D462-875D-BCC62586C08E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606" creationId="{FCBF95C9-5C6B-9F7A-8E0F-9AF8A8F720D2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608" creationId="{3F3A5849-9143-4D3B-8791-EE4FD48C2760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4" creationId="{99C5C320-52CA-874D-E4DE-01B216F2C5F4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5" creationId="{0ABC0C29-A121-476A-E239-00F1BC59C4A7}"/>
          </ac:grpSpMkLst>
        </pc:grpChg>
        <pc:grpChg chg="del mod">
          <ac:chgData name="Kokchun Giang" userId="67e2125d-ec8c-4323-9653-9824a2ad815f" providerId="ADAL" clId="{10EEDAB3-2DB0-BA4D-8CC6-6424E46A9142}" dt="2024-01-13T14:12:35.100" v="1710"/>
          <ac:grpSpMkLst>
            <pc:docMk/>
            <pc:sldMk cId="3137551220" sldId="329"/>
            <ac:grpSpMk id="631" creationId="{3FE70F62-7590-AA1E-5189-E7FBBB512FF6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35" creationId="{D0648BA5-3876-EE6F-8175-00EE5EB6F72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1" creationId="{2453E170-13CE-2EF6-B26A-DA3D4A14E7C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5" creationId="{2924A00D-EFA7-E278-1D78-10C92A608DB7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0" creationId="{5E3AE9C0-772E-D137-AFE1-DB1F4AC05FA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1" creationId="{2E50F777-0BAF-60B6-BFFA-884A2E5959D8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3" creationId="{BEA74F5B-DF05-0D51-F642-F6C8EF48468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4" creationId="{B8A36093-DAD4-7509-B2EA-A4B48130D52F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69" creationId="{9B66922F-9795-6C46-C86F-116CCEC98EAF}"/>
          </ac:grpSpMkLst>
        </pc:grpChg>
        <pc:grpChg chg="mod">
          <ac:chgData name="Kokchun Giang" userId="67e2125d-ec8c-4323-9653-9824a2ad815f" providerId="ADAL" clId="{10EEDAB3-2DB0-BA4D-8CC6-6424E46A9142}" dt="2024-01-13T14:13:13.308" v="1750"/>
          <ac:grpSpMkLst>
            <pc:docMk/>
            <pc:sldMk cId="3137551220" sldId="329"/>
            <ac:grpSpMk id="675" creationId="{666B5048-B6C3-F7C1-4E44-B8BD3023CA85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79" creationId="{7F571063-4C46-1E33-EE1F-EB4B872DFA00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81" creationId="{C7925577-FAFF-0B40-CC83-E2390100C0C4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686" creationId="{DAC6A95A-81F0-A4B7-0BC6-7B33E158EFF6}"/>
          </ac:grpSpMkLst>
        </pc:grpChg>
        <pc:grpChg chg="mod">
          <ac:chgData name="Kokchun Giang" userId="67e2125d-ec8c-4323-9653-9824a2ad815f" providerId="ADAL" clId="{10EEDAB3-2DB0-BA4D-8CC6-6424E46A9142}" dt="2024-01-13T14:13:28.532" v="1773"/>
          <ac:grpSpMkLst>
            <pc:docMk/>
            <pc:sldMk cId="3137551220" sldId="329"/>
            <ac:grpSpMk id="692" creationId="{64BCE8AD-78D4-A6C4-0AEB-EECC64E307A9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702" creationId="{DA629DDF-BBB4-BFA9-3135-B5E6D80D7BDF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2" creationId="{67114681-6D8B-C4BF-B4F1-939E984545D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6" creationId="{7C5E3682-992B-D5F8-45E9-DC7F6FA7E894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717" creationId="{A7FC279D-600E-7735-EC82-2ED806A9969A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4" creationId="{46873D4E-A62C-F23E-C4FC-039B5580CAC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8" creationId="{89952036-BF2D-8F98-04ED-3ED491F1ABB0}"/>
          </ac:grpSpMkLst>
        </pc:grpChg>
        <pc:grpChg chg="del mod">
          <ac:chgData name="Kokchun Giang" userId="67e2125d-ec8c-4323-9653-9824a2ad815f" providerId="ADAL" clId="{10EEDAB3-2DB0-BA4D-8CC6-6424E46A9142}" dt="2024-01-13T14:18:01.329" v="2177"/>
          <ac:grpSpMkLst>
            <pc:docMk/>
            <pc:sldMk cId="3137551220" sldId="329"/>
            <ac:grpSpMk id="732" creationId="{909B41D9-D209-EF32-6872-A79044EACC90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35" creationId="{077ED28E-740C-6A92-BF89-365426629768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0" creationId="{9E281D9F-58D8-807E-9F37-4D31DE989445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9" creationId="{F8EDFEC7-F4A1-42E5-DF02-9EF3ADD75E6D}"/>
          </ac:grpSpMkLst>
        </pc:grpChg>
        <pc:grpChg chg="del mod">
          <ac:chgData name="Kokchun Giang" userId="67e2125d-ec8c-4323-9653-9824a2ad815f" providerId="ADAL" clId="{10EEDAB3-2DB0-BA4D-8CC6-6424E46A9142}" dt="2024-01-13T14:18:26.086" v="2204"/>
          <ac:grpSpMkLst>
            <pc:docMk/>
            <pc:sldMk cId="3137551220" sldId="329"/>
            <ac:grpSpMk id="756" creationId="{9B54CC7E-FA5E-F433-C765-1723E8C67F6E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62" creationId="{5B21FA7B-3F9D-230A-C585-311C54BA75C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3" creationId="{6EE06C39-3898-80D6-5E2A-042CB3EA0D92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4" creationId="{9B8EDCA8-00CB-5B0B-552C-0D8871CCD4EE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8" creationId="{61CD52EC-8733-F58F-8726-36F49FB2BCA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7" creationId="{2CC028CF-0102-5FE9-DFD9-90D7F971512F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8" creationId="{F85A2AE5-3F05-8903-E117-2D957B667F4F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6" creationId="{B0E41D1F-7781-5CC2-AEA5-4E38E404660E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7" creationId="{D1A8EAAC-BEE9-A639-A047-DB44E2DFC81B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0" creationId="{79E2E2D4-9AB9-96FB-8010-DAD8DCDE44C6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1" creationId="{0EC810FE-19C7-9FEA-58D4-30199F513347}"/>
          </ac:grpSpMkLst>
        </pc:grpChg>
        <pc:inkChg chg="add mod">
          <ac:chgData name="Kokchun Giang" userId="67e2125d-ec8c-4323-9653-9824a2ad815f" providerId="ADAL" clId="{10EEDAB3-2DB0-BA4D-8CC6-6424E46A9142}" dt="2024-01-13T15:31:39.237" v="2939" actId="164"/>
          <ac:inkMkLst>
            <pc:docMk/>
            <pc:sldMk cId="3137551220" sldId="329"/>
            <ac:inkMk id="3" creationId="{181272F5-7363-5433-EB58-F7F8F8641D12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4" creationId="{5F3B94C9-1009-7071-E85E-6BC56413190D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" creationId="{20DD7B04-94BA-B544-A491-C340EF94B348}"/>
          </ac:inkMkLst>
        </pc:inkChg>
        <pc:inkChg chg="add mod">
          <ac:chgData name="Kokchun Giang" userId="67e2125d-ec8c-4323-9653-9824a2ad815f" providerId="ADAL" clId="{10EEDAB3-2DB0-BA4D-8CC6-6424E46A9142}" dt="2024-01-13T15:32:30.992" v="2953" actId="164"/>
          <ac:inkMkLst>
            <pc:docMk/>
            <pc:sldMk cId="3137551220" sldId="329"/>
            <ac:inkMk id="6" creationId="{19FAA369-8439-81AD-3A58-3FF77C789B29}"/>
          </ac:inkMkLst>
        </pc:inkChg>
        <pc:inkChg chg="add del">
          <ac:chgData name="Kokchun Giang" userId="67e2125d-ec8c-4323-9653-9824a2ad815f" providerId="ADAL" clId="{10EEDAB3-2DB0-BA4D-8CC6-6424E46A9142}" dt="2024-01-13T14:07:11.381" v="1433" actId="9405"/>
          <ac:inkMkLst>
            <pc:docMk/>
            <pc:sldMk cId="3137551220" sldId="329"/>
            <ac:inkMk id="13" creationId="{F6DC7695-CE7D-0901-618B-D4571875FB5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4" creationId="{D229DC88-4968-7F8D-CE0C-EFCB44F3588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49" creationId="{6DF07AD1-DF2E-1884-AD81-A6C66CD1DBCD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52" creationId="{D7839A29-EB19-63F0-B209-BEE9664F75D9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3" creationId="{23B9B765-AFF8-A61A-B764-85EFDB79056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4" creationId="{E05F19D9-881F-A278-06A9-F44167148C6E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5" creationId="{40C71D6D-203A-348E-7B79-7E82DCAEFB38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6" creationId="{01D6E6BA-3A72-6445-976B-4E5FC1B55F7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8" creationId="{2D5DAA29-2B0C-233F-CF6C-16A25DF8FCC7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9" creationId="{127A5BCD-9343-2417-8C3E-FF1F82129EA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1" creationId="{FA6D536A-EC6A-A430-6C13-A8DCE391132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3" creationId="{ED87A538-F626-86F2-7564-E650DA12AA15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95" creationId="{B2E6F0C7-F46F-70B4-FA03-F35A3EC56C77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17" creationId="{116F4E42-BCA1-F23A-5B81-591645FF554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18" creationId="{86189C02-3F14-A8AE-36E6-97BADB6696E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0" creationId="{1E70DEA3-8CCD-996F-E067-7C6963088997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1" creationId="{BF4C1856-40A2-5E62-873C-8BC6E481E7C2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2" creationId="{055128FC-9803-5E13-F230-F55F8E5F789F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3" creationId="{3D54E5F5-BB04-7369-30EB-897042B4631E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4" creationId="{26C938A5-AAD4-10C3-8401-D702040E40D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5" creationId="{DBF5A402-F8A6-DFA7-AB8D-714CC2C87D04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6" creationId="{12B0FC1D-0ED5-539E-15F7-D9BDDA955BB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4" creationId="{44ACF898-A3A9-1CC8-AE93-5E75B6172F7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7" creationId="{68CA8274-CE44-13C6-E978-E32C81554B65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64" creationId="{C5E8CD32-6D0E-890A-9DBB-95345EC04488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70" creationId="{98D2165F-5CF9-9D5B-CC0A-E146F0D89765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0" creationId="{0E3B715F-8AAC-E0B6-902D-CA47D2908649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1" creationId="{1409EB3D-A52C-AC2A-BD12-DE5477EBDA41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6" creationId="{32EC8E92-C9C0-5B94-EF09-F06786C25E43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7" creationId="{6A3E2836-352D-C2A1-F676-195875432DF6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2" creationId="{A405CE75-0DB9-BE32-148E-E178A16D365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3" creationId="{AC9FFFA3-AC8A-1A2B-401B-2A1C05E3852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5" creationId="{926EAFCE-FFA8-7029-9F42-BCE442EE619D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83" creationId="{27F8BEAD-D3E9-E8F2-286D-58B6495E917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0" creationId="{E9F3B44E-1ABF-E328-1A07-B053DB4566AD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1" creationId="{5A118EB3-1A62-D3B0-5C4F-EC7CE54553C0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5" creationId="{7C1FC702-C43F-C675-4EF3-320940B1EAD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06" creationId="{41E36F5B-C63D-02C6-9BFA-31B3646EE18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11" creationId="{52F26885-94D1-309D-852A-AF15F9350B98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2" creationId="{980ABED0-8717-8818-9351-8741E3CB19F9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3" creationId="{BB9769F3-E0C6-C0FE-649B-54982100655F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4" creationId="{86E79290-17AC-5791-70B3-37AB5CA55906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5" creationId="{2A982E08-D44D-E46D-D7D5-E8EBDC087B06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7" creationId="{D5677F42-8656-E74A-AF5B-2A67A8BA8F32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8" creationId="{2413E8BB-CEB9-959A-F827-39C774D5FC14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9" creationId="{64C8F2E1-CCCC-9262-52BF-E2DC02A92AEB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1" creationId="{4DC5A77F-971E-2614-35A6-D7DC76E02A24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2" creationId="{5112180A-AC30-14FC-A091-A5C81FBBCD8E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5" creationId="{DCD1B582-DB7F-4174-3E36-F4C8BE557C07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7" creationId="{D8DF0E83-3ED0-C8DB-DFE8-67A6152E7AEB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337" creationId="{5373C939-B683-BB0E-F28F-FBDE274616E6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8" creationId="{0363B43C-31BB-6955-A31B-64E2AECD2083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9" creationId="{8B7E5AFE-32E5-85AA-470B-F7227E91CC92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0" creationId="{8AEB8483-1C77-0660-2874-A91239BEC860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1" creationId="{9EB2F89F-7677-C037-9DB2-AF2719406A3F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2" creationId="{469C8BFC-2DC9-9F3D-E753-C7507904E9F7}"/>
          </ac:inkMkLst>
        </pc:inkChg>
        <pc:inkChg chg="add del mod">
          <ac:chgData name="Kokchun Giang" userId="67e2125d-ec8c-4323-9653-9824a2ad815f" providerId="ADAL" clId="{10EEDAB3-2DB0-BA4D-8CC6-6424E46A9142}" dt="2024-01-13T14:08:05.518" v="1491"/>
          <ac:inkMkLst>
            <pc:docMk/>
            <pc:sldMk cId="3137551220" sldId="329"/>
            <ac:inkMk id="343" creationId="{7B8DB64B-6491-4F95-471A-E97E9374B3B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2" creationId="{40CDB747-01B2-C169-23BF-5E8668AD6357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4" creationId="{A0747F46-160B-7ECE-E36F-FF1910FDEB2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5" creationId="{BDB7AA4D-8ADD-3F55-8AE0-6B47B6EE3B31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6" creationId="{BC022495-6B32-5476-9B54-F5152EFC437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7" creationId="{1C53DBB6-35FC-FAA3-32E5-2298774328DC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368" creationId="{48D3A853-48A1-02DA-BA76-B58D481AE16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9" creationId="{6C3ADFC7-A239-BEEE-7B0C-89018C02228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0" creationId="{8AC2047F-D0C1-FDB8-171C-FBD62E6D18E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1" creationId="{AA507D84-D23C-CBC8-24B9-A83332E0B9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2" creationId="{748BDFEF-3D35-A596-9DA4-C6C67B19697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3" creationId="{FAD47F57-7200-846D-F8F2-A960D80D56E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6" creationId="{D08EE010-8B09-6A50-7C05-E2B4C4F0C2B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7" creationId="{9DAE37D8-F532-6A0B-F870-7657FC64346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8" creationId="{8FF7C389-17AB-EAEF-0E2A-D0C9B07DDD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9" creationId="{A72670EE-003F-18C4-B403-CDCA54AEC3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0" creationId="{D23DD318-8A62-77CB-FDA8-51C11C9AC7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1" creationId="{8E7DE7F5-7A4E-0462-E2F3-1BDE408069B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2" creationId="{9349EC3B-45D5-F588-BCC1-28600CE5643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3" creationId="{52087264-CE92-48AE-B0A1-C7CBC41B8D8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4" creationId="{F427C740-3054-E736-C1C7-1D0ADD35B8D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5" creationId="{2AAED80B-B8B2-8E48-6107-14E7762D5CD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6" creationId="{DFCA5D38-B461-B403-6397-8B7DEEB6E5F9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7" creationId="{2454582C-75AC-0E31-4394-9440BC33F335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8" creationId="{A3FD0CB4-2240-BB7C-FC8A-5E275FDD30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9" creationId="{E334D5E0-51E4-1F54-8F9E-4CBF1388A591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90" creationId="{5E287D29-6F07-E3A6-B4D8-CEC9ED5DE0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04" creationId="{5B3FF582-D0DF-C89E-5440-2FCF38314A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10" creationId="{F75946B3-A03E-AB39-2FCC-6D17F18D81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6" creationId="{50D8D6D6-F4F7-46C4-5D31-C0B3E74563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7" creationId="{32AF4850-AD2C-B73E-8C95-C3A8F75F056C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8" creationId="{3F04B659-0281-3C26-692E-1A5BB310B95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9" creationId="{942E34D6-F149-439A-C0E7-7AE83C1DE3C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0" creationId="{DA403C79-5893-A428-FCEC-3FEEB08D47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1" creationId="{BB32ED89-5336-B347-5526-F09CEE8E8E67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4" creationId="{BBE961CC-044D-DB5B-99DE-E49ADE10BD6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5" creationId="{64FF7ACD-451A-042A-507D-0B4A86EEA81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35" creationId="{6896D94A-BB90-A0D6-9A01-B51C5E1F74F4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7" creationId="{DD982666-7EF0-7052-BA88-F2A5725BA48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8" creationId="{AD5FCC5F-62FD-77D7-88D6-F7D0DB721A0D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9" creationId="{784BDF8F-96D0-6ED7-8A7A-E8894D7FCB2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50" creationId="{F4921733-4928-CD1D-5516-BE3A59480F13}"/>
          </ac:inkMkLst>
        </pc:inkChg>
        <pc:inkChg chg="add del">
          <ac:chgData name="Kokchun Giang" userId="67e2125d-ec8c-4323-9653-9824a2ad815f" providerId="ADAL" clId="{10EEDAB3-2DB0-BA4D-8CC6-6424E46A9142}" dt="2024-01-13T14:08:44.734" v="1519" actId="9405"/>
          <ac:inkMkLst>
            <pc:docMk/>
            <pc:sldMk cId="3137551220" sldId="329"/>
            <ac:inkMk id="452" creationId="{5256B95C-83F9-4F7B-3B9D-4677BE8ABE21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3" creationId="{08B9A004-542E-582A-076C-713E2A75BF92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4" creationId="{851C0E12-4C55-0DCD-378D-2673043F4B1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5" creationId="{EFD43FBA-9C9C-2BAE-76F0-6A61C8BB915E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6" creationId="{FAC14B41-1AB3-1897-3C30-4E05556F8AF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7" creationId="{C31707FC-B1C9-13DC-5251-CF6871E0B08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8" creationId="{610A1E70-24DF-252F-3052-6375D8B78510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9" creationId="{AF58D4DD-E12C-2758-8E7E-CD91D967E51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60" creationId="{05D17C4E-11A3-CBB2-DB6B-DDA1FD1B685D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2" creationId="{3696523A-341B-845B-D7EE-92DADC5F4711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3" creationId="{ADE94D75-61DB-57BB-E548-EA7C379D207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5" creationId="{BE76B02B-4A97-0322-A07F-5684429FB8E7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6" creationId="{0CF4A531-6202-798C-62EB-9EFD12849828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7" creationId="{F5A387ED-EB7A-0FE1-A867-7D38BB5CAA89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8" creationId="{DCB624F0-9825-57C5-701B-E757EF97ABE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9" creationId="{E6C9E8AE-9716-3C40-DC38-1776ED0A63A1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0" creationId="{5B085B71-3EF5-C7BC-881E-A82356BA20D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1" creationId="{DB0189C3-801A-598D-B696-BEB298300C4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2" creationId="{4E440072-89DA-C3C5-E636-255482E425C4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4" creationId="{E7E87BC6-2E52-9FA2-38A2-8F997C5A567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5" creationId="{7B9475D8-CF91-6C1A-7F32-C60282D5617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6" creationId="{4C0659A6-C6A6-7F0A-89B6-4312B25D6F9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7" creationId="{2DEF0B99-4B52-C1FC-5191-390D476F1756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8" creationId="{35D57E67-BA5E-23C4-9D0B-BC364D263E23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79" creationId="{12191604-EC78-A005-B0A7-CCD787ADF02D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1" creationId="{8B471870-A7D8-3AF0-AB38-22287B43657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2" creationId="{A8387C74-32E4-5D2C-9902-AF332D19D617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3" creationId="{27BD2064-7981-766F-E361-F9A38AC678A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4" creationId="{13D2A651-8AD7-6762-71C3-3A08AA1C302E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6" creationId="{E4CBDA45-AFB2-BB6E-2DAC-81A356CB0B51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7" creationId="{F8981828-682B-BE30-8E69-6D00E10B6D8A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8" creationId="{ABFE792E-A377-C926-DD2B-8D5A6F684B44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9" creationId="{72580573-EB5D-467D-BC47-0C1CAD8F3E55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0" creationId="{2EC8B9E8-A08C-C62C-B151-7D3B6D4CF35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1" creationId="{0D7B746C-4F6C-2117-0C57-46E398842C42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2" creationId="{4272A66D-C3D8-1110-2813-C0582C7030B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3" creationId="{60C5DB0F-AC53-1762-C37D-42B9B57F37E6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4" creationId="{81A75729-FDF1-BEA2-1ECD-4C16BAFE82E7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5" creationId="{262877E6-87C5-F98C-AE58-831CAC7423D3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6" creationId="{D2233E44-AF89-C3ED-3962-8CE4F6E64C4A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8" creationId="{69383D52-1F50-1C8D-0B1C-0C5B260BEA3F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9" creationId="{F89745D4-3502-D191-A1E7-8E47DCE9F8C0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0" creationId="{8D48B96F-CBB9-1F2F-52DA-6071FC0BEAF1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1" creationId="{6D0D4EE0-8027-3CD4-3719-0D3793836905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2" creationId="{179517BA-2534-8AAF-F711-79DD90F0AA76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3" creationId="{CFF7FBB8-5DBC-039D-A486-FE13C7982B0E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05" creationId="{7C837A75-115C-6E15-D5FB-59BE9D900D0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6" creationId="{264455B2-12BB-65BB-A1DC-C429E36791FE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7" creationId="{A85B1456-4C4B-3AEC-4627-EC9A8BE7632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8" creationId="{C89C3D6A-367E-FFA0-0773-E86F05BE08F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9" creationId="{67F7627F-4F54-D2B9-B025-6855F84B2A8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0" creationId="{1CD2E2B2-6986-AC31-28FB-31C7C1C685FB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1" creationId="{F6520385-F887-031F-B35E-BA25D25BD65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2" creationId="{822AD20D-0709-7360-4897-39F62A01B3B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3" creationId="{A7E31BA1-E67B-B9BF-89D8-BBCE2C171F9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4" creationId="{2B3302C8-2A81-F600-2B0C-9FE5247851F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5" creationId="{4A620BA6-7A87-A451-697F-F28DB161868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7" creationId="{92938AA1-A749-5365-CE0F-212042EA18E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8" creationId="{CEEFDD55-BDCE-1E1B-EE77-F2F3DDBA3DD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9" creationId="{7A52EA4E-67B0-62E2-6646-5CBE2F8511EA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0" creationId="{EFF94B46-CDF6-FF0B-0959-5919CB4AB5CC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1" creationId="{2B39BF59-C826-F7E3-662B-170CA63787F7}"/>
          </ac:inkMkLst>
        </pc:inkChg>
        <pc:inkChg chg="add del mod">
          <ac:chgData name="Kokchun Giang" userId="67e2125d-ec8c-4323-9653-9824a2ad815f" providerId="ADAL" clId="{10EEDAB3-2DB0-BA4D-8CC6-6424E46A9142}" dt="2024-01-13T14:10:22.031" v="1595" actId="9405"/>
          <ac:inkMkLst>
            <pc:docMk/>
            <pc:sldMk cId="3137551220" sldId="329"/>
            <ac:inkMk id="522" creationId="{42FB02A5-37D3-06A8-9F91-9ED653205904}"/>
          </ac:inkMkLst>
        </pc:inkChg>
        <pc:inkChg chg="add del mod">
          <ac:chgData name="Kokchun Giang" userId="67e2125d-ec8c-4323-9653-9824a2ad815f" providerId="ADAL" clId="{10EEDAB3-2DB0-BA4D-8CC6-6424E46A9142}" dt="2024-01-13T14:10:21.732" v="1594"/>
          <ac:inkMkLst>
            <pc:docMk/>
            <pc:sldMk cId="3137551220" sldId="329"/>
            <ac:inkMk id="523" creationId="{E9C953EA-B562-7BD5-4C22-5BBAF2C6E40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5" creationId="{0BC23924-05F0-5EC6-5F53-ECE6AE6A94D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6" creationId="{857076B6-629B-1757-E45B-84BBBCF46AA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7" creationId="{7C6FFA9C-EB40-F8AA-AC2F-6ABB38CA8C7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8" creationId="{427395DD-9EA7-6FC8-06C1-C4AC7E377E65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30" creationId="{6E9F3E57-8FBC-2DD8-8637-A44121F0B3B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1" creationId="{38D78E15-0333-2889-BC89-27F29D8060F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2" creationId="{882DC3C4-5BB4-67BD-AA76-21561737F58D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3" creationId="{9B517D0A-B371-BF0B-10CB-BF6B53FE8E7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4" creationId="{AA3C4C38-5D05-7DD2-890C-87F280C82C9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5" creationId="{6AD8A1FA-00AC-E4A6-5EF0-FD2560BE6CAA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6" creationId="{13AD6D70-7F2A-FAD4-2FE6-45F17D1556CA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8" creationId="{FED1F038-992A-E0CE-5A13-3BE0A604B92F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9" creationId="{2C1F7098-F540-4D8A-027A-3C4435460BD3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0" creationId="{DEC27FAD-4306-22A8-FBCD-7426AF62993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1" creationId="{CF3A9CFF-BFB8-6080-DC67-0AE119288C6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2" creationId="{4ABB8EC3-8556-0CF0-9F33-A1BFF0294AD2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5" creationId="{0AEFA941-AEE9-1996-6D3C-C15EC374A475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6" creationId="{369BAD68-9BCA-D4DC-38F7-7BAF10A0B530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8" creationId="{41F911CA-459B-F1D0-A5C7-B546BE589C0E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50" creationId="{1BA6A9D4-87A0-0958-110A-4F6AC666B960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52" creationId="{A7C61C3B-220A-62F4-5778-CEDC27EF240F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3" creationId="{28273E0E-8CD8-B71B-EB50-FDA6A41B7E6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4" creationId="{41138352-DD74-5B01-9CD4-FA2ED48C3E3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5" creationId="{31B09A03-B76D-948D-59BB-C19EE6FA2232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6" creationId="{92C6BB04-493E-AC06-5E2E-2283263F1FD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7" creationId="{11C9016E-A019-43C2-2590-4B418E8C9C19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8" creationId="{1F3FC626-8953-D6AF-7983-3F3D23D76FA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9" creationId="{EBA4C82D-5A08-82FA-ECFA-5155DF47EF7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0" creationId="{E48D65CC-F9BC-9B36-ABD6-1ACBA3C45D0E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2" creationId="{164016AF-D530-DF14-26D5-03AF98474FA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3" creationId="{8959992A-5368-22F6-EAFA-EC76C0424D4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4" creationId="{AFEC9B70-DE70-5A47-A85E-C3BF6A354FC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5" creationId="{E5D4B3CC-6792-69E1-A383-264642F3EC0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6" creationId="{6084F0A6-A415-D4AA-8A96-A519A2E1A9F7}"/>
          </ac:inkMkLst>
        </pc:inkChg>
        <pc:inkChg chg="add del mod">
          <ac:chgData name="Kokchun Giang" userId="67e2125d-ec8c-4323-9653-9824a2ad815f" providerId="ADAL" clId="{10EEDAB3-2DB0-BA4D-8CC6-6424E46A9142}" dt="2024-01-13T14:11:12.662" v="1644" actId="9405"/>
          <ac:inkMkLst>
            <pc:docMk/>
            <pc:sldMk cId="3137551220" sldId="329"/>
            <ac:inkMk id="567" creationId="{3AB69F38-7923-E70B-77DB-9C9E5349E1DE}"/>
          </ac:inkMkLst>
        </pc:inkChg>
        <pc:inkChg chg="add del mod">
          <ac:chgData name="Kokchun Giang" userId="67e2125d-ec8c-4323-9653-9824a2ad815f" providerId="ADAL" clId="{10EEDAB3-2DB0-BA4D-8CC6-6424E46A9142}" dt="2024-01-13T14:11:12.297" v="1643"/>
          <ac:inkMkLst>
            <pc:docMk/>
            <pc:sldMk cId="3137551220" sldId="329"/>
            <ac:inkMk id="568" creationId="{022A43A9-FC2D-90D3-5B50-DE72FFBE1A8E}"/>
          </ac:inkMkLst>
        </pc:inkChg>
        <pc:inkChg chg="add del">
          <ac:chgData name="Kokchun Giang" userId="67e2125d-ec8c-4323-9653-9824a2ad815f" providerId="ADAL" clId="{10EEDAB3-2DB0-BA4D-8CC6-6424E46A9142}" dt="2024-01-13T14:11:11.950" v="1641" actId="9405"/>
          <ac:inkMkLst>
            <pc:docMk/>
            <pc:sldMk cId="3137551220" sldId="329"/>
            <ac:inkMk id="570" creationId="{B0FA2A0B-B070-DAB0-1F32-4E1C067B3984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1" creationId="{2E67F4FD-163C-4316-4262-3F9798C7880A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2" creationId="{C6CCC2DF-9BBB-79A5-EEB0-53B09512D65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3" creationId="{7283A82B-2E52-0D2C-36DB-D9EAF35DF10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4" creationId="{25716124-A178-D6F3-049C-DCEAE58A9DBC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76" creationId="{3C6F1C16-015B-CEFE-8198-964D906A8019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7" creationId="{CA9FC97A-38D9-E603-858A-8C5F03ADC73C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8" creationId="{D3CCB80F-248B-F2EF-4EAD-F55F7849AF18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9" creationId="{9A1E02AC-FC47-7974-7814-195A46C45B3C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1" creationId="{4C3B9D52-01D5-5460-3AAE-9C245A50B455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2" creationId="{1F17AF45-55E1-3054-907D-EACCB54E7200}"/>
          </ac:inkMkLst>
        </pc:inkChg>
        <pc:inkChg chg="add del">
          <ac:chgData name="Kokchun Giang" userId="67e2125d-ec8c-4323-9653-9824a2ad815f" providerId="ADAL" clId="{10EEDAB3-2DB0-BA4D-8CC6-6424E46A9142}" dt="2024-01-13T14:11:48.239" v="1681"/>
          <ac:inkMkLst>
            <pc:docMk/>
            <pc:sldMk cId="3137551220" sldId="329"/>
            <ac:inkMk id="584" creationId="{8183726C-F320-1316-61D5-0DB468E20A4D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5" creationId="{CFE2A35F-04E8-090C-3C06-7B5F8F8ACF96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6" creationId="{6C200C6B-44F1-BEE7-76DF-C9BB210D2F4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7" creationId="{319729A6-7229-59B9-B583-8F5034EACF1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8" creationId="{2AF8D81C-E8D9-3602-07CB-F66C01F4DD7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0" creationId="{0C237E23-F1DB-326C-06A5-7D57D0EA6F5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1" creationId="{D8E80C79-FD90-9746-464A-47569139D8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2" creationId="{753FDE5D-144A-AE4F-B6F8-E81A7D18C5C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3" creationId="{0AF2B3C8-065F-B051-7A3A-EA81D3C411A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5" creationId="{B4A68875-2AEA-6F74-66A9-4B4FA7BC69AB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7" creationId="{278E0A78-4327-A329-1486-EAE9AD66C077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8" creationId="{C7E32D81-2818-1616-CB47-8D4736159B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9" creationId="{05C76078-8CD8-B5BC-E69F-D2ABC51E6DD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0" creationId="{629E895D-CE61-D37D-93E3-A196B39FF4C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1" creationId="{C73F53D7-4523-3E91-39AF-C1E95395AA4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2" creationId="{FCC2AF36-E295-7418-0FDD-9CD3660D7D1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3" creationId="{274DD8B1-DE92-C471-264B-6727DC05D18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4" creationId="{F289BC0B-49F3-5CD0-0F06-099C6C1E07A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5" creationId="{43423176-62CD-7F6E-5237-99B4A7FAD09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7" creationId="{F3DA8E1D-DBE9-A099-8FFD-776B9055B827}"/>
          </ac:inkMkLst>
        </pc:inkChg>
        <pc:inkChg chg="add mod">
          <ac:chgData name="Kokchun Giang" userId="67e2125d-ec8c-4323-9653-9824a2ad815f" providerId="ADAL" clId="{10EEDAB3-2DB0-BA4D-8CC6-6424E46A9142}" dt="2024-01-13T15:31:47.035" v="2941" actId="164"/>
          <ac:inkMkLst>
            <pc:docMk/>
            <pc:sldMk cId="3137551220" sldId="329"/>
            <ac:inkMk id="609" creationId="{895D5388-2290-EE6A-2FD1-79FD6706A9A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0" creationId="{EEB34893-25E1-3682-AE5B-B3CC71B1F40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1" creationId="{A0F0F9CA-400A-A853-38BC-2CE92B251B1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2" creationId="{B60EBFA2-6F9B-BB79-53C6-86CE40B1CA1E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3" creationId="{9D942FA7-CA11-8283-83D0-73B8FBFA552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4" creationId="{972AE71F-ED7E-8480-5129-370F5D746C0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5" creationId="{5AE91703-F20C-0BF6-EBAE-A1CAD74F819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6" creationId="{99BB607D-6956-16B2-0CD9-E3E2D6C397A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7" creationId="{D5544B62-4184-7D10-1584-4BE19A6960E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8" creationId="{8A411A93-9437-A8E6-90AB-DAC3BA92E52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9" creationId="{F2BD1BFA-2941-6BCC-81F9-1CC41C0DA1A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0" creationId="{FCD6395A-E101-0CB9-66BB-DC3A015AD316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1" creationId="{EE332689-6AC9-5E9F-E948-E72F156E318F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2" creationId="{F452E26A-82F8-5CCF-9CDA-F52AA125721B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3" creationId="{061559D3-F73B-44AF-A0BE-841FE72EDC2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6" creationId="{CDAAD5E0-1739-F7AA-B979-72ADA35B87A8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7" creationId="{91778380-4D3A-2E3C-731F-2CAE1E52F66A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8" creationId="{60AEEFCB-F132-1050-1735-11C213CAEF05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9" creationId="{50621682-592D-1FA5-D6BF-9C0913E5926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0" creationId="{1250C4FA-E3CD-1A11-FE06-BE5272261483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2" creationId="{747D4828-60D7-9C93-E974-4695FA9DF9CC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3" creationId="{D7300BD9-4FC9-5FE5-0ABC-BB299D07ADD9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4" creationId="{F684A8E8-E5D5-E44E-C82C-5C89280A54C7}"/>
          </ac:inkMkLst>
        </pc:inkChg>
        <pc:inkChg chg="add mod">
          <ac:chgData name="Kokchun Giang" userId="67e2125d-ec8c-4323-9653-9824a2ad815f" providerId="ADAL" clId="{10EEDAB3-2DB0-BA4D-8CC6-6424E46A9142}" dt="2024-01-13T15:32:05.141" v="2945" actId="164"/>
          <ac:inkMkLst>
            <pc:docMk/>
            <pc:sldMk cId="3137551220" sldId="329"/>
            <ac:inkMk id="636" creationId="{56F97D4F-08D9-78F0-011D-E6FB7DF4DB65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7" creationId="{C83DE025-0CA6-0C18-C608-F713CEDF24B8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8" creationId="{C7010448-EA7C-14E2-05B3-6D8BE1E1636F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9" creationId="{A07AA2E1-C0AA-2CBC-5845-54027E60064B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40" creationId="{3AA40549-4C70-2ECD-58C5-95BA1F29A174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2" creationId="{300BD183-07B7-8F0F-5855-FF6275FA2C53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3" creationId="{3ECA030B-D5C1-3605-6F1C-55833448B385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4" creationId="{7F164C5F-93D8-0136-EAC1-612A5BE2E2AA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6" creationId="{39AB6A75-FB0F-8A28-3A4A-7F9C4D7728FE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7" creationId="{A125E966-C96D-4AF3-751B-7067EE545EFC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8" creationId="{CE885B1C-4595-8D58-8949-A0029C3AC668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9" creationId="{1E8D283C-DBCF-2842-546F-021EF61D571B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2" creationId="{E58581EB-88F9-900C-9989-6BA5B9A91A08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3" creationId="{4C2A7061-E324-1504-C45A-5384CF122395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4" creationId="{F82DEA53-3A4A-11DD-A04F-EECF1D656969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5" creationId="{32E5B655-F617-83F9-6D17-486DEA5271AA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6" creationId="{F83D114A-15A8-AF93-ECB6-92825EE8ED22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7" creationId="{3B8772F4-7644-82DD-14C8-61DB39B49D24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8" creationId="{9A2E3AAF-AE64-DDC8-F26C-4224F75AD83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9" creationId="{39174B41-157D-AFF8-9780-F8B018D32BC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0" creationId="{31A44FE1-29F4-4FC1-AF07-CD900697B80D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1" creationId="{B3363C57-A540-4644-4D5F-5968A89CC0FC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2" creationId="{FA82BC69-AAE4-DE07-9826-5370863E4809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5" creationId="{A3764A7E-9C98-E3D3-CD3F-B88D5DF3D89C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6" creationId="{9FA2C737-E50A-A08E-F837-38335E00F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7" creationId="{CD585691-6966-4731-6047-9A02E387226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8" creationId="{4055272B-C807-A479-973C-B1162441789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0" creationId="{77FCB164-BCF1-EC2E-86DA-8B14C8353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1" creationId="{DAEA3860-9811-502B-ED6D-293939A25BE7}"/>
          </ac:inkMkLst>
        </pc:inkChg>
        <pc:inkChg chg="add del mod">
          <ac:chgData name="Kokchun Giang" userId="67e2125d-ec8c-4323-9653-9824a2ad815f" providerId="ADAL" clId="{10EEDAB3-2DB0-BA4D-8CC6-6424E46A9142}" dt="2024-01-13T14:13:13.957" v="1752" actId="9405"/>
          <ac:inkMkLst>
            <pc:docMk/>
            <pc:sldMk cId="3137551220" sldId="329"/>
            <ac:inkMk id="672" creationId="{C969430D-576C-91E8-D175-F84854E51A6E}"/>
          </ac:inkMkLst>
        </pc:inkChg>
        <pc:inkChg chg="add del mod">
          <ac:chgData name="Kokchun Giang" userId="67e2125d-ec8c-4323-9653-9824a2ad815f" providerId="ADAL" clId="{10EEDAB3-2DB0-BA4D-8CC6-6424E46A9142}" dt="2024-01-13T14:13:13.602" v="1751" actId="9405"/>
          <ac:inkMkLst>
            <pc:docMk/>
            <pc:sldMk cId="3137551220" sldId="329"/>
            <ac:inkMk id="673" creationId="{A4F61982-4D02-475A-7FB8-F0EBA3437219}"/>
          </ac:inkMkLst>
        </pc:inkChg>
        <pc:inkChg chg="add del mod">
          <ac:chgData name="Kokchun Giang" userId="67e2125d-ec8c-4323-9653-9824a2ad815f" providerId="ADAL" clId="{10EEDAB3-2DB0-BA4D-8CC6-6424E46A9142}" dt="2024-01-13T14:13:13.308" v="1750"/>
          <ac:inkMkLst>
            <pc:docMk/>
            <pc:sldMk cId="3137551220" sldId="329"/>
            <ac:inkMk id="674" creationId="{03D3EFBF-F5EB-3AE6-1948-18F3A0A2CB4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6" creationId="{5DE022D9-2441-BCEE-2FC5-0CB2E993275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7" creationId="{66E07F1C-F338-F144-E305-FF886433546D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8" creationId="{0B86F2AD-A8A5-F289-E5EC-4D7C8DE62FE0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80" creationId="{A4F872DA-6F3E-1F61-0F8F-83FAD85FBBCD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2" creationId="{094966D2-F39B-9CC0-F2E3-11EDADE7ADEF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3" creationId="{8212A651-1851-5EF3-CE05-929B9F1853BE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4" creationId="{19BE2D15-6B58-173C-5264-C33D0A5E740A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5" creationId="{277921F9-EFCD-2687-FDA6-89013607C704}"/>
          </ac:inkMkLst>
        </pc:inkChg>
        <pc:inkChg chg="add del mod">
          <ac:chgData name="Kokchun Giang" userId="67e2125d-ec8c-4323-9653-9824a2ad815f" providerId="ADAL" clId="{10EEDAB3-2DB0-BA4D-8CC6-6424E46A9142}" dt="2024-01-13T14:13:29.218" v="1775" actId="9405"/>
          <ac:inkMkLst>
            <pc:docMk/>
            <pc:sldMk cId="3137551220" sldId="329"/>
            <ac:inkMk id="687" creationId="{70143E16-F065-98E0-FC1B-E96076911EB5}"/>
          </ac:inkMkLst>
        </pc:inkChg>
        <pc:inkChg chg="add del mod">
          <ac:chgData name="Kokchun Giang" userId="67e2125d-ec8c-4323-9653-9824a2ad815f" providerId="ADAL" clId="{10EEDAB3-2DB0-BA4D-8CC6-6424E46A9142}" dt="2024-01-13T14:13:28.804" v="1774" actId="9405"/>
          <ac:inkMkLst>
            <pc:docMk/>
            <pc:sldMk cId="3137551220" sldId="329"/>
            <ac:inkMk id="688" creationId="{564EDF15-8F43-7B0D-DE16-D5531C87DBE9}"/>
          </ac:inkMkLst>
        </pc:inkChg>
        <pc:inkChg chg="add del mod">
          <ac:chgData name="Kokchun Giang" userId="67e2125d-ec8c-4323-9653-9824a2ad815f" providerId="ADAL" clId="{10EEDAB3-2DB0-BA4D-8CC6-6424E46A9142}" dt="2024-01-13T14:13:28.532" v="1773"/>
          <ac:inkMkLst>
            <pc:docMk/>
            <pc:sldMk cId="3137551220" sldId="329"/>
            <ac:inkMk id="689" creationId="{716DC7CE-9451-C285-45B7-D2EAD7EFBB1A}"/>
          </ac:inkMkLst>
        </pc:inkChg>
        <pc:inkChg chg="add del">
          <ac:chgData name="Kokchun Giang" userId="67e2125d-ec8c-4323-9653-9824a2ad815f" providerId="ADAL" clId="{10EEDAB3-2DB0-BA4D-8CC6-6424E46A9142}" dt="2024-01-13T14:13:28.316" v="1770" actId="9405"/>
          <ac:inkMkLst>
            <pc:docMk/>
            <pc:sldMk cId="3137551220" sldId="329"/>
            <ac:inkMk id="690" creationId="{EC21BA0B-4387-AF39-633B-3E0D72CDB7F9}"/>
          </ac:inkMkLst>
        </pc:inkChg>
        <pc:inkChg chg="add del">
          <ac:chgData name="Kokchun Giang" userId="67e2125d-ec8c-4323-9653-9824a2ad815f" providerId="ADAL" clId="{10EEDAB3-2DB0-BA4D-8CC6-6424E46A9142}" dt="2024-01-13T14:13:28.084" v="1769" actId="9405"/>
          <ac:inkMkLst>
            <pc:docMk/>
            <pc:sldMk cId="3137551220" sldId="329"/>
            <ac:inkMk id="691" creationId="{31AA21B9-7513-CE73-C8F0-7A9E5D12E50E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3" creationId="{21723F5E-2FF1-CD37-9070-A0046D1A367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4" creationId="{01A651D1-DBE3-7B85-300B-CF4E7C5191A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5" creationId="{64EC61D3-765C-947B-8223-1E74FC51402A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6" creationId="{AFF82B97-EB3B-42E2-574E-385E03630B14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7" creationId="{7C43278B-E2A5-7734-79F6-9A5373E489A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8" creationId="{14985585-FE71-BCBA-068C-DDB383C45EA5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9" creationId="{F1B8311C-45BA-EC91-5617-233C80B13DC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0" creationId="{4E2180C4-F4AE-E060-3257-1BB0F5B7D98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1" creationId="{1AF7790B-84FB-1824-B0CD-DE55B8A727D0}"/>
          </ac:inkMkLst>
        </pc:inkChg>
        <pc:inkChg chg="add mod">
          <ac:chgData name="Kokchun Giang" userId="67e2125d-ec8c-4323-9653-9824a2ad815f" providerId="ADAL" clId="{10EEDAB3-2DB0-BA4D-8CC6-6424E46A9142}" dt="2024-01-13T15:32:25.183" v="2951" actId="164"/>
          <ac:inkMkLst>
            <pc:docMk/>
            <pc:sldMk cId="3137551220" sldId="329"/>
            <ac:inkMk id="703" creationId="{A5A7732C-CBF1-DC37-6B3D-8B59223AEE3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4" creationId="{6297BDD9-F171-A359-9229-53E08AD6303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5" creationId="{A0411F93-125A-A266-270A-F900AC8ADFC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6" creationId="{939CBBED-30C6-206B-CDC2-8A4E9386A442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7" creationId="{BBAFD4DB-2AF8-CB71-019B-EB83FD7D498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8" creationId="{BB3ACCCF-3159-62B0-0174-8822E0A7A8AA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9" creationId="{F5B61A13-8BBA-B038-9B84-511DFB2BE6E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0" creationId="{C0664F77-69E6-D0A8-AB52-AD0D98E1C541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1" creationId="{07A84A29-96E2-9472-98B0-753FB7120B92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3" creationId="{5B81EB7F-68DA-6EFE-F583-A5203DFB3188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4" creationId="{5F57F14F-AA6F-2524-C0D5-3859D8301B74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5" creationId="{954B549E-990D-BC09-443D-FE7C0A698BF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8" creationId="{51F16232-1A78-8DB1-52FE-F40E9851083C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9" creationId="{8754D85B-7913-5350-50FC-226164219F47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0" creationId="{E3244A15-BF6B-678B-1E2C-37F8B5F1BD7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1" creationId="{238A11CA-22E4-C801-A82D-954A0E0F8EDB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2" creationId="{4CC20120-2036-0CE4-5AB3-E2A31C22AD1F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3" creationId="{A930C1D2-C7EE-B403-7AE9-3593B86FC7AE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5" creationId="{238143C9-4689-C599-E928-906667638F97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6" creationId="{583D4058-14FB-91FE-52A6-B2E8FF2D2EEB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7" creationId="{68288243-79C4-9EE1-41D0-BA7A98AB57E6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29" creationId="{C0822234-3402-2E23-0F02-9E060459AB4E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0" creationId="{D60F1913-C7FD-6D04-5A1F-58C17AB33763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1" creationId="{F8414802-8D0F-3CD2-7640-0E21AEB7A84D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3" creationId="{56D6C15C-8E7A-2F5C-F94E-7FDB7A72039C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4" creationId="{BDC2C5B0-89D5-26ED-6AEB-87805632112E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6" creationId="{B81CD05D-29EE-511B-39C5-52AEC591B136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7" creationId="{86D55A58-B49D-7F73-1133-494BD40B06F9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8" creationId="{C66D62BA-B89B-7F04-36AF-317DAA2EF7C8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9" creationId="{070E6384-C0D0-225E-6958-0258BD75D76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1" creationId="{15932B43-F971-548E-70A8-6004C6B7618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2" creationId="{88990A63-2BF3-CBA4-06FC-4779CD8F24B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3" creationId="{6DF10A2C-F7B7-6544-E442-C6CF49398B1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4" creationId="{F4D8DE5F-AD57-129B-70D4-448D6B438BE3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5" creationId="{588EE4D8-5783-EB21-5809-D4F0E9BA55B7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6" creationId="{A8583A45-6520-7374-B116-E816B3CC5FD5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7" creationId="{6F4E1A3E-AD4A-766B-6F2C-139E689AD1C8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8" creationId="{D7B605A8-F945-DB46-B0C5-47AFFA71549F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0" creationId="{6ECDEDF4-4FD6-4772-F9A4-18475D4C7D7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1" creationId="{926EB53D-1EC4-A69B-C10F-CF1EAFB22348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2" creationId="{16724DEA-83A4-829E-C8E8-E31FD4E609B1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3" creationId="{8D935486-76CE-7ED7-FB91-BF354AE6B0F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4" creationId="{D914B087-2D83-2694-792D-3E562A5E5F94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5" creationId="{3F38EF40-DB25-52CE-544D-1C999CF774CB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7" creationId="{ADB76A21-6BC1-9056-8F82-12F3A31512B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8" creationId="{D51C9C5A-50EB-06FE-AAB1-C90BF183BC86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9" creationId="{42DCA43C-633A-5795-C28B-EE5C55E16F1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0" creationId="{1379724D-B29D-B1E9-4EB3-B7868FBD64F3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1" creationId="{CEA59B64-4C91-9441-AA81-A4080C8F6B7C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3" creationId="{C138EEB3-9B0D-7ACA-82EE-F89E009C225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4" creationId="{D9995E2D-C4C6-1ED1-9741-7B1419719346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5" creationId="{A82F8C5C-67E8-9410-59E4-4D4CA4B3B14D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6" creationId="{9DC1B9B9-1FD8-4080-E535-ECB1D7BD9274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7" creationId="{3801C28E-E13F-3B44-1DA3-CF883B27224E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8" creationId="{138BDEA0-CE58-4663-3065-D42E15193362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9" creationId="{948CAC6D-2E39-EB61-BBCB-5FBED62EB9BF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0" creationId="{EBE85FDF-7EF4-B3BA-CB75-3EC7297FB5A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1" creationId="{4A601AD1-280D-55E7-7FD8-1BA4E1ED6A7B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2" creationId="{1F4757E4-46D2-69FC-92D6-04BC84545843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5" creationId="{E23FE8EE-1BF5-47A8-B96F-6976D0CA768E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6" creationId="{4A063C59-C349-FC5D-E24D-53D86E180EEB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7" creationId="{73E6AE7F-602B-BC23-F45B-D0390130A0FD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79" creationId="{1E9B69F1-F8FA-EFFE-BF44-2659D968F420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0" creationId="{A9F8F37C-E4D3-B9BA-3ED8-452FA4D976F7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1" creationId="{C5439077-2D8F-21B7-B6A9-D13F7793D8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2" creationId="{B39301FE-1B9A-8423-5C81-2BD462DBE719}"/>
          </ac:inkMkLst>
        </pc:inkChg>
        <pc:inkChg chg="add mod">
          <ac:chgData name="Kokchun Giang" userId="67e2125d-ec8c-4323-9653-9824a2ad815f" providerId="ADAL" clId="{10EEDAB3-2DB0-BA4D-8CC6-6424E46A9142}" dt="2024-01-13T15:32:37.170" v="2955" actId="164"/>
          <ac:inkMkLst>
            <pc:docMk/>
            <pc:sldMk cId="3137551220" sldId="329"/>
            <ac:inkMk id="783" creationId="{DD886225-BF38-C91A-B0F3-12F47500BFCF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4" creationId="{6940890C-2804-5AB6-6D9B-D43BFCF3C5AE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5" creationId="{CDEC2295-B120-048F-686F-61EBE561F0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6" creationId="{CE31A800-3F01-95CF-EAE3-BAB38A65B6C7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89" creationId="{09C11EA7-557B-E0FD-1ED5-32A4B5B115C5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0" creationId="{658051D3-9AFE-29E9-5F50-3A295333643F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1" creationId="{F9E4FB59-1DA7-DADF-6907-E1DA70B96C86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2" creationId="{81E6C40C-8381-F43E-001F-EA492F094FC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3" creationId="{1D81CFAE-F8B5-EF4E-3C0E-654C60298B2A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4" creationId="{C70941BC-8677-8564-640C-90F23874412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5" creationId="{196AA0A5-B771-D6F9-1482-D5A3C458122D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6" creationId="{2B06599C-5B13-F97A-65B0-3D128B34F34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7" creationId="{6636E4EE-380D-BD84-AD3F-06CA9A5FAA8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8" creationId="{AABB17B7-EED2-D383-A943-798494F506E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9" creationId="{6F50447A-6767-05DA-47BB-205C4B444444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0" creationId="{3F50C26D-C091-B4BE-3336-20B0AF4FA53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1" creationId="{05F78EB6-7F00-06A8-31D8-4A71A124197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2" creationId="{CEC3D3CC-5093-7787-9C54-08B6CABBBB8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3" creationId="{A66B53A4-A25E-ACA8-AE22-148EAFCD7AD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4" creationId="{80BA192C-4632-0C82-53A8-6CE1783318E9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5" creationId="{68FCCE3F-C479-3CD3-6A69-C620D2928247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8" creationId="{1B460066-F015-97AB-C8D2-E242B3F0EA3F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9" creationId="{DC4C1520-15AD-5B7E-1B20-4E86EE18C93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0" creationId="{1E995F36-9E04-AF3B-7DD9-ADC1AA7E0B0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1" creationId="{680F168F-50FE-DF63-D493-2EDBCB531826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2" creationId="{47C84855-81DE-583E-556D-DAF56C527C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3" creationId="{241CB367-1B44-A338-D4DF-F46F3B51C24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4" creationId="{AE3591EE-A756-2B33-9962-F48AEFB02F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5" creationId="{5C910964-A69B-ED2E-AED0-4D22E4A411EB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6" creationId="{9501A0A4-7099-8DFF-A6F2-85A6412A0EA5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7" creationId="{5AF4A804-7AF8-E4A9-87AB-22C6BB02BAE9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8" creationId="{E28D5337-A6CD-28F6-35EB-2436E806B682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9" creationId="{BB5FBEDA-CF59-5E33-6B3E-F5692B732395}"/>
          </ac:inkMkLst>
        </pc:ink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102" creationId="{6AFD82E3-9FC6-202C-CCC6-3BD139B203D7}"/>
          </ac:cxnSpMkLst>
        </pc:cxn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280" creationId="{E15CD59C-BBD7-D831-4CF8-502B208028A9}"/>
          </ac:cxnSpMkLst>
        </pc:cxnChg>
      </pc:sldChg>
      <pc:sldChg chg="addSp delSp modSp add mod modAnim modNotesTx">
        <pc:chgData name="Kokchun Giang" userId="67e2125d-ec8c-4323-9653-9824a2ad815f" providerId="ADAL" clId="{10EEDAB3-2DB0-BA4D-8CC6-6424E46A9142}" dt="2024-01-13T15:36:33.360" v="2986"/>
        <pc:sldMkLst>
          <pc:docMk/>
          <pc:sldMk cId="736019928" sldId="330"/>
        </pc:sldMkLst>
        <pc:spChg chg="mod">
          <ac:chgData name="Kokchun Giang" userId="67e2125d-ec8c-4323-9653-9824a2ad815f" providerId="ADAL" clId="{10EEDAB3-2DB0-BA4D-8CC6-6424E46A9142}" dt="2024-01-13T14:23:58.324" v="2645" actId="20577"/>
          <ac:spMkLst>
            <pc:docMk/>
            <pc:sldMk cId="736019928" sldId="330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" creationId="{9B314EA8-250E-6990-A7B8-3650F6BEC51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3" creationId="{EA239DF7-F001-E3D2-2999-F65A62AB7253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4" creationId="{90A6C218-15CA-9179-5278-A0E27816BE74}"/>
          </ac:grpSpMkLst>
        </pc:grpChg>
        <pc:grpChg chg="mod">
          <ac:chgData name="Kokchun Giang" userId="67e2125d-ec8c-4323-9653-9824a2ad815f" providerId="ADAL" clId="{10EEDAB3-2DB0-BA4D-8CC6-6424E46A9142}" dt="2024-01-13T14:24:46.175" v="2662"/>
          <ac:grpSpMkLst>
            <pc:docMk/>
            <pc:sldMk cId="736019928" sldId="330"/>
            <ac:grpSpMk id="5" creationId="{3799037B-FD2A-1764-3A0C-905D2ADA764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5" creationId="{D960D2AD-0041-B42A-A271-568AC945CA2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12" creationId="{4342DFE3-B7E8-46CB-6561-34ED03017E94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14" creationId="{6DDD85AE-088E-D598-290C-851485837800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0" creationId="{93AAE242-3FE2-F3E9-3075-38B1FA31B23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33" creationId="{C779328F-C3EF-4715-6B52-B78158D85E56}"/>
          </ac:grpSpMkLst>
        </pc:grpChg>
        <pc:grpChg chg="del mod">
          <ac:chgData name="Kokchun Giang" userId="67e2125d-ec8c-4323-9653-9824a2ad815f" providerId="ADAL" clId="{10EEDAB3-2DB0-BA4D-8CC6-6424E46A9142}" dt="2024-01-13T14:25:08.254" v="2706"/>
          <ac:grpSpMkLst>
            <pc:docMk/>
            <pc:sldMk cId="736019928" sldId="330"/>
            <ac:grpSpMk id="38" creationId="{234ACA94-4C86-A3F5-A69D-B6A3A2B0ADF2}"/>
          </ac:grpSpMkLst>
        </pc:grpChg>
        <pc:grpChg chg="add 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38" creationId="{AEEC0919-F5BC-F4A6-DDAC-0BD76C8AF15D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47" creationId="{3496B0FC-16F1-8030-45A2-ADA78724FFE7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48" creationId="{534F14E7-7889-B5D4-BE38-2D8EC56038A1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59" creationId="{ADA7804D-FEAE-2A91-16AF-F993EDFBADBC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3" creationId="{11942690-B4E8-FEAA-D092-2915E86806E0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7" creationId="{A32CE50B-5336-AA3F-B250-F6536D31181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71" creationId="{5CF556B5-92CA-06A8-D7A7-6F30ED084D24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75" creationId="{1E24C787-1F74-4FA1-DDF9-4D939A75852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84" creationId="{2498EB9E-B466-45A4-0A10-51FE9450B2DE}"/>
          </ac:grpSpMkLst>
        </pc:grpChg>
        <pc:grpChg chg="del mod">
          <ac:chgData name="Kokchun Giang" userId="67e2125d-ec8c-4323-9653-9824a2ad815f" providerId="ADAL" clId="{10EEDAB3-2DB0-BA4D-8CC6-6424E46A9142}" dt="2024-01-13T14:25:45.844" v="2741"/>
          <ac:grpSpMkLst>
            <pc:docMk/>
            <pc:sldMk cId="736019928" sldId="330"/>
            <ac:grpSpMk id="87" creationId="{7759A429-3A32-56DA-0777-01158A2E71F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89" creationId="{51498C4E-E4CC-D4D5-1CB6-1172B358E870}"/>
          </ac:grpSpMkLst>
        </pc:grpChg>
        <pc:grpChg chg="del mod">
          <ac:chgData name="Kokchun Giang" userId="67e2125d-ec8c-4323-9653-9824a2ad815f" providerId="ADAL" clId="{10EEDAB3-2DB0-BA4D-8CC6-6424E46A9142}" dt="2024-01-13T14:25:50.176" v="2747"/>
          <ac:grpSpMkLst>
            <pc:docMk/>
            <pc:sldMk cId="736019928" sldId="330"/>
            <ac:grpSpMk id="93" creationId="{8ECDA8A4-CD4B-E449-1BDB-7FED302922F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96" creationId="{606F7D17-9F94-8057-48A0-F55AE5DFC64E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0" creationId="{9179C125-AA77-0C17-3507-AB04F9AFA107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9" creationId="{16007E0C-7E41-EFFE-2F97-E3091127DFF7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11" creationId="{E29701FE-00B8-E0FA-1338-715651494AD1}"/>
          </ac:grpSpMkLst>
        </pc:grpChg>
        <pc:grpChg chg="mod">
          <ac:chgData name="Kokchun Giang" userId="67e2125d-ec8c-4323-9653-9824a2ad815f" providerId="ADAL" clId="{10EEDAB3-2DB0-BA4D-8CC6-6424E46A9142}" dt="2024-01-13T14:28:27.757" v="2839" actId="164"/>
          <ac:grpSpMkLst>
            <pc:docMk/>
            <pc:sldMk cId="736019928" sldId="330"/>
            <ac:grpSpMk id="129" creationId="{C339FB92-31F0-46C7-4216-F0DE0B82074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42" creationId="{B68E7A58-C9D7-CE11-4AD3-1FEEF65B3982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6" creationId="{228368BC-528B-F639-CB89-77C8D9553D83}"/>
          </ac:grpSpMkLst>
        </pc:grpChg>
        <pc:grpChg chg="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167" creationId="{526EA904-B146-C01F-1A13-2D9103F9B56F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8" creationId="{0CA5462D-56D9-BBBC-070A-C13A482CA7FC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9" creationId="{D5A24DCB-1938-E943-A752-6588F2D01238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70" creationId="{B4CD74FA-0D96-3532-8562-38BE5C03D21E}"/>
          </ac:grpSpMkLst>
        </pc:grpChg>
        <pc:grpChg chg="mod">
          <ac:chgData name="Kokchun Giang" userId="67e2125d-ec8c-4323-9653-9824a2ad815f" providerId="ADAL" clId="{10EEDAB3-2DB0-BA4D-8CC6-6424E46A9142}" dt="2024-01-13T15:35:35.259" v="2975" actId="164"/>
          <ac:grpSpMkLst>
            <pc:docMk/>
            <pc:sldMk cId="736019928" sldId="330"/>
            <ac:grpSpMk id="176" creationId="{27CD2ED6-1A6A-D71E-6FC7-4BBA9FF53B81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3" creationId="{9A07AF01-7707-4C19-2871-88D5FA5E90CA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8" creationId="{F5DBB049-2565-5686-A0CE-7C0B597287A1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199" creationId="{57C79D15-42BA-EE4E-EC3B-ED8BE80EE36D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00" creationId="{C2B6FE8F-6566-6A55-4161-B1559C850A48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08" creationId="{B4F31CC2-46AE-E91C-E906-B39EEE8F84E3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11" creationId="{5BDCF639-0894-4C1E-3F16-93E6B5524276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14" creationId="{BCE21403-51AD-8732-10B7-C32C57A72F4A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2" creationId="{8DEE15A6-CDB8-E938-C3CA-34697B727313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51" creationId="{246F418A-360D-C771-BE05-2B22C938B1B1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61" creationId="{C22E6217-841C-748A-AB78-71A836162597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64" creationId="{E9144AC6-0BBC-9A41-50E7-BF28A8799404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80" creationId="{BA334C43-7429-8C01-584B-39D43440CF3C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85" creationId="{24C2B882-0D10-6D14-846A-C6C488AA884A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497" creationId="{2333C0DC-8FEF-C833-BACA-3140AB407D3D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04" creationId="{47091483-E78D-2188-2652-DDA7E4BB06E0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29" creationId="{B767002A-5901-EFD6-2325-6D54EA927946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37" creationId="{C8FD16CB-D19A-2364-360D-B2CA99C82CD7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44" creationId="{849215A1-0523-31DF-0805-E8603F70B2E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51" creationId="{D6A9E99D-9E17-D1CD-7810-2809D971E802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75" creationId="{5A99AAE6-D4C4-4650-07B1-1A8D76B90C68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624" creationId="{99C5C320-52CA-874D-E4DE-01B216F2C5F4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25" creationId="{0ABC0C29-A121-476A-E239-00F1BC59C4A7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35" creationId="{D0648BA5-3876-EE6F-8175-00EE5EB6F729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41" creationId="{2453E170-13CE-2EF6-B26A-DA3D4A14E7C9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45" creationId="{2924A00D-EFA7-E278-1D78-10C92A608DB7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50" creationId="{5E3AE9C0-772E-D137-AFE1-DB1F4AC05FAE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51" creationId="{2E50F777-0BAF-60B6-BFFA-884A2E5959D8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63" creationId="{BEA74F5B-DF05-0D51-F642-F6C8EF48468E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64" creationId="{B8A36093-DAD4-7509-B2EA-A4B48130D52F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81" creationId="{C7925577-FAFF-0B40-CC83-E2390100C0C4}"/>
          </ac:grpSpMkLst>
        </pc:grpChg>
        <pc:grpChg chg="add del">
          <ac:chgData name="Kokchun Giang" userId="67e2125d-ec8c-4323-9653-9824a2ad815f" providerId="ADAL" clId="{10EEDAB3-2DB0-BA4D-8CC6-6424E46A9142}" dt="2024-01-13T14:24:19.326" v="2652" actId="478"/>
          <ac:grpSpMkLst>
            <pc:docMk/>
            <pc:sldMk cId="736019928" sldId="330"/>
            <ac:grpSpMk id="686" creationId="{DAC6A95A-81F0-A4B7-0BC6-7B33E158EFF6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702" creationId="{DA629DDF-BBB4-BFA9-3135-B5E6D80D7BDF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12" creationId="{67114681-6D8B-C4BF-B4F1-939E984545D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16" creationId="{7C5E3682-992B-D5F8-45E9-DC7F6FA7E894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17" creationId="{A7FC279D-600E-7735-EC82-2ED806A9969A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4" creationId="{46873D4E-A62C-F23E-C4FC-039B5580CAC1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8" creationId="{89952036-BF2D-8F98-04ED-3ED491F1ABB0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35" creationId="{077ED28E-740C-6A92-BF89-365426629768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40" creationId="{9E281D9F-58D8-807E-9F37-4D31DE989445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49" creationId="{F8EDFEC7-F4A1-42E5-DF02-9EF3ADD75E6D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62" creationId="{5B21FA7B-3F9D-230A-C585-311C54BA75C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3" creationId="{6EE06C39-3898-80D6-5E2A-042CB3EA0D92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74" creationId="{9B8EDCA8-00CB-5B0B-552C-0D8871CCD4EE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8" creationId="{61CD52EC-8733-F58F-8726-36F49FB2BCA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87" creationId="{2CC028CF-0102-5FE9-DFD9-90D7F971512F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88" creationId="{F85A2AE5-3F05-8903-E117-2D957B667F4F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06" creationId="{B0E41D1F-7781-5CC2-AEA5-4E38E404660E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07" creationId="{D1A8EAAC-BEE9-A639-A047-DB44E2DFC81B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20" creationId="{79E2E2D4-9AB9-96FB-8010-DAD8DCDE44C6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21" creationId="{0EC810FE-19C7-9FEA-58D4-30199F513347}"/>
          </ac:grpSpMkLst>
        </pc:grpChg>
        <pc:inkChg chg="add del">
          <ac:chgData name="Kokchun Giang" userId="67e2125d-ec8c-4323-9653-9824a2ad815f" providerId="ADAL" clId="{10EEDAB3-2DB0-BA4D-8CC6-6424E46A9142}" dt="2024-01-13T14:24:46.982" v="2664" actId="9405"/>
          <ac:inkMkLst>
            <pc:docMk/>
            <pc:sldMk cId="736019928" sldId="330"/>
            <ac:inkMk id="2" creationId="{F02EE399-3C6A-10D2-BCA9-F6A548518BDE}"/>
          </ac:inkMkLst>
        </pc:inkChg>
        <pc:inkChg chg="add del mod">
          <ac:chgData name="Kokchun Giang" userId="67e2125d-ec8c-4323-9653-9824a2ad815f" providerId="ADAL" clId="{10EEDAB3-2DB0-BA4D-8CC6-6424E46A9142}" dt="2024-01-13T14:24:46.591" v="2663" actId="9405"/>
          <ac:inkMkLst>
            <pc:docMk/>
            <pc:sldMk cId="736019928" sldId="330"/>
            <ac:inkMk id="3" creationId="{5CEF448C-BB29-F7AB-DFD8-052DB2E19693}"/>
          </ac:inkMkLst>
        </pc:inkChg>
        <pc:inkChg chg="add del mod">
          <ac:chgData name="Kokchun Giang" userId="67e2125d-ec8c-4323-9653-9824a2ad815f" providerId="ADAL" clId="{10EEDAB3-2DB0-BA4D-8CC6-6424E46A9142}" dt="2024-01-13T14:24:46.175" v="2662"/>
          <ac:inkMkLst>
            <pc:docMk/>
            <pc:sldMk cId="736019928" sldId="330"/>
            <ac:inkMk id="4" creationId="{2FAE7495-46E2-33A8-A017-A52C05AFF6E3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6" creationId="{E48B1285-AD70-917F-8054-6ACF39B928F4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7" creationId="{A7CF0BDF-86C3-BC6A-70CA-CABB3AB08719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8" creationId="{63C1C85D-91CF-864E-AF6F-F9726B942E62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9" creationId="{DF48661D-C1C9-36F0-2D99-CCAA7376D4E1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10" creationId="{33B458A6-5B1B-B378-A59F-2439E8B5E0E1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1" creationId="{872D9E03-C651-AA49-5DB3-15DF85340E5B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3" creationId="{F490B119-CFFB-709B-14E3-EB17353056D4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5" creationId="{F3DC1E80-6778-7C5F-B3AB-69405D108DCC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6" creationId="{0D859D96-85D7-FF12-431E-28A575065590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7" creationId="{F048B9C3-0FAE-819C-4A74-83933F6D3177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8" creationId="{CA6E9111-6464-C3A0-4E2B-E02A6798D5AB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9" creationId="{BB765E42-CAD9-8467-C57C-51A65A69ADE0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1" creationId="{E95522E8-AAEF-C195-1567-346751CA4577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2" creationId="{31F220A6-EB47-DCE8-0B83-1A49A000EFF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3" creationId="{022BDA5A-3708-E627-569A-1CCA9D326F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4" creationId="{D3599533-5A9B-06C2-F14D-3AFA8C90F9F5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5" creationId="{CD967B82-A920-3DB7-00D4-38AF0B56B9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6" creationId="{9A576853-0D8C-3E6D-0B0A-FCF719738BAB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7" creationId="{1264CA40-B7B3-8B8D-59DE-C088F0373F9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9" creationId="{01BE2D0F-428B-4135-6CE9-F65BCDA2A6C8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0" creationId="{192D3130-026A-41A5-EEBE-72CC7CEF1A7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1" creationId="{38877105-6A8B-8FC3-C2B3-BF42362CCC4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2" creationId="{534CCD34-4E1D-95A3-2B2D-E85EED261383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34" creationId="{7D4140E7-F0C1-F4EC-405E-DDA118262F87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5" creationId="{D4A7824C-9050-219F-DD92-D0CD19EEBEB8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6" creationId="{DF13CBBF-D3C5-13EB-69AE-ADF8E0DBCB5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7" creationId="{C7B60EA3-9497-698B-CA6F-587A4A0A0ADD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9" creationId="{0FFC72A3-1863-6020-E879-6B8FBA6ED1A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0" creationId="{06E674D5-D49A-83F9-2BA6-423D570115B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1" creationId="{13154CD8-62CF-A933-ADE7-A7CAF7EDF72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2" creationId="{BB5460F9-A838-2417-121B-FB806BB726C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3" creationId="{0F2E8FF7-CAAF-682C-298E-243F935632F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4" creationId="{9F92D05E-1D79-A45B-2AF1-47E6437BCFC1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5" creationId="{D14D8F06-ABDD-33E8-7953-183BB61ED792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6" creationId="{3A295BB2-B51F-A219-671A-65217CE65A15}"/>
          </ac:inkMkLst>
        </pc:inkChg>
        <pc:inkChg chg="add del">
          <ac:chgData name="Kokchun Giang" userId="67e2125d-ec8c-4323-9653-9824a2ad815f" providerId="ADAL" clId="{10EEDAB3-2DB0-BA4D-8CC6-6424E46A9142}" dt="2024-01-13T14:25:07.981" v="2705" actId="9405"/>
          <ac:inkMkLst>
            <pc:docMk/>
            <pc:sldMk cId="736019928" sldId="330"/>
            <ac:inkMk id="47" creationId="{3EA2BAAA-4E27-32B2-DBC9-7F8B005A99FC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50" creationId="{3639FD86-DEBA-7A9B-9CB0-F70118F3B191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1" creationId="{1F45CF33-88EC-03C1-9886-4C3A7797FCA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2" creationId="{E0958533-8A85-93B2-E991-711D61E4D5EA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3" creationId="{B2817C19-132F-56B1-668B-191747577E0D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4" creationId="{3A966FE5-0644-1FDF-B5E5-49D50EF549B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5" creationId="{66A83F32-BECB-CDE0-B52F-F71BC31BEB09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6" creationId="{65208474-8E78-4623-B01C-95C77C27FD8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7" creationId="{457CFB15-BFED-4CBD-4897-7DECEA8B2B9E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8" creationId="{A0FC808F-043B-4B9E-28F0-8784A97E97D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0" creationId="{AAA94601-AED9-7B21-C33D-C313BCBDB4D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1" creationId="{3D3BEAD0-934A-4012-9EB5-E6489AEE5A34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2" creationId="{2AD77A8C-8E72-B77D-D847-B3D75324CE4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4" creationId="{C05142E0-DB13-FAA2-79C6-C0929468D82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5" creationId="{30A1FF48-D14B-DE5B-E0EC-6E4A9D71D36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6" creationId="{3A1F8752-14A6-CF37-88B6-2F0869C0CDFB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8" creationId="{82A16D0B-CBCA-F787-A2D7-10615A8F5AA1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9" creationId="{006BF70E-9179-D07C-A041-2CCF406C3EFD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70" creationId="{FED608FB-A4FD-6FE9-D008-C127DBA93D8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2" creationId="{46C236EF-D5F8-5ADC-E45B-181C4F119F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3" creationId="{4EE251EB-5D7B-4EDA-0275-479CCC44C02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4" creationId="{56B982AB-E379-E795-3E4B-447820E5D8F1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7" creationId="{10C704C9-6D80-77BC-A4EF-06E0BE55951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0" creationId="{3845C6A5-F9A0-0DB0-F4E1-4FCACF487632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2" creationId="{6034DC8C-E580-CF90-7622-24AA85BB3994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5" creationId="{538A06CF-9293-C6A5-E3B9-236CB9517C47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6" creationId="{BC101ACB-56B1-DEBF-1A0D-9A4235F92F2F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8" creationId="{3CE3571A-3B9C-C9EF-4E81-ABA640848ED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0" creationId="{C5AF0C43-7F73-943A-4742-668871CE26F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1" creationId="{C687541A-AEF4-E031-1A55-6090E33E9327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2" creationId="{B590A23A-8308-60D4-FEA9-B8F16648BA7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4" creationId="{4B43540C-4AD5-26BE-6C12-3E9387AFD53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7" creationId="{9007E587-5C64-C108-2B1A-1891FEB000A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8" creationId="{FCC1BC7B-B3BE-1273-31E4-8379EF6D05D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9" creationId="{03992291-15A3-9C67-BDF7-E9163C51DE06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01" creationId="{C2E67F88-B433-7477-C1BA-BAC48E4505D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3" creationId="{F5AEF22C-C293-92A2-59EF-F916C7B3B9C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4" creationId="{B7C80E33-E584-A917-2115-5D86ECDBB81E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5" creationId="{1852C913-8299-DE3A-0557-F0D24782EEE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6" creationId="{B5488584-6C1F-2C10-D9C1-A259694D778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7" creationId="{050BB576-1464-ACFA-D9C6-7FEA47F93D19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8" creationId="{57DAAFD6-A096-B601-D6B4-C17A2FDAF1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10" creationId="{9265067A-C36E-8961-CC4C-4AEC4DE7D406}"/>
          </ac:inkMkLst>
        </pc:inkChg>
        <pc:inkChg chg="add mod">
          <ac:chgData name="Kokchun Giang" userId="67e2125d-ec8c-4323-9653-9824a2ad815f" providerId="ADAL" clId="{10EEDAB3-2DB0-BA4D-8CC6-6424E46A9142}" dt="2024-01-13T15:35:00.322" v="2970" actId="164"/>
          <ac:inkMkLst>
            <pc:docMk/>
            <pc:sldMk cId="736019928" sldId="330"/>
            <ac:inkMk id="112" creationId="{C4EB806D-1F87-3D57-934A-22A27BD06883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3" creationId="{663E0B1B-80F3-3A2E-ED2A-916E46DBB07A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4" creationId="{48A06A50-C33C-D2DE-1C9C-85DABE1BDBFD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5" creationId="{7B8E7A1C-00FB-A343-1A05-9EF3BC754FDC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6" creationId="{974754B6-6AF2-6346-F065-2BF041B8D969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7" creationId="{ECF9BE53-F061-370D-3A5C-BCDC343BEB7B}"/>
          </ac:inkMkLst>
        </pc:inkChg>
        <pc:inkChg chg="add del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28" creationId="{F32F6F88-27EE-2A31-4F1B-9B6E4281AAC3}"/>
          </ac:inkMkLst>
        </pc:inkChg>
        <pc:inkChg chg="add mod">
          <ac:chgData name="Kokchun Giang" userId="67e2125d-ec8c-4323-9653-9824a2ad815f" providerId="ADAL" clId="{10EEDAB3-2DB0-BA4D-8CC6-6424E46A9142}" dt="2024-01-13T14:28:27.757" v="2839" actId="164"/>
          <ac:inkMkLst>
            <pc:docMk/>
            <pc:sldMk cId="736019928" sldId="330"/>
            <ac:inkMk id="130" creationId="{A4ADB93A-2D94-3083-38EC-51C2DFD3E71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1" creationId="{C1C3D903-86D9-0016-FB0C-BA83D5BFADE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2" creationId="{5F008215-456F-8EC5-18A4-4233AA5892CE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3" creationId="{6FCE8E9E-CF8D-3273-6B14-30D78CF68F70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5" creationId="{3160886B-C4C0-EFAD-5B74-D114B81582F4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6" creationId="{04688FF6-C6FD-C516-A549-53E9E9AEE297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8" creationId="{A2D95050-DBD5-A35A-41D7-BDA17940243C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9" creationId="{B217EBD8-9837-163D-3A33-C1F54D15B99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40" creationId="{2771319C-D7CD-C963-EC81-CAE1E900EA4A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1" creationId="{5D8725A2-B2F0-4942-87CA-38BCA695D11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3" creationId="{70D71A0F-1B84-3EE6-896A-3D194D6AE96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4" creationId="{B209B94B-51B4-5659-74FE-1B6003BAEFE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5" creationId="{253C64B8-8CD2-52F4-AEBB-D8EA7DF1F85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6" creationId="{B877EA0E-ABAA-9D25-BA02-E499AF2F2B3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7" creationId="{5B842625-9627-9188-7350-D073ED67D3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8" creationId="{4673F7ED-EF87-8610-DF59-DE2E56A669B3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9" creationId="{9D9D7A38-AD2E-B3B7-A6B0-02F413A8924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0" creationId="{5EFB6511-36E0-DC59-B695-268467A2075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1" creationId="{569E6E7B-B7DD-E7EF-3347-82D22B6D61B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2" creationId="{94D8CEDC-84EE-5D6E-C73E-2257FD5B3548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3" creationId="{C8B8606C-8560-1DE3-28AD-68E411D4969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4" creationId="{C028CEB6-8D39-5521-3EE3-ECD8745414D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5" creationId="{79EB3B12-340D-96B6-6BB6-AF8E0C8A5F4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6" creationId="{BF2A90B8-0758-4510-7129-EFDD688CA38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7" creationId="{D983F259-37F4-970B-5EFB-58C6B55E0697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8" creationId="{9C5DCE81-3C74-0A24-7DBA-8BCF8447D09C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9" creationId="{9656016F-119B-BCE3-EEDB-2E36D2CB24B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0" creationId="{EB966CE2-A0B4-4295-9E51-409226BC713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1" creationId="{479CB3CF-2016-5D6C-5CDA-F6BBFB74E78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62" creationId="{0FCAF3AD-FDBC-E089-CC16-46263A318E6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3" creationId="{A9C53D6C-B1E5-6D04-4F7D-D99ECE3D29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5" creationId="{BAE1D91A-DFEB-6F2C-FF8E-2972C8CB9616}"/>
          </ac:inkMkLst>
        </pc:inkChg>
        <pc:inkChg chg="add mod">
          <ac:chgData name="Kokchun Giang" userId="67e2125d-ec8c-4323-9653-9824a2ad815f" providerId="ADAL" clId="{10EEDAB3-2DB0-BA4D-8CC6-6424E46A9142}" dt="2024-01-13T15:35:35.259" v="2975" actId="164"/>
          <ac:inkMkLst>
            <pc:docMk/>
            <pc:sldMk cId="736019928" sldId="330"/>
            <ac:inkMk id="171" creationId="{AC131F33-C836-C26F-CD61-73F883486A78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2" creationId="{40D3E9F5-BDDD-8766-98A1-6A61071EDFC7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3" creationId="{BB6DE04C-82E5-3DB1-B6E9-A090CD2E8615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4" creationId="{750DA22A-89EA-C26A-F01B-68E2906FBC12}"/>
          </ac:inkMkLst>
        </pc:inkChg>
        <pc:inkChg chg="add mod">
          <ac:chgData name="Kokchun Giang" userId="67e2125d-ec8c-4323-9653-9824a2ad815f" providerId="ADAL" clId="{10EEDAB3-2DB0-BA4D-8CC6-6424E46A9142}" dt="2024-01-13T15:36:19.162" v="2984" actId="164"/>
          <ac:inkMkLst>
            <pc:docMk/>
            <pc:sldMk cId="736019928" sldId="330"/>
            <ac:inkMk id="175" creationId="{27BBDA90-5424-E4D1-AC43-35571A5F698E}"/>
          </ac:inkMkLst>
        </pc:inkChg>
        <pc:inkChg chg="add del">
          <ac:chgData name="Kokchun Giang" userId="67e2125d-ec8c-4323-9653-9824a2ad815f" providerId="ADAL" clId="{10EEDAB3-2DB0-BA4D-8CC6-6424E46A9142}" dt="2024-01-13T14:26:57.521" v="2812" actId="9405"/>
          <ac:inkMkLst>
            <pc:docMk/>
            <pc:sldMk cId="736019928" sldId="330"/>
            <ac:inkMk id="177" creationId="{3F9FCB9F-B1A6-EC60-34AD-9F8C38CF7939}"/>
          </ac:inkMkLst>
        </pc:inkChg>
        <pc:inkChg chg="add">
          <ac:chgData name="Kokchun Giang" userId="67e2125d-ec8c-4323-9653-9824a2ad815f" providerId="ADAL" clId="{10EEDAB3-2DB0-BA4D-8CC6-6424E46A9142}" dt="2024-01-13T14:27:08.910" v="2813" actId="9405"/>
          <ac:inkMkLst>
            <pc:docMk/>
            <pc:sldMk cId="736019928" sldId="330"/>
            <ac:inkMk id="178" creationId="{041B0FF4-6DF1-5015-DF96-A3E9599956C6}"/>
          </ac:inkMkLst>
        </pc:inkChg>
        <pc:inkChg chg="add">
          <ac:chgData name="Kokchun Giang" userId="67e2125d-ec8c-4323-9653-9824a2ad815f" providerId="ADAL" clId="{10EEDAB3-2DB0-BA4D-8CC6-6424E46A9142}" dt="2024-01-13T14:27:11.015" v="2814" actId="9405"/>
          <ac:inkMkLst>
            <pc:docMk/>
            <pc:sldMk cId="736019928" sldId="330"/>
            <ac:inkMk id="179" creationId="{E1EC1460-CC37-B5B2-3DBF-F9255ACFF46A}"/>
          </ac:inkMkLst>
        </pc:inkChg>
        <pc:inkChg chg="add">
          <ac:chgData name="Kokchun Giang" userId="67e2125d-ec8c-4323-9653-9824a2ad815f" providerId="ADAL" clId="{10EEDAB3-2DB0-BA4D-8CC6-6424E46A9142}" dt="2024-01-13T14:27:14.067" v="2815" actId="9405"/>
          <ac:inkMkLst>
            <pc:docMk/>
            <pc:sldMk cId="736019928" sldId="330"/>
            <ac:inkMk id="180" creationId="{AB587BB7-1483-CECA-E4E4-7229BDD03CDB}"/>
          </ac:inkMkLst>
        </pc:inkChg>
        <pc:inkChg chg="add">
          <ac:chgData name="Kokchun Giang" userId="67e2125d-ec8c-4323-9653-9824a2ad815f" providerId="ADAL" clId="{10EEDAB3-2DB0-BA4D-8CC6-6424E46A9142}" dt="2024-01-13T14:27:16.571" v="2816" actId="9405"/>
          <ac:inkMkLst>
            <pc:docMk/>
            <pc:sldMk cId="736019928" sldId="330"/>
            <ac:inkMk id="181" creationId="{298EA9EF-7758-5FA1-B668-AE57D23070AD}"/>
          </ac:inkMkLst>
        </pc:inkChg>
        <pc:inkChg chg="add del">
          <ac:chgData name="Kokchun Giang" userId="67e2125d-ec8c-4323-9653-9824a2ad815f" providerId="ADAL" clId="{10EEDAB3-2DB0-BA4D-8CC6-6424E46A9142}" dt="2024-01-13T14:27:28.239" v="2818" actId="9405"/>
          <ac:inkMkLst>
            <pc:docMk/>
            <pc:sldMk cId="736019928" sldId="330"/>
            <ac:inkMk id="182" creationId="{759026FC-4B0E-56CF-50FB-CCC833C1DE8F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3" creationId="{3932AF86-CC7F-3E2C-B6C0-8C80CDAD9C88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4" creationId="{7D840C02-FD34-9D2A-3F61-FA1B104DE43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5" creationId="{D37C94F6-6148-8E8D-4B1E-F5CB057529B8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6" creationId="{4697134D-6F3A-1AEC-A2EA-894DADC76A77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7" creationId="{47164C5E-FF4F-E790-F1EF-5E0CECA66C93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8" creationId="{EDFA0E5D-5BC6-0273-E136-B7C983EF5BE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9" creationId="{15B565A3-2DB4-DC32-1663-C042E9ACE9D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0" creationId="{F94CC2C0-314F-A94D-92EB-F157243BA93E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1" creationId="{B895673D-5CE9-B8A1-FB45-D7D3505C87C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2" creationId="{AF86034A-2D90-CBEB-CAFC-E0C0E4D1BA36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4" creationId="{36289E50-3594-BA08-02CD-81BADDF3457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5" creationId="{49E68C10-B06F-F278-E52D-01BA86C4ABB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6" creationId="{34478190-E49E-C2AB-FED6-1B68D84681F2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7" creationId="{B6831B2D-116C-C0E9-92CE-E111E95DA13F}"/>
          </ac:inkMkLst>
        </pc:inkChg>
        <pc:inkChg chg="add">
          <ac:chgData name="Kokchun Giang" userId="67e2125d-ec8c-4323-9653-9824a2ad815f" providerId="ADAL" clId="{10EEDAB3-2DB0-BA4D-8CC6-6424E46A9142}" dt="2024-01-13T14:28:53.461" v="2843" actId="9405"/>
          <ac:inkMkLst>
            <pc:docMk/>
            <pc:sldMk cId="736019928" sldId="330"/>
            <ac:inkMk id="201" creationId="{0E670315-BE35-1D09-308D-BE18E879135C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02" creationId="{8E7366BA-551C-3AA4-9F14-B404281B9A73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3" creationId="{089BE45B-C3C5-B99E-C9DE-6AD9CCFB434C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4" creationId="{0D53A882-D66B-5356-FD97-C6E0487633CB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5" creationId="{7E157ED3-08E5-BD62-B400-99FD5100FB80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6" creationId="{CB7C0C90-6207-42C0-4CBB-3E5997ADBCAD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7" creationId="{1B1EE595-4924-255A-7CBB-5DB8DC5F431B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09" creationId="{261BDAED-F993-2873-8085-ADE2404848E3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10" creationId="{5DDD0BA5-7242-AEE7-AD0B-A2EA97040C54}"/>
          </ac:inkMkLst>
        </pc:inkChg>
        <pc:inkChg chg="add mod">
          <ac:chgData name="Kokchun Giang" userId="67e2125d-ec8c-4323-9653-9824a2ad815f" providerId="ADAL" clId="{10EEDAB3-2DB0-BA4D-8CC6-6424E46A9142}" dt="2024-01-13T14:29:26.650" v="2856" actId="164"/>
          <ac:inkMkLst>
            <pc:docMk/>
            <pc:sldMk cId="736019928" sldId="330"/>
            <ac:inkMk id="212" creationId="{E46EC089-F859-242C-767F-4AD42DE1B005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13" creationId="{D213C8CB-4497-4A01-3E8B-B11B48A21C3B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368" creationId="{48D3A853-48A1-02DA-BA76-B58D481AE163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3" creationId="{08B9A004-542E-582A-076C-713E2A75BF92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4" creationId="{851C0E12-4C55-0DCD-378D-2673043F4B1D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05" creationId="{7C837A75-115C-6E15-D5FB-59BE9D900D07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30" creationId="{6E9F3E57-8FBC-2DD8-8637-A44121F0B3BC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52" creationId="{A7C61C3B-220A-62F4-5778-CEDC27EF240F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76" creationId="{3C6F1C16-015B-CEFE-8198-964D906A8019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09" creationId="{895D5388-2290-EE6A-2FD1-79FD6706A9A1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36" creationId="{56F97D4F-08D9-78F0-011D-E6FB7DF4DB65}"/>
          </ac:inkMkLst>
        </pc:inkChg>
        <pc:inkChg chg="del">
          <ac:chgData name="Kokchun Giang" userId="67e2125d-ec8c-4323-9653-9824a2ad815f" providerId="ADAL" clId="{10EEDAB3-2DB0-BA4D-8CC6-6424E46A9142}" dt="2024-01-13T14:24:22.734" v="2653" actId="478"/>
          <ac:inkMkLst>
            <pc:docMk/>
            <pc:sldMk cId="736019928" sldId="330"/>
            <ac:inkMk id="703" creationId="{A5A7732C-CBF1-DC37-6B3D-8B59223AEE36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783" creationId="{DD886225-BF38-C91A-B0F3-12F47500BFCF}"/>
          </ac:inkMkLst>
        </pc:inkChg>
        <pc:cxnChg chg="add del">
          <ac:chgData name="Kokchun Giang" userId="67e2125d-ec8c-4323-9653-9824a2ad815f" providerId="ADAL" clId="{10EEDAB3-2DB0-BA4D-8CC6-6424E46A9142}" dt="2024-01-13T14:24:08.573" v="2648" actId="478"/>
          <ac:cxnSpMkLst>
            <pc:docMk/>
            <pc:sldMk cId="736019928" sldId="330"/>
            <ac:cxnSpMk id="280" creationId="{E15CD59C-BBD7-D831-4CF8-502B208028A9}"/>
          </ac:cxnSpMkLst>
        </pc:cxnChg>
      </pc:sldChg>
    </pc:docChg>
  </pc:docChgLst>
  <pc:docChgLst>
    <pc:chgData name="Kokchun Giang" userId="67e2125d-ec8c-4323-9653-9824a2ad815f" providerId="ADAL" clId="{A9578775-FFB1-924C-BD6D-781E886F9944}"/>
    <pc:docChg chg="undo custSel delSld modSld">
      <pc:chgData name="Kokchun Giang" userId="67e2125d-ec8c-4323-9653-9824a2ad815f" providerId="ADAL" clId="{A9578775-FFB1-924C-BD6D-781E886F9944}" dt="2024-01-14T10:50:21.926" v="541"/>
      <pc:docMkLst>
        <pc:docMk/>
      </pc:docMkLst>
      <pc:sldChg chg="addSp delSp modSp mod">
        <pc:chgData name="Kokchun Giang" userId="67e2125d-ec8c-4323-9653-9824a2ad815f" providerId="ADAL" clId="{A9578775-FFB1-924C-BD6D-781E886F9944}" dt="2024-01-13T15:58:33.934" v="126" actId="1076"/>
        <pc:sldMkLst>
          <pc:docMk/>
          <pc:sldMk cId="2807130090" sldId="256"/>
        </pc:sldMkLst>
        <pc:spChg chg="mod">
          <ac:chgData name="Kokchun Giang" userId="67e2125d-ec8c-4323-9653-9824a2ad815f" providerId="ADAL" clId="{A9578775-FFB1-924C-BD6D-781E886F9944}" dt="2024-01-13T15:58:09.783" v="119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A9578775-FFB1-924C-BD6D-781E886F9944}" dt="2024-01-13T15:58:11.845" v="120" actId="478"/>
          <ac:picMkLst>
            <pc:docMk/>
            <pc:sldMk cId="2807130090" sldId="256"/>
            <ac:picMk id="2" creationId="{2C0E8B3E-0CB5-400D-DE59-1409E4E974FF}"/>
          </ac:picMkLst>
        </pc:picChg>
        <pc:picChg chg="add mod">
          <ac:chgData name="Kokchun Giang" userId="67e2125d-ec8c-4323-9653-9824a2ad815f" providerId="ADAL" clId="{A9578775-FFB1-924C-BD6D-781E886F9944}" dt="2024-01-13T15:58:33.934" v="126" actId="1076"/>
          <ac:picMkLst>
            <pc:docMk/>
            <pc:sldMk cId="2807130090" sldId="256"/>
            <ac:picMk id="1026" creationId="{308D1A49-77C7-3AD0-D3E5-709147F1FA65}"/>
          </ac:picMkLst>
        </pc:picChg>
      </pc:sldChg>
      <pc:sldChg chg="del">
        <pc:chgData name="Kokchun Giang" userId="67e2125d-ec8c-4323-9653-9824a2ad815f" providerId="ADAL" clId="{A9578775-FFB1-924C-BD6D-781E886F9944}" dt="2024-01-13T16:00:29.065" v="195" actId="2696"/>
        <pc:sldMkLst>
          <pc:docMk/>
          <pc:sldMk cId="4207668247" sldId="323"/>
        </pc:sldMkLst>
      </pc:sldChg>
      <pc:sldChg chg="addSp delSp modSp mod modAnim">
        <pc:chgData name="Kokchun Giang" userId="67e2125d-ec8c-4323-9653-9824a2ad815f" providerId="ADAL" clId="{A9578775-FFB1-924C-BD6D-781E886F9944}" dt="2024-01-14T10:50:21.926" v="541"/>
        <pc:sldMkLst>
          <pc:docMk/>
          <pc:sldMk cId="2303502608" sldId="331"/>
        </pc:sldMkLst>
        <pc:spChg chg="mod">
          <ac:chgData name="Kokchun Giang" userId="67e2125d-ec8c-4323-9653-9824a2ad815f" providerId="ADAL" clId="{A9578775-FFB1-924C-BD6D-781E886F9944}" dt="2024-01-13T15:59:58.032" v="194" actId="20577"/>
          <ac:spMkLst>
            <pc:docMk/>
            <pc:sldMk cId="2303502608" sldId="331"/>
            <ac:spMk id="28" creationId="{7E8C0D03-019A-279A-6AD5-A5E7BD2580DB}"/>
          </ac:spMkLst>
        </pc:spChg>
        <pc:grpChg chg="del mod">
          <ac:chgData name="Kokchun Giang" userId="67e2125d-ec8c-4323-9653-9824a2ad815f" providerId="ADAL" clId="{A9578775-FFB1-924C-BD6D-781E886F9944}" dt="2024-01-14T10:42:36.595" v="203"/>
          <ac:grpSpMkLst>
            <pc:docMk/>
            <pc:sldMk cId="2303502608" sldId="331"/>
            <ac:grpSpMk id="5" creationId="{CE262C3D-DE35-9D73-E0C5-BF502CB3645E}"/>
          </ac:grpSpMkLst>
        </pc:grpChg>
        <pc:grpChg chg="del mod">
          <ac:chgData name="Kokchun Giang" userId="67e2125d-ec8c-4323-9653-9824a2ad815f" providerId="ADAL" clId="{A9578775-FFB1-924C-BD6D-781E886F9944}" dt="2024-01-14T10:42:39.050" v="206"/>
          <ac:grpSpMkLst>
            <pc:docMk/>
            <pc:sldMk cId="2303502608" sldId="331"/>
            <ac:grpSpMk id="7" creationId="{E79F4607-A807-4125-2D35-B9862FEC6E3B}"/>
          </ac:grpSpMkLst>
        </pc:grpChg>
        <pc:grpChg chg="del mod">
          <ac:chgData name="Kokchun Giang" userId="67e2125d-ec8c-4323-9653-9824a2ad815f" providerId="ADAL" clId="{A9578775-FFB1-924C-BD6D-781E886F9944}" dt="2024-01-14T10:42:44.234" v="211"/>
          <ac:grpSpMkLst>
            <pc:docMk/>
            <pc:sldMk cId="2303502608" sldId="331"/>
            <ac:grpSpMk id="10" creationId="{094ED2FC-D9E7-6A4E-B9AF-643DD936F2D7}"/>
          </ac:grpSpMkLst>
        </pc:grpChg>
        <pc:grpChg chg="del mod">
          <ac:chgData name="Kokchun Giang" userId="67e2125d-ec8c-4323-9653-9824a2ad815f" providerId="ADAL" clId="{A9578775-FFB1-924C-BD6D-781E886F9944}" dt="2024-01-14T10:42:46.893" v="217"/>
          <ac:grpSpMkLst>
            <pc:docMk/>
            <pc:sldMk cId="2303502608" sldId="331"/>
            <ac:grpSpMk id="15" creationId="{EC8A1B44-3788-C58E-9A1F-F617BFA55D94}"/>
          </ac:grpSpMkLst>
        </pc:grpChg>
        <pc:grpChg chg="del mod">
          <ac:chgData name="Kokchun Giang" userId="67e2125d-ec8c-4323-9653-9824a2ad815f" providerId="ADAL" clId="{A9578775-FFB1-924C-BD6D-781E886F9944}" dt="2024-01-14T10:42:52.611" v="224"/>
          <ac:grpSpMkLst>
            <pc:docMk/>
            <pc:sldMk cId="2303502608" sldId="331"/>
            <ac:grpSpMk id="21" creationId="{DC3C75C7-CD9D-B40B-29DB-375155D37C63}"/>
          </ac:grpSpMkLst>
        </pc:grpChg>
        <pc:grpChg chg="del mod">
          <ac:chgData name="Kokchun Giang" userId="67e2125d-ec8c-4323-9653-9824a2ad815f" providerId="ADAL" clId="{A9578775-FFB1-924C-BD6D-781E886F9944}" dt="2024-01-14T10:42:54.633" v="226"/>
          <ac:grpSpMkLst>
            <pc:docMk/>
            <pc:sldMk cId="2303502608" sldId="331"/>
            <ac:grpSpMk id="29" creationId="{F99579D3-369B-E0F1-1FCD-DE4ED87AEB1E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1" creationId="{2405F29F-B18A-DFE1-910D-F4E4B5485E8E}"/>
          </ac:grpSpMkLst>
        </pc:grpChg>
        <pc:grpChg chg="del mod">
          <ac:chgData name="Kokchun Giang" userId="67e2125d-ec8c-4323-9653-9824a2ad815f" providerId="ADAL" clId="{A9578775-FFB1-924C-BD6D-781E886F9944}" dt="2024-01-14T10:43:09.925" v="240"/>
          <ac:grpSpMkLst>
            <pc:docMk/>
            <pc:sldMk cId="2303502608" sldId="331"/>
            <ac:grpSpMk id="37" creationId="{A61F9264-7FEA-329B-E4C3-1BE36B55B950}"/>
          </ac:grpSpMkLst>
        </pc:grpChg>
        <pc:grpChg chg="del mod">
          <ac:chgData name="Kokchun Giang" userId="67e2125d-ec8c-4323-9653-9824a2ad815f" providerId="ADAL" clId="{A9578775-FFB1-924C-BD6D-781E886F9944}" dt="2024-01-14T10:43:23.414" v="251"/>
          <ac:grpSpMkLst>
            <pc:docMk/>
            <pc:sldMk cId="2303502608" sldId="331"/>
            <ac:grpSpMk id="45" creationId="{2ADCC700-2152-7A49-FB94-79DC067B4687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55" creationId="{D3A4877F-F20E-DDFB-150E-9F8ECC0B334C}"/>
          </ac:grpSpMkLst>
        </pc:grpChg>
        <pc:grpChg chg="mod">
          <ac:chgData name="Kokchun Giang" userId="67e2125d-ec8c-4323-9653-9824a2ad815f" providerId="ADAL" clId="{A9578775-FFB1-924C-BD6D-781E886F9944}" dt="2024-01-14T10:43:29.038" v="257"/>
          <ac:grpSpMkLst>
            <pc:docMk/>
            <pc:sldMk cId="2303502608" sldId="331"/>
            <ac:grpSpMk id="59" creationId="{19E4AF29-57CE-1737-7011-2D268BEE8688}"/>
          </ac:grpSpMkLst>
        </pc:grpChg>
        <pc:grpChg chg="del mod">
          <ac:chgData name="Kokchun Giang" userId="67e2125d-ec8c-4323-9653-9824a2ad815f" providerId="ADAL" clId="{A9578775-FFB1-924C-BD6D-781E886F9944}" dt="2024-01-14T10:43:38.984" v="269"/>
          <ac:grpSpMkLst>
            <pc:docMk/>
            <pc:sldMk cId="2303502608" sldId="331"/>
            <ac:grpSpMk id="387" creationId="{0A5D0DC8-A869-43DD-64A6-85E320E2C8A1}"/>
          </ac:grpSpMkLst>
        </pc:grpChg>
        <pc:grpChg chg="del mod">
          <ac:chgData name="Kokchun Giang" userId="67e2125d-ec8c-4323-9653-9824a2ad815f" providerId="ADAL" clId="{A9578775-FFB1-924C-BD6D-781E886F9944}" dt="2024-01-14T10:43:39.703" v="271"/>
          <ac:grpSpMkLst>
            <pc:docMk/>
            <pc:sldMk cId="2303502608" sldId="331"/>
            <ac:grpSpMk id="389" creationId="{AF49F882-4175-AC57-C79F-2C931350A0CF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91" creationId="{B4E26D31-0987-1029-73F3-C717F0F79474}"/>
          </ac:grpSpMkLst>
        </pc:grpChg>
        <pc:grpChg chg="del mod">
          <ac:chgData name="Kokchun Giang" userId="67e2125d-ec8c-4323-9653-9824a2ad815f" providerId="ADAL" clId="{A9578775-FFB1-924C-BD6D-781E886F9944}" dt="2024-01-14T10:43:53.476" v="282"/>
          <ac:grpSpMkLst>
            <pc:docMk/>
            <pc:sldMk cId="2303502608" sldId="331"/>
            <ac:grpSpMk id="394" creationId="{57726E96-37B0-54A3-DDA3-813A33F2B83D}"/>
          </ac:grpSpMkLst>
        </pc:grpChg>
        <pc:grpChg chg="del mod">
          <ac:chgData name="Kokchun Giang" userId="67e2125d-ec8c-4323-9653-9824a2ad815f" providerId="ADAL" clId="{A9578775-FFB1-924C-BD6D-781E886F9944}" dt="2024-01-14T10:47:56.809" v="516" actId="165"/>
          <ac:grpSpMkLst>
            <pc:docMk/>
            <pc:sldMk cId="2303502608" sldId="331"/>
            <ac:grpSpMk id="403" creationId="{745A9D61-533A-BCFA-2413-F62FAE687B92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14" creationId="{355A3BD5-4860-A10B-B959-A3F23DE8D77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5" creationId="{7F6C976B-E6A7-AE3A-8D2F-8C1EDD0C5C15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6" creationId="{22628862-73DE-05DE-6148-78A61BB66E17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5" creationId="{7DE52202-C1FA-5F27-DC3E-1E48E9F86BDA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9" creationId="{4F7C875B-71CE-CBF4-700D-980A01AF9E3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49" creationId="{5C2D51A2-88CD-E9A3-B941-300AE0077D3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59" creationId="{B457BE1A-1892-0B47-F609-9C3C13EF869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60" creationId="{88CC8ACE-5A58-0BCB-2AA2-F6D25A096EA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2" creationId="{47DDF80C-6DD4-C8F5-D102-672475012A19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3" creationId="{1FBC20A5-73FA-22EB-9AC7-57A58F2C9652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9" creationId="{989AA876-E6BB-3856-D33A-EA881AB9572E}"/>
          </ac:grpSpMkLst>
        </pc:grpChg>
        <pc:grpChg chg="del mod">
          <ac:chgData name="Kokchun Giang" userId="67e2125d-ec8c-4323-9653-9824a2ad815f" providerId="ADAL" clId="{A9578775-FFB1-924C-BD6D-781E886F9944}" dt="2024-01-14T10:45:02.931" v="364"/>
          <ac:grpSpMkLst>
            <pc:docMk/>
            <pc:sldMk cId="2303502608" sldId="331"/>
            <ac:grpSpMk id="481" creationId="{C97346FD-8203-652B-28E9-5BCDCBBB02FF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8" creationId="{318F2C74-9269-4B22-8C8D-03B07E74D5C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9" creationId="{E1CDF94E-96DC-F813-B3E0-312C541B8FB3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90" creationId="{43E82CD6-1143-5FC0-7898-BC9B0E079CFE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2" creationId="{A6615AB1-3EA1-371E-4A63-ABBF3F4C0A9A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3" creationId="{74823CA3-99C8-0071-F008-C453551945CD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4" creationId="{94415CC5-2CA1-F4C9-34C3-59C23FE73EDC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4" creationId="{643CAA12-9DC0-4638-EFD9-8F0DCA666B47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5" creationId="{E6299496-9B6C-12DE-8154-0657931BE168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17" creationId="{3E532F0E-0837-B231-9538-53EBAB72A154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0" creationId="{9B14B5E9-0968-3081-63FC-824F27C11B03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5" creationId="{7A01A290-A747-A89C-CBDD-D0E51C127A2B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30" creationId="{CAC32958-F6DD-EA0C-7E18-1AED5D2BB011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36" creationId="{972999E7-5AA2-FC5D-2C0F-F73340E7FF11}"/>
          </ac:grpSpMkLst>
        </pc:grpChg>
        <pc:grpChg chg="del mod">
          <ac:chgData name="Kokchun Giang" userId="67e2125d-ec8c-4323-9653-9824a2ad815f" providerId="ADAL" clId="{A9578775-FFB1-924C-BD6D-781E886F9944}" dt="2024-01-14T10:46:04.365" v="420"/>
          <ac:grpSpMkLst>
            <pc:docMk/>
            <pc:sldMk cId="2303502608" sldId="331"/>
            <ac:grpSpMk id="539" creationId="{5C1B367A-A1E8-B4EC-0F3D-461FFC1ACB3F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49" creationId="{4471E43F-189A-34E8-0C79-916FD250491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4" creationId="{C59CA23F-F40D-701C-F7F7-3F4FABC78C1E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5" creationId="{AD910524-1FA6-E912-329D-A9B839751141}"/>
          </ac:grpSpMkLst>
        </pc:grpChg>
        <pc:grpChg chg="mod">
          <ac:chgData name="Kokchun Giang" userId="67e2125d-ec8c-4323-9653-9824a2ad815f" providerId="ADAL" clId="{A9578775-FFB1-924C-BD6D-781E886F9944}" dt="2024-01-14T10:46:19.898" v="440"/>
          <ac:grpSpMkLst>
            <pc:docMk/>
            <pc:sldMk cId="2303502608" sldId="331"/>
            <ac:grpSpMk id="568" creationId="{69E19AC8-FBBC-B415-7111-12D221C5B584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72" creationId="{DE84719E-8418-F5B5-AF7B-A50E0736FDEF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4" creationId="{D3492C5B-34C7-4D34-CA0E-8FF2489D4903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5" creationId="{F5371BAA-9594-95B7-D5BF-CC3B1B335BAC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97" creationId="{C89EBFEB-63B6-1E39-102D-8E4322AD1449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07" creationId="{5F72DB64-46B9-1712-A77D-9AE72DAF1772}"/>
          </ac:grpSpMkLst>
        </pc:grpChg>
        <pc:grpChg chg="del mod">
          <ac:chgData name="Kokchun Giang" userId="67e2125d-ec8c-4323-9653-9824a2ad815f" providerId="ADAL" clId="{A9578775-FFB1-924C-BD6D-781E886F9944}" dt="2024-01-14T10:46:50.957" v="490"/>
          <ac:grpSpMkLst>
            <pc:docMk/>
            <pc:sldMk cId="2303502608" sldId="331"/>
            <ac:grpSpMk id="616" creationId="{002ED5EE-5F1F-36A5-37E4-46B3531D2F78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7" creationId="{D1CFF79D-1659-D2AB-2E1A-58848868758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9" creationId="{F682DF9A-1180-857F-DCC4-C7ACAF31F05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29" creationId="{D070E214-5551-93FE-F97C-802530E3E15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1" creationId="{66325192-4C94-ADF2-7CEE-89453088377D}"/>
          </ac:grpSpMkLst>
        </pc:grpChg>
        <pc:grpChg chg="add mod">
          <ac:chgData name="Kokchun Giang" userId="67e2125d-ec8c-4323-9653-9824a2ad815f" providerId="ADAL" clId="{A9578775-FFB1-924C-BD6D-781E886F9944}" dt="2024-01-14T10:48:02.747" v="517" actId="164"/>
          <ac:grpSpMkLst>
            <pc:docMk/>
            <pc:sldMk cId="2303502608" sldId="331"/>
            <ac:grpSpMk id="642" creationId="{394AFA69-A47D-1BBE-FA37-5D5217AC59AD}"/>
          </ac:grpSpMkLst>
        </pc:grpChg>
        <pc:grpChg chg="add mod">
          <ac:chgData name="Kokchun Giang" userId="67e2125d-ec8c-4323-9653-9824a2ad815f" providerId="ADAL" clId="{A9578775-FFB1-924C-BD6D-781E886F9944}" dt="2024-01-14T10:48:21.450" v="520" actId="164"/>
          <ac:grpSpMkLst>
            <pc:docMk/>
            <pc:sldMk cId="2303502608" sldId="331"/>
            <ac:grpSpMk id="643" creationId="{4657C4C4-044A-C4A5-3622-28032575F88B}"/>
          </ac:grpSpMkLst>
        </pc:grpChg>
        <pc:grpChg chg="add mod">
          <ac:chgData name="Kokchun Giang" userId="67e2125d-ec8c-4323-9653-9824a2ad815f" providerId="ADAL" clId="{A9578775-FFB1-924C-BD6D-781E886F9944}" dt="2024-01-14T10:48:29.167" v="522" actId="164"/>
          <ac:grpSpMkLst>
            <pc:docMk/>
            <pc:sldMk cId="2303502608" sldId="331"/>
            <ac:grpSpMk id="644" creationId="{D13C14AA-7FD3-1DA6-1911-23B39CA395E7}"/>
          </ac:grpSpMkLst>
        </pc:grpChg>
        <pc:grpChg chg="add mod">
          <ac:chgData name="Kokchun Giang" userId="67e2125d-ec8c-4323-9653-9824a2ad815f" providerId="ADAL" clId="{A9578775-FFB1-924C-BD6D-781E886F9944}" dt="2024-01-14T10:48:36.269" v="524" actId="164"/>
          <ac:grpSpMkLst>
            <pc:docMk/>
            <pc:sldMk cId="2303502608" sldId="331"/>
            <ac:grpSpMk id="645" creationId="{853A5E85-0305-52D2-2292-72C7A5DBB0C3}"/>
          </ac:grpSpMkLst>
        </pc:grpChg>
        <pc:grpChg chg="add mod">
          <ac:chgData name="Kokchun Giang" userId="67e2125d-ec8c-4323-9653-9824a2ad815f" providerId="ADAL" clId="{A9578775-FFB1-924C-BD6D-781E886F9944}" dt="2024-01-14T10:48:43.353" v="526" actId="164"/>
          <ac:grpSpMkLst>
            <pc:docMk/>
            <pc:sldMk cId="2303502608" sldId="331"/>
            <ac:grpSpMk id="646" creationId="{68BC283F-07E0-726E-5290-2BB4AE1688F7}"/>
          </ac:grpSpMkLst>
        </pc:grpChg>
        <pc:grpChg chg="add 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647" creationId="{1146D225-BF9B-7ED5-B897-D74F49453016}"/>
          </ac:grpSpMkLst>
        </pc:grpChg>
        <pc:grpChg chg="add 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648" creationId="{2B0FADD0-4CCC-2F82-4143-6D37DC1D41FB}"/>
          </ac:grpSpMkLst>
        </pc:grpChg>
        <pc:grpChg chg="add 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9" creationId="{68223F43-420D-3556-8EFA-C4CBEA3F9D7A}"/>
          </ac:grpSpMkLst>
        </pc:grp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3" creationId="{749361A1-1D58-C3C8-B57D-E3F1D0BFA902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4" creationId="{C9196AF7-9B8B-621B-5FB9-090EFE6A399D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6" creationId="{A5488EF9-3363-ED59-D66B-797FFF903C7A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8" creationId="{A3ECFE24-6282-6396-6241-FE5B1095BCA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9" creationId="{4A2092BF-F59D-CE2E-CD34-8C9FBC2B7891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1" creationId="{B0D6F4A2-53E8-DEE0-6FF1-63E18DD653D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2" creationId="{3ACBE72F-AC70-E2CB-2F60-AC53C5F8FB4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3" creationId="{B8BCCA69-5301-FF72-B69D-2E6C4A92A9CC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4" creationId="{40BBFA5B-AFEE-A37B-1CDA-C210A44510A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6" creationId="{7D2C67D3-553B-C528-8132-B8461A6BD0EF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7" creationId="{A1248981-600A-A932-7028-0661703E557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8" creationId="{FB876A70-F27D-7FC7-1425-940D9EE5313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9" creationId="{1A2A9F2E-423C-AC40-FBF5-34CD72C90B1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0" creationId="{88FB85C7-DB41-451A-8051-408B945B08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2" creationId="{EF812638-B878-5EE8-CE3B-A8263DB2AC9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3" creationId="{EA2C807D-8FE7-0685-AD1C-414083BAC70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4" creationId="{3F8B431E-C077-51C0-C34B-678A70613F25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5" creationId="{90E56760-72F7-6030-7B0E-DBE291165F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6" creationId="{57707D35-F6EF-9B62-205E-01F87EAD697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7" creationId="{FA50F274-0802-265E-AD05-00C5EA9A75A7}"/>
          </ac:inkMkLst>
        </pc:inkChg>
        <pc:inkChg chg="add mod topLvl">
          <ac:chgData name="Kokchun Giang" userId="67e2125d-ec8c-4323-9653-9824a2ad815f" providerId="ADAL" clId="{A9578775-FFB1-924C-BD6D-781E886F9944}" dt="2024-01-14T10:47:56.809" v="516" actId="165"/>
          <ac:inkMkLst>
            <pc:docMk/>
            <pc:sldMk cId="2303502608" sldId="331"/>
            <ac:inkMk id="30" creationId="{EC130061-E7F3-3FF6-8F7C-8AD56B650155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2" creationId="{7EB7DFCB-3FC7-C9D7-EC9F-C1FDDE98A29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3" creationId="{70FC6FE6-74F2-17F3-7DDA-6070C8242E61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4" creationId="{2E3B811E-E349-CD53-F5BA-32004E56D30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5" creationId="{79814DFA-3DE9-1406-27D7-716C43E6CF7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6" creationId="{8B62B193-5036-5029-059E-48713532068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8" creationId="{2442A3D2-CE7E-B147-C35D-5E2CC41C647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9" creationId="{7F12647F-6CE5-8EF1-3509-87A14BDAFB42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0" creationId="{0739FED1-BC89-BC86-ED47-0FD52395F93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1" creationId="{A92BCB8B-AD9D-729E-09F5-65AB4105087E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2" creationId="{0A0A9BC0-8A6C-2A4F-9121-FFABD8F5451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3" creationId="{1AA157A7-162E-B144-2D8C-04374CFD52A4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4" creationId="{1A636631-6171-27C3-6A74-C9A05D17CD5D}"/>
          </ac:inkMkLst>
        </pc:inkChg>
        <pc:inkChg chg="add del">
          <ac:chgData name="Kokchun Giang" userId="67e2125d-ec8c-4323-9653-9824a2ad815f" providerId="ADAL" clId="{A9578775-FFB1-924C-BD6D-781E886F9944}" dt="2024-01-14T10:43:19.063" v="242" actId="9405"/>
          <ac:inkMkLst>
            <pc:docMk/>
            <pc:sldMk cId="2303502608" sldId="331"/>
            <ac:inkMk id="46" creationId="{5F0E30E2-BA30-8C34-5E46-04F84D3F96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7" creationId="{DB3B8A52-3049-F494-DFFB-103CEEF013A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8" creationId="{DE087BE7-4E1F-71F7-B29A-2CFBB7649F6B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9" creationId="{AD7B39FE-6646-FE5F-1F32-34600964EF1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0" creationId="{96BFA62D-84C7-67AE-0AE4-C67371A76224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1" creationId="{0391B6A8-4D10-D1EB-BC14-62F8E286F6C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2" creationId="{509E1B38-21BC-3896-3349-EAE79766FA6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3" creationId="{F277BB8D-3B1D-8904-AEBC-B16BF8D410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4" creationId="{80702BEE-C285-6DEE-80C5-0A035DB9C692}"/>
          </ac:inkMkLst>
        </pc:inkChg>
        <pc:inkChg chg="add del mod">
          <ac:chgData name="Kokchun Giang" userId="67e2125d-ec8c-4323-9653-9824a2ad815f" providerId="ADAL" clId="{A9578775-FFB1-924C-BD6D-781E886F9944}" dt="2024-01-14T10:43:30.081" v="259" actId="9405"/>
          <ac:inkMkLst>
            <pc:docMk/>
            <pc:sldMk cId="2303502608" sldId="331"/>
            <ac:inkMk id="56" creationId="{B1F8B39E-26AD-A7D8-A3FC-2DE046B482E2}"/>
          </ac:inkMkLst>
        </pc:inkChg>
        <pc:inkChg chg="add del mod">
          <ac:chgData name="Kokchun Giang" userId="67e2125d-ec8c-4323-9653-9824a2ad815f" providerId="ADAL" clId="{A9578775-FFB1-924C-BD6D-781E886F9944}" dt="2024-01-14T10:43:29.497" v="258" actId="9405"/>
          <ac:inkMkLst>
            <pc:docMk/>
            <pc:sldMk cId="2303502608" sldId="331"/>
            <ac:inkMk id="57" creationId="{A549352B-A6CB-7A2B-BC0E-A1BDFDAC123D}"/>
          </ac:inkMkLst>
        </pc:inkChg>
        <pc:inkChg chg="add del mod">
          <ac:chgData name="Kokchun Giang" userId="67e2125d-ec8c-4323-9653-9824a2ad815f" providerId="ADAL" clId="{A9578775-FFB1-924C-BD6D-781E886F9944}" dt="2024-01-14T10:43:29.038" v="257"/>
          <ac:inkMkLst>
            <pc:docMk/>
            <pc:sldMk cId="2303502608" sldId="331"/>
            <ac:inkMk id="58" creationId="{71903C14-32D7-A5D4-0955-8B73329934A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0" creationId="{96049D41-36F0-C09C-793D-9CB3C28251C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1" creationId="{EB996207-02AD-D64D-E4B1-86535DFA3AF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2" creationId="{7766D7E5-F5E9-50C6-D399-F96621443D7F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3" creationId="{DB0627CC-1991-EDB7-AC14-F02AE87461AD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4" creationId="{FEF6CE01-762A-67B6-54C9-BB19F77CE206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5" creationId="{DE531B5F-47D1-65C5-2570-C39C32DFDEC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6" creationId="{ABF0DC7E-92C6-E76D-7A88-8D001D4E5F3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8" creationId="{8086F1B1-3869-F9D5-CA80-35C7827FD20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90" creationId="{A1E10470-F728-71E8-C433-0036DB7BCD78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3" creationId="{F46C3DCE-FA6B-64A2-0550-54D3E0E976B5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5" creationId="{B9780018-D3C4-4A69-5564-B41F7069025B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6" creationId="{66F0E5B3-B444-0A13-CB3C-09665776B86E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7" creationId="{E9FE90CB-116B-C404-1A84-822FCF2800A4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8" creationId="{61FF93C6-43F7-4875-1A75-21A50884B3C0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9" creationId="{47A2EE90-00E9-2384-34A0-9C8B2C9D218C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0" creationId="{60C1EBAB-26D8-1D49-FD2D-18CB2B76B23D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1" creationId="{F158AFF7-C8E0-2564-B9F1-86F26B920C59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2" creationId="{FA74CEFA-F09B-8192-2FB1-83C4E01D4236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04" creationId="{EE58D4BF-26A0-A153-D54E-B9FD7911778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5" creationId="{7423CF94-F672-0955-553F-A259F7AB6B5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6" creationId="{D8BE1BEA-EE00-0B70-6E30-24268656BD8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7" creationId="{6AFBBDCB-001A-D090-30F6-5D078D7EAF4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8" creationId="{4B48494F-472C-4756-B4DE-B342FC603AC1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9" creationId="{665FACC9-58BF-0305-A950-D00A4F708CA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0" creationId="{CF9DB0AE-1AA0-5909-B960-ED8360B08F5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1" creationId="{1C993AB3-FB0E-CCA2-3314-02DAC2831D18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2" creationId="{F1B3346D-6815-2EB3-611D-9C8A2B2DDA96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3" creationId="{D6901F34-7C7F-0C99-0547-CA18CB6CA764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5" creationId="{A75F46BE-26DE-11CC-7EDC-71119DD6C4E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6" creationId="{605C9B9E-F274-987F-2DA0-42180A5534C6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7" creationId="{F0CE3403-9496-B7DE-1331-DFDED89F583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8" creationId="{3FBA6A3D-79F8-B8EA-F817-27463C62BDA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9" creationId="{313E9E28-9E49-32A4-378A-36F1FF63215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0" creationId="{5FCC152B-5E65-9912-BFBD-042A7E74EAEF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1" creationId="{7A2757D3-FCD7-57B6-5D87-19915D249F7A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2" creationId="{35903846-6D85-02B9-3958-BFE6E603F4BC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3" creationId="{47CBAD7E-7D85-6173-761D-DAF14666E34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4" creationId="{2928CA58-C620-95EB-445F-35312E2C9B82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7" creationId="{161E15E1-A4FE-ABFD-637E-E10895FF458B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8" creationId="{995909E4-42B2-651F-7AFD-4672D1CEBD5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9" creationId="{1EB05F9F-E7BB-9357-016B-164999D422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0" creationId="{034230FA-4458-EB94-C603-35BA4A454E76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1" creationId="{6CE2A7B0-E89C-85DD-EAF7-164C1577618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2" creationId="{DDF45A3A-0D28-6DC3-EDC2-A6275CC25D37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3" creationId="{735E236B-75F6-39AA-CE13-A0DF182F9C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4" creationId="{F395071D-0FFC-7E2D-B357-54DF3843A7E8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6" creationId="{882660E7-F3DC-F626-FC36-6CA9E0677F93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7" creationId="{7AA26DE8-7E25-CED4-08D3-86C33AEBBDFC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8" creationId="{F31D1C5C-5E1E-9186-0213-511482375560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40" creationId="{44694FC2-3A10-B7BA-E23E-6FB66FAEF00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1" creationId="{6EC18380-4A0A-213C-E091-A672E95B4B7B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2" creationId="{3DE9ED1A-A609-5149-0283-A1A23AFF5695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3" creationId="{EE406E90-00F3-82CB-F29A-42AB2371EB7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4" creationId="{025CCD26-75DD-0D24-E00E-28F63A6C024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5" creationId="{74ADF0D2-4AF3-8C95-E154-397E38A54D13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6" creationId="{E5A3585C-4F1D-16C9-0AE0-F683B5CAF07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7" creationId="{06A91EEC-84C4-EF37-83B6-A492D84DE44A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8" creationId="{CF6E8B72-AFEE-0CAC-B100-513339DD27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0" creationId="{E2EA6727-CEA8-D2AD-7F2D-B10B3B25858C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1" creationId="{DFF39AF6-512A-9F5F-6E35-1CCC989846F2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2" creationId="{F847503C-6DFA-B113-DEEF-9D03D0AF3969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3" creationId="{321D19C1-7345-14E3-D0BC-6373A1561E87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4" creationId="{89427E3E-69D0-BA45-2A7C-B13220C270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5" creationId="{2427B28D-5913-ED78-88EE-D83C387F3B3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6" creationId="{528903EE-3B36-7D34-C7A6-7263873440C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7" creationId="{114B6BB8-3362-B3D2-8373-F047DB35FEC6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8" creationId="{FEED3EAC-F3EF-087B-0F0D-D014DFA1B347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1" creationId="{D33CB502-00BF-1A43-A826-A65B2E680109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2" creationId="{0A3A3152-55F9-E7DE-F640-1510D6D50B3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3" creationId="{362F5E0C-6348-F465-C829-4738F61952C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4" creationId="{9148B449-01E9-AA3D-F504-EA1D38C117E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5" creationId="{348FCC60-289D-899E-516C-CAEE802B741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6" creationId="{81F94E90-95AE-700D-077D-68031E87D813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7" creationId="{E7264BEE-2637-289C-036E-71BAA63413D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8" creationId="{6D3FDDCC-7BC7-C4C2-4406-A91586275BF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9" creationId="{FD4656E5-15E4-9824-FCE0-BD304BA0F26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0" creationId="{A4B0C52D-3B71-7853-302F-9391AA0E9138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1" creationId="{B69A79B3-ABA7-1AB6-B84A-16EBC23814DE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4" creationId="{5D5B463C-BC27-225E-AD38-FA79863ED980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5" creationId="{39A3C7C2-C560-A421-7C30-A676F6FD17A6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6" creationId="{EC5B5579-826A-8CA9-AAAB-10CA5842CE83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7" creationId="{6538DDED-6E95-C560-8F2F-C232A8085804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78" creationId="{7BB11C70-5D6C-EB92-674F-76BA1CAD10F8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0" creationId="{A38F0966-7064-3657-FD2F-AEF0DF1F6165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2" creationId="{79E3832B-44DF-0E06-4EDC-2B7333441789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3" creationId="{CBF7762F-E790-EACA-DCBC-4DA971F980F1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4" creationId="{19D1829F-70D2-C683-4ED3-BCDFEBF7785A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5" creationId="{28BB2506-E5F4-9CC0-0712-AED421C59DA2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6" creationId="{1070364C-2827-7D65-04FD-EB605AD28F5E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7" creationId="{056576C8-C605-C46A-998C-EE5C7FD24F81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1" creationId="{A077D156-469F-1609-A648-F5F67D4AB7A7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2" creationId="{92AFC5CE-8D55-F786-D929-453DC3B401E2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3" creationId="{E11E9F71-8AF3-9363-7977-87438664A26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4" creationId="{7EC14873-A6EB-ECB5-358E-5CDF3A9B7E53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5" creationId="{C594B063-7157-5E2C-C92C-D717E57CAA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6" creationId="{E63747A8-7B61-FFFF-B1AB-CAD7E3C87D9D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7" creationId="{6C2BA598-0F08-FFF1-0E15-F85B291359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8" creationId="{8720BDFD-090F-D100-F02F-33451A0F92F8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9" creationId="{1571195D-216F-2194-E080-0B743DAFBD95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0" creationId="{AFBDE49B-ECD6-C501-0CFA-BF94B33CE88B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1" creationId="{DA1FBE3E-AD4E-8402-B31A-2C129726568D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5" creationId="{23BD11A3-8DF9-5C8C-3575-A65345F33AE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6" creationId="{51CFF54C-5018-ADA3-CEA2-F829479743C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7" creationId="{A3A5D649-D6EE-D709-0CE0-D4C69E9E228F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8" creationId="{7ADC6661-10A9-6643-5ECA-07614D67A1C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9" creationId="{31533A47-DD27-FD94-D710-6DB4C6076534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0" creationId="{F191835E-66DB-961E-8948-05426FB17EA6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1" creationId="{4CD59DFE-B290-84BD-9B8D-2DD8820EFB3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2" creationId="{118CE736-D7B0-6FC0-600A-F646DD32077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3" creationId="{E34158A2-6E46-BA70-6CEC-60E83AF13C3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6" creationId="{EA3CFED8-73F2-BD71-8DA7-4EFB81D5F0D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8" creationId="{D1D441A0-5C1B-8A45-6720-C2708AABF27D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9" creationId="{5AFE7B1B-E97A-E62F-9652-2A5B701BD65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1" creationId="{6BB8EB0E-DD89-B7A8-E196-F9171E0D503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2" creationId="{CE421885-B925-B496-7225-19CA43CDDF7A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3" creationId="{A9805317-1AB1-7F4C-CF2F-A75DC2E73D3E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4" creationId="{B5F1893E-5B01-6F50-5B9F-E587D06DC656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6" creationId="{A8D9DB88-04FF-9F47-BA6D-779E671A5388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7" creationId="{A766B00F-9684-4A60-C005-4306A071C3A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8" creationId="{C1697379-5A37-4309-C244-F7D89A03204B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9" creationId="{F6C3FAE7-909A-A930-8F19-1BAADC6560F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1" creationId="{17E6C145-FDD0-896A-05C0-2BF0F86AA85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2" creationId="{FEEB7791-3AC2-0DD1-B90F-39A16AE5034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3" creationId="{EBD5BB5D-165C-F1CE-AAFC-8720CF905B8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4" creationId="{D2353478-08B3-2C63-9C06-F5975B61030F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5" creationId="{0E8A033F-3E39-0C0C-F2F1-39C311AD087C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7" creationId="{5AF87989-22B3-4516-1B1B-5AF313D2A2F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8" creationId="{A33A78FC-A6FD-9710-C6B7-924B805AD5A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0" creationId="{B394FBE5-6E80-3EFB-2FDE-88820180A53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1" creationId="{723EE784-9A7F-7A68-5D0E-64C5616B5121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2" creationId="{AD219F3F-1ADF-E9F1-3D5B-BC3FC53C3CF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3" creationId="{4C3FA91C-8200-C6C3-1B44-8F4DA84D6048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4" creationId="{AB39291C-AD53-8595-6D7C-11C34357A3D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5" creationId="{A8EB3F44-A4E1-1407-A062-BAF06B685DE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6" creationId="{1DA53679-E85F-4DBB-69FB-C79CD15C6B6F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7" creationId="{0D8D1F9B-FCC2-1DBB-B895-E2144C958323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8" creationId="{E14F3301-5450-7EA9-35BF-DC3A6F3483B1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50" creationId="{146B5D74-4624-C549-FF20-E231554F5AC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1" creationId="{A784B42E-D46E-32E8-8CA0-01B534619B0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2" creationId="{E012AA95-568B-A40C-2B2B-ADEBD06004AB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3" creationId="{4B9237E6-291E-D293-15E4-742657A1F46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4" creationId="{38DC8084-2791-18C8-F59C-3D024347E3A4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5" creationId="{0902E317-846A-93DD-2680-50F34555AEF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6" creationId="{47C836C7-0564-4D11-F936-A391D88A73A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7" creationId="{37C5C36C-C34D-0A9B-372F-BC661C140411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8" creationId="{6EBCEDCC-7579-D2CD-1564-A41EF265E81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9" creationId="{04982139-2680-71A4-1ACC-9F84D74A652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0" creationId="{B2D03D15-1F56-64E7-23DA-6BCB7EEECB62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1" creationId="{25731690-99A5-C776-7956-1E3F111F473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2" creationId="{F11E0BD2-AFB9-1278-0A6A-2F60FC72A7E8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3" creationId="{44F9FBAF-8C83-9052-A967-A81D5126A32D}"/>
          </ac:inkMkLst>
        </pc:inkChg>
        <pc:inkChg chg="add del mod">
          <ac:chgData name="Kokchun Giang" userId="67e2125d-ec8c-4323-9653-9824a2ad815f" providerId="ADAL" clId="{A9578775-FFB1-924C-BD6D-781E886F9944}" dt="2024-01-14T10:46:20.548" v="441" actId="9405"/>
          <ac:inkMkLst>
            <pc:docMk/>
            <pc:sldMk cId="2303502608" sldId="331"/>
            <ac:inkMk id="566" creationId="{B08B3AE9-A2B1-95BF-8A3C-E5CFFCB669E3}"/>
          </ac:inkMkLst>
        </pc:inkChg>
        <pc:inkChg chg="add del mod">
          <ac:chgData name="Kokchun Giang" userId="67e2125d-ec8c-4323-9653-9824a2ad815f" providerId="ADAL" clId="{A9578775-FFB1-924C-BD6D-781E886F9944}" dt="2024-01-14T10:46:19.898" v="440"/>
          <ac:inkMkLst>
            <pc:docMk/>
            <pc:sldMk cId="2303502608" sldId="331"/>
            <ac:inkMk id="567" creationId="{41D41E09-4F34-7FF3-8C54-AF20A39D7931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69" creationId="{FBA7F225-CDD1-8DB9-3AA7-0578F4A65D32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0" creationId="{023E796F-6F6A-E717-2EB8-5B451DE55B94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1" creationId="{21A31C3E-C299-1C9A-6749-98B6C4496D7E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3" creationId="{C2546BFC-D9A3-812A-88D9-75666617504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4" creationId="{2F6A5EE2-4A59-7A0D-7800-BD435C4A1470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5" creationId="{432CC89E-7E51-DC2C-3F13-D84FFB3711A6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6" creationId="{182A1110-22E6-738D-2ACD-710562AECCC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7" creationId="{9288707D-0403-D4FE-7FF4-BC813F60779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8" creationId="{291E300C-6776-B957-24C4-DA00F4FB4E0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9" creationId="{77443360-B684-1D63-31E6-2B114F35C74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0" creationId="{727E67B0-B242-4F03-B591-474EBEC1366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1" creationId="{956EA98C-E476-E4D8-1453-3CF4A6E9206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2" creationId="{B6ED1CEB-7A00-D461-A389-A5429253103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3" creationId="{B12CD2B9-1603-B730-9D31-ECAA28564F6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6" creationId="{0C014D11-DD9C-E9EB-2589-7A13E5CCF4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7" creationId="{849C28E8-E30A-0F73-BEF7-A366DC2FAE3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8" creationId="{B070958C-6D61-AC2C-D809-CB7761B6FADB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9" creationId="{2A6AF99A-1493-7025-99AC-72CD3620EB71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0" creationId="{398A9206-76AF-B0C5-E019-78C1FFA3E02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1" creationId="{B7C19DE8-3EFF-EF9C-4D7E-054350345475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2" creationId="{5F3041DF-9603-98D9-5D7D-6A0138332AE9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3" creationId="{105245AF-919F-67F1-105A-F40EF538DC7C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4" creationId="{AE9E9DBC-2C29-C5BF-9D9C-1365A660D3E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5" creationId="{CF80D187-34E6-8F44-3D18-BB637050B6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6" creationId="{BB5DDD91-4FBB-91FD-18EE-D9F46D892E0E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98" creationId="{A54CA5C1-DC4E-4B44-856D-48AC46612CBA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599" creationId="{19F8C5B9-D4EE-14AB-0439-3AA3D53F6C83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0" creationId="{DBDED964-88EA-45E3-733B-FA9A93BA9BF9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1" creationId="{8123B998-F95B-4EFC-1A91-C5E57F48AF67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2" creationId="{78147D0B-221A-1FA1-9E00-ADCCE19B8ACE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3" creationId="{29442EA9-D4FB-B501-E09B-B0CE7A48E1CB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4" creationId="{BD9C600B-1C58-2A20-5922-E27EADFE5AB1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5" creationId="{93AAADC9-DE68-A3CE-B9BB-98A9E6007AE4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6" creationId="{E1D48402-D6ED-E75C-038B-66A7477DA614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08" creationId="{FD2EBBFA-2F5E-98FE-567C-2CD99E8C1A29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609" creationId="{8483CC74-3BBB-DD47-8E2F-E22DD1C89FAB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10" creationId="{1F33EDAF-21CE-04E7-C5A5-F7428CCA8F97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1" creationId="{5403F946-8168-A4C6-AC73-900938B0E72F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2" creationId="{81AC396E-DD6B-697E-29E0-80A23829232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3" creationId="{8C37EFE3-5CAD-3C94-28A3-107C40724C4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4" creationId="{0FB86A3D-70B5-8FA4-6CC7-456A3616A4E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5" creationId="{C5BEF84D-C171-CE8F-490D-29205F6CE8A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8" creationId="{13ADEFE5-82B3-64A4-4C27-9142E3B9C4D3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0" creationId="{E2DED3ED-B1D7-74E8-8935-6FA9D779DEF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1" creationId="{A00DF9BD-8459-A5F1-AD9E-000D5B6C4FC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2" creationId="{D06260A6-A6A8-E1D2-F932-C794543F0B76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3" creationId="{7A49CF95-E0F7-54C4-4F6B-BDEE2CF6A8D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4" creationId="{EB9E83A3-1225-B838-491B-98761868577A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5" creationId="{45B1C5EE-9846-D5B2-BE21-2230B081F0E4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6" creationId="{6CF343D7-0860-7A79-2A4A-B590A8F8EF6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7" creationId="{D84D8AB4-9CD3-794E-CC27-644A4BAD360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8" creationId="{8C561D1D-BD39-8D9C-94D0-FF2D92C5A89E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0" creationId="{91A1899B-F7CC-5F64-21A7-39D306C2CEF4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1" creationId="{23FA3DC9-4B69-AD1E-79E6-C62E299C6D16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2" creationId="{55A59111-929C-45D4-7E31-CDCDA3B6BAC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3" creationId="{3CD4A5E1-0C89-05E3-5D45-43E5ACED81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4" creationId="{8357D76A-261E-3A5C-93B2-E84D4A7FBF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5" creationId="{2EB2550D-97ED-027C-B057-EED6844D0D7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6" creationId="{E4CE0671-46CE-ACAD-BAA4-CE87A139654C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7" creationId="{B94360E2-0217-E9CE-15E3-08E3FF4BFA1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8" creationId="{12406B1C-47D6-CB4F-99AC-7042715BA29A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9" creationId="{FBA0F10E-9587-2B88-EF45-3C7AA3082691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40" creationId="{25BF7341-2380-5255-2DB2-AEE314910BAA}"/>
          </ac:inkMkLst>
        </pc:inkChg>
        <pc:cxnChg chg="add 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30F6CD24-A25F-0E40-94DE-3B5A761E19E7}"/>
    <pc:docChg chg="undo redo custSel delSld modSld">
      <pc:chgData name="Kokchun Giang" userId="67e2125d-ec8c-4323-9653-9824a2ad815f" providerId="ADAL" clId="{30F6CD24-A25F-0E40-94DE-3B5A761E19E7}" dt="2024-01-28T18:33:56.839" v="1008"/>
      <pc:docMkLst>
        <pc:docMk/>
      </pc:docMkLst>
      <pc:sldChg chg="addSp delSp modSp mod">
        <pc:chgData name="Kokchun Giang" userId="67e2125d-ec8c-4323-9653-9824a2ad815f" providerId="ADAL" clId="{30F6CD24-A25F-0E40-94DE-3B5A761E19E7}" dt="2024-01-28T17:45:58.960" v="95" actId="14100"/>
        <pc:sldMkLst>
          <pc:docMk/>
          <pc:sldMk cId="2807130090" sldId="256"/>
        </pc:sldMkLst>
        <pc:spChg chg="mod">
          <ac:chgData name="Kokchun Giang" userId="67e2125d-ec8c-4323-9653-9824a2ad815f" providerId="ADAL" clId="{30F6CD24-A25F-0E40-94DE-3B5A761E19E7}" dt="2024-01-28T17:43:30.459" v="84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30F6CD24-A25F-0E40-94DE-3B5A761E19E7}" dt="2024-01-28T17:45:58.960" v="95" actId="14100"/>
          <ac:picMkLst>
            <pc:docMk/>
            <pc:sldMk cId="2807130090" sldId="256"/>
            <ac:picMk id="2" creationId="{B5C42316-12FF-41A9-505B-474B4CD53374}"/>
          </ac:picMkLst>
        </pc:picChg>
        <pc:picChg chg="del">
          <ac:chgData name="Kokchun Giang" userId="67e2125d-ec8c-4323-9653-9824a2ad815f" providerId="ADAL" clId="{30F6CD24-A25F-0E40-94DE-3B5A761E19E7}" dt="2024-01-28T17:43:53.262" v="85" actId="478"/>
          <ac:picMkLst>
            <pc:docMk/>
            <pc:sldMk cId="2807130090" sldId="256"/>
            <ac:picMk id="1026" creationId="{D0725214-F6CF-096F-E244-34EECE216EF4}"/>
          </ac:picMkLst>
        </pc:picChg>
      </pc:sldChg>
      <pc:sldChg chg="addSp delSp modSp mod delAnim modAnim">
        <pc:chgData name="Kokchun Giang" userId="67e2125d-ec8c-4323-9653-9824a2ad815f" providerId="ADAL" clId="{30F6CD24-A25F-0E40-94DE-3B5A761E19E7}" dt="2024-01-28T18:33:56.839" v="1008"/>
        <pc:sldMkLst>
          <pc:docMk/>
          <pc:sldMk cId="2303502608" sldId="331"/>
        </pc:sldMkLst>
        <pc:spChg chg="mod">
          <ac:chgData name="Kokchun Giang" userId="67e2125d-ec8c-4323-9653-9824a2ad815f" providerId="ADAL" clId="{30F6CD24-A25F-0E40-94DE-3B5A761E19E7}" dt="2024-01-28T18:29:43.533" v="957" actId="20577"/>
          <ac:spMkLst>
            <pc:docMk/>
            <pc:sldMk cId="2303502608" sldId="331"/>
            <ac:spMk id="28" creationId="{7E8C0D03-019A-279A-6AD5-A5E7BD2580DB}"/>
          </ac:spMkLst>
        </pc:spChg>
        <pc:spChg chg="add del mod">
          <ac:chgData name="Kokchun Giang" userId="67e2125d-ec8c-4323-9653-9824a2ad815f" providerId="ADAL" clId="{30F6CD24-A25F-0E40-94DE-3B5A761E19E7}" dt="2024-01-28T17:55:42.029" v="432" actId="21"/>
          <ac:spMkLst>
            <pc:docMk/>
            <pc:sldMk cId="2303502608" sldId="331"/>
            <ac:spMk id="385" creationId="{A3C4BB2C-A923-FFC5-64AF-ECE8802203B0}"/>
          </ac:spMkLst>
        </pc:spChg>
        <pc:spChg chg="add mod">
          <ac:chgData name="Kokchun Giang" userId="67e2125d-ec8c-4323-9653-9824a2ad815f" providerId="ADAL" clId="{30F6CD24-A25F-0E40-94DE-3B5A761E19E7}" dt="2024-01-28T17:55:38.804" v="430" actId="571"/>
          <ac:spMkLst>
            <pc:docMk/>
            <pc:sldMk cId="2303502608" sldId="331"/>
            <ac:spMk id="386" creationId="{18FB57D8-41AF-24AC-4C4D-651BC31927C0}"/>
          </ac:spMkLst>
        </pc:spChg>
        <pc:spChg chg="add mod">
          <ac:chgData name="Kokchun Giang" userId="67e2125d-ec8c-4323-9653-9824a2ad815f" providerId="ADAL" clId="{30F6CD24-A25F-0E40-94DE-3B5A761E19E7}" dt="2024-01-28T17:55:38.544" v="429" actId="571"/>
          <ac:spMkLst>
            <pc:docMk/>
            <pc:sldMk cId="2303502608" sldId="331"/>
            <ac:spMk id="387" creationId="{13DCC898-2334-99B0-9210-9AD1966C2B6D}"/>
          </ac:spMkLst>
        </pc:spChg>
        <pc:spChg chg="add mod">
          <ac:chgData name="Kokchun Giang" userId="67e2125d-ec8c-4323-9653-9824a2ad815f" providerId="ADAL" clId="{30F6CD24-A25F-0E40-94DE-3B5A761E19E7}" dt="2024-01-28T17:55:38.259" v="428" actId="571"/>
          <ac:spMkLst>
            <pc:docMk/>
            <pc:sldMk cId="2303502608" sldId="331"/>
            <ac:spMk id="388" creationId="{F61D12DE-EF8E-257B-3509-2546A8118EA2}"/>
          </ac:spMkLst>
        </pc:spChg>
        <pc:spChg chg="add mod">
          <ac:chgData name="Kokchun Giang" userId="67e2125d-ec8c-4323-9653-9824a2ad815f" providerId="ADAL" clId="{30F6CD24-A25F-0E40-94DE-3B5A761E19E7}" dt="2024-01-28T17:56:17.253" v="437" actId="208"/>
          <ac:spMkLst>
            <pc:docMk/>
            <pc:sldMk cId="2303502608" sldId="331"/>
            <ac:spMk id="390" creationId="{CA102748-43BE-1918-09AD-CA075299E94C}"/>
          </ac:spMkLst>
        </pc:spChg>
        <pc:spChg chg="add mod">
          <ac:chgData name="Kokchun Giang" userId="67e2125d-ec8c-4323-9653-9824a2ad815f" providerId="ADAL" clId="{30F6CD24-A25F-0E40-94DE-3B5A761E19E7}" dt="2024-01-28T17:56:22.024" v="438" actId="571"/>
          <ac:spMkLst>
            <pc:docMk/>
            <pc:sldMk cId="2303502608" sldId="331"/>
            <ac:spMk id="391" creationId="{A37BC3B8-EB46-8A97-F763-C4B99CAEF226}"/>
          </ac:spMkLst>
        </pc:spChg>
        <pc:spChg chg="add mod">
          <ac:chgData name="Kokchun Giang" userId="67e2125d-ec8c-4323-9653-9824a2ad815f" providerId="ADAL" clId="{30F6CD24-A25F-0E40-94DE-3B5A761E19E7}" dt="2024-01-28T17:56:24.985" v="439" actId="571"/>
          <ac:spMkLst>
            <pc:docMk/>
            <pc:sldMk cId="2303502608" sldId="331"/>
            <ac:spMk id="393" creationId="{8586C92F-4A59-9A89-3AE2-5C840AD70760}"/>
          </ac:spMkLst>
        </pc:spChg>
        <pc:spChg chg="add mod">
          <ac:chgData name="Kokchun Giang" userId="67e2125d-ec8c-4323-9653-9824a2ad815f" providerId="ADAL" clId="{30F6CD24-A25F-0E40-94DE-3B5A761E19E7}" dt="2024-01-28T17:56:28.595" v="440" actId="571"/>
          <ac:spMkLst>
            <pc:docMk/>
            <pc:sldMk cId="2303502608" sldId="331"/>
            <ac:spMk id="394" creationId="{56F579B4-9B2F-F8C8-1614-0B9A16E72920}"/>
          </ac:spMkLst>
        </pc:spChg>
        <pc:grpChg chg="del mod">
          <ac:chgData name="Kokchun Giang" userId="67e2125d-ec8c-4323-9653-9824a2ad815f" providerId="ADAL" clId="{30F6CD24-A25F-0E40-94DE-3B5A761E19E7}" dt="2024-01-28T17:49:06.644" v="123"/>
          <ac:grpSpMkLst>
            <pc:docMk/>
            <pc:sldMk cId="2303502608" sldId="331"/>
            <ac:grpSpMk id="11" creationId="{E4C58DA5-9205-A967-E60F-DE5FA0A03D01}"/>
          </ac:grpSpMkLst>
        </pc:grpChg>
        <pc:grpChg chg="del mod">
          <ac:chgData name="Kokchun Giang" userId="67e2125d-ec8c-4323-9653-9824a2ad815f" providerId="ADAL" clId="{30F6CD24-A25F-0E40-94DE-3B5A761E19E7}" dt="2024-01-28T17:49:06.644" v="123"/>
          <ac:grpSpMkLst>
            <pc:docMk/>
            <pc:sldMk cId="2303502608" sldId="331"/>
            <ac:grpSpMk id="21" creationId="{C7B911DF-A12F-3655-9AAC-4BB2A7843FC8}"/>
          </ac:grpSpMkLst>
        </pc:grpChg>
        <pc:grpChg chg="mod">
          <ac:chgData name="Kokchun Giang" userId="67e2125d-ec8c-4323-9653-9824a2ad815f" providerId="ADAL" clId="{30F6CD24-A25F-0E40-94DE-3B5A761E19E7}" dt="2024-01-28T17:49:06.644" v="123"/>
          <ac:grpSpMkLst>
            <pc:docMk/>
            <pc:sldMk cId="2303502608" sldId="331"/>
            <ac:grpSpMk id="23" creationId="{1EA01BA3-AA8F-AE53-3DBE-08A1BD762103}"/>
          </ac:grpSpMkLst>
        </pc:grpChg>
        <pc:grpChg chg="mod">
          <ac:chgData name="Kokchun Giang" userId="67e2125d-ec8c-4323-9653-9824a2ad815f" providerId="ADAL" clId="{30F6CD24-A25F-0E40-94DE-3B5A761E19E7}" dt="2024-01-28T17:49:23.820" v="142"/>
          <ac:grpSpMkLst>
            <pc:docMk/>
            <pc:sldMk cId="2303502608" sldId="331"/>
            <ac:grpSpMk id="41" creationId="{17CB25E9-176F-7BFF-EB72-CE40F251288D}"/>
          </ac:grpSpMkLst>
        </pc:grpChg>
        <pc:grpChg chg="mod">
          <ac:chgData name="Kokchun Giang" userId="67e2125d-ec8c-4323-9653-9824a2ad815f" providerId="ADAL" clId="{30F6CD24-A25F-0E40-94DE-3B5A761E19E7}" dt="2024-01-28T18:32:31.205" v="1004"/>
          <ac:grpSpMkLst>
            <pc:docMk/>
            <pc:sldMk cId="2303502608" sldId="331"/>
            <ac:grpSpMk id="41" creationId="{57FD2199-BF36-7081-B10A-1DDB061AD74B}"/>
          </ac:grpSpMkLst>
        </pc:grpChg>
        <pc:grpChg chg="mod">
          <ac:chgData name="Kokchun Giang" userId="67e2125d-ec8c-4323-9653-9824a2ad815f" providerId="ADAL" clId="{30F6CD24-A25F-0E40-94DE-3B5A761E19E7}" dt="2024-01-28T17:49:23.820" v="142"/>
          <ac:grpSpMkLst>
            <pc:docMk/>
            <pc:sldMk cId="2303502608" sldId="331"/>
            <ac:grpSpMk id="42" creationId="{B2BBDB67-FBCE-23C5-03ED-781253D1EBFA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45" creationId="{2CD67798-C6B8-90A0-B331-FC52D067973F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51" creationId="{EF96F9BD-FDB9-99FE-77E7-650C66EC2D9A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62" creationId="{E5C91360-BCEA-3209-5E8A-C5FAE183F0A8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63" creationId="{B020166B-C07C-C41A-6266-3099087D54D3}"/>
          </ac:grpSpMkLst>
        </pc:grpChg>
        <pc:grpChg chg="mod">
          <ac:chgData name="Kokchun Giang" userId="67e2125d-ec8c-4323-9653-9824a2ad815f" providerId="ADAL" clId="{30F6CD24-A25F-0E40-94DE-3B5A761E19E7}" dt="2024-01-28T18:22:14.936" v="876" actId="164"/>
          <ac:grpSpMkLst>
            <pc:docMk/>
            <pc:sldMk cId="2303502608" sldId="331"/>
            <ac:grpSpMk id="384" creationId="{9C5A1B9D-FB7F-5CE4-E010-6DCBA412166A}"/>
          </ac:grpSpMkLst>
        </pc:grpChg>
        <pc:grpChg chg="add mod topLvl">
          <ac:chgData name="Kokchun Giang" userId="67e2125d-ec8c-4323-9653-9824a2ad815f" providerId="ADAL" clId="{30F6CD24-A25F-0E40-94DE-3B5A761E19E7}" dt="2024-01-28T18:21:56.277" v="874" actId="165"/>
          <ac:grpSpMkLst>
            <pc:docMk/>
            <pc:sldMk cId="2303502608" sldId="331"/>
            <ac:grpSpMk id="389" creationId="{86A2DD15-CA80-DB77-8F18-7946C5084605}"/>
          </ac:grpSpMkLst>
        </pc:grpChg>
        <pc:grpChg chg="mod">
          <ac:chgData name="Kokchun Giang" userId="67e2125d-ec8c-4323-9653-9824a2ad815f" providerId="ADAL" clId="{30F6CD24-A25F-0E40-94DE-3B5A761E19E7}" dt="2024-01-28T18:21:49.603" v="873" actId="164"/>
          <ac:grpSpMkLst>
            <pc:docMk/>
            <pc:sldMk cId="2303502608" sldId="331"/>
            <ac:grpSpMk id="397" creationId="{E502BB72-3708-B7F9-03F3-FAB3E103FE8F}"/>
          </ac:grpSpMkLst>
        </pc:grpChg>
        <pc:grpChg chg="mod">
          <ac:chgData name="Kokchun Giang" userId="67e2125d-ec8c-4323-9653-9824a2ad815f" providerId="ADAL" clId="{30F6CD24-A25F-0E40-94DE-3B5A761E19E7}" dt="2024-01-28T18:22:25.405" v="877" actId="164"/>
          <ac:grpSpMkLst>
            <pc:docMk/>
            <pc:sldMk cId="2303502608" sldId="331"/>
            <ac:grpSpMk id="400" creationId="{CF173EDE-12EA-0B02-6DC1-DCF077753D5F}"/>
          </ac:grpSpMkLst>
        </pc:grpChg>
        <pc:grpChg chg="mod">
          <ac:chgData name="Kokchun Giang" userId="67e2125d-ec8c-4323-9653-9824a2ad815f" providerId="ADAL" clId="{30F6CD24-A25F-0E40-94DE-3B5A761E19E7}" dt="2024-01-28T18:22:41.959" v="878" actId="164"/>
          <ac:grpSpMkLst>
            <pc:docMk/>
            <pc:sldMk cId="2303502608" sldId="331"/>
            <ac:grpSpMk id="404" creationId="{C086DC3A-F078-8A04-AD95-58DDE59ABD3D}"/>
          </ac:grpSpMkLst>
        </pc:grpChg>
        <pc:grpChg chg="del mod">
          <ac:chgData name="Kokchun Giang" userId="67e2125d-ec8c-4323-9653-9824a2ad815f" providerId="ADAL" clId="{30F6CD24-A25F-0E40-94DE-3B5A761E19E7}" dt="2024-01-28T17:56:57.255" v="457"/>
          <ac:grpSpMkLst>
            <pc:docMk/>
            <pc:sldMk cId="2303502608" sldId="331"/>
            <ac:grpSpMk id="407" creationId="{2E008CF7-41F0-B2BE-00AB-F2C1F55DBCE1}"/>
          </ac:grpSpMkLst>
        </pc:grpChg>
        <pc:grpChg chg="mod">
          <ac:chgData name="Kokchun Giang" userId="67e2125d-ec8c-4323-9653-9824a2ad815f" providerId="ADAL" clId="{30F6CD24-A25F-0E40-94DE-3B5A761E19E7}" dt="2024-01-28T18:22:41.959" v="878" actId="164"/>
          <ac:grpSpMkLst>
            <pc:docMk/>
            <pc:sldMk cId="2303502608" sldId="331"/>
            <ac:grpSpMk id="411" creationId="{A8218CA0-BD3A-3C9B-DC6C-73A973C9807D}"/>
          </ac:grpSpMkLst>
        </pc:grpChg>
        <pc:grpChg chg="mod">
          <ac:chgData name="Kokchun Giang" userId="67e2125d-ec8c-4323-9653-9824a2ad815f" providerId="ADAL" clId="{30F6CD24-A25F-0E40-94DE-3B5A761E19E7}" dt="2024-01-28T18:22:41.959" v="878" actId="164"/>
          <ac:grpSpMkLst>
            <pc:docMk/>
            <pc:sldMk cId="2303502608" sldId="331"/>
            <ac:grpSpMk id="414" creationId="{EF251E94-FB1A-6C1C-3FE2-DE12A2B0D435}"/>
          </ac:grpSpMkLst>
        </pc:grpChg>
        <pc:grpChg chg="mod">
          <ac:chgData name="Kokchun Giang" userId="67e2125d-ec8c-4323-9653-9824a2ad815f" providerId="ADAL" clId="{30F6CD24-A25F-0E40-94DE-3B5A761E19E7}" dt="2024-01-28T18:22:46.982" v="880" actId="164"/>
          <ac:grpSpMkLst>
            <pc:docMk/>
            <pc:sldMk cId="2303502608" sldId="331"/>
            <ac:grpSpMk id="417" creationId="{96FBF112-D259-549C-84FC-4EAAE68E1AAD}"/>
          </ac:grpSpMkLst>
        </pc:grpChg>
        <pc:grpChg chg="mod">
          <ac:chgData name="Kokchun Giang" userId="67e2125d-ec8c-4323-9653-9824a2ad815f" providerId="ADAL" clId="{30F6CD24-A25F-0E40-94DE-3B5A761E19E7}" dt="2024-01-28T18:22:46.982" v="880" actId="164"/>
          <ac:grpSpMkLst>
            <pc:docMk/>
            <pc:sldMk cId="2303502608" sldId="331"/>
            <ac:grpSpMk id="420" creationId="{2C03E634-69F0-2C7D-808E-71EFEFD540C1}"/>
          </ac:grpSpMkLst>
        </pc:grpChg>
        <pc:grpChg chg="del mod">
          <ac:chgData name="Kokchun Giang" userId="67e2125d-ec8c-4323-9653-9824a2ad815f" providerId="ADAL" clId="{30F6CD24-A25F-0E40-94DE-3B5A761E19E7}" dt="2024-01-28T17:57:37.746" v="472"/>
          <ac:grpSpMkLst>
            <pc:docMk/>
            <pc:sldMk cId="2303502608" sldId="331"/>
            <ac:grpSpMk id="423" creationId="{872798CD-594C-63BC-8FB2-4B58A1FEA271}"/>
          </ac:grpSpMkLst>
        </pc:grpChg>
        <pc:grpChg chg="mod">
          <ac:chgData name="Kokchun Giang" userId="67e2125d-ec8c-4323-9653-9824a2ad815f" providerId="ADAL" clId="{30F6CD24-A25F-0E40-94DE-3B5A761E19E7}" dt="2024-01-28T18:22:46.982" v="880" actId="164"/>
          <ac:grpSpMkLst>
            <pc:docMk/>
            <pc:sldMk cId="2303502608" sldId="331"/>
            <ac:grpSpMk id="426" creationId="{66DB0040-1907-5D40-86E5-95F763B43701}"/>
          </ac:grpSpMkLst>
        </pc:grpChg>
        <pc:grpChg chg="mod">
          <ac:chgData name="Kokchun Giang" userId="67e2125d-ec8c-4323-9653-9824a2ad815f" providerId="ADAL" clId="{30F6CD24-A25F-0E40-94DE-3B5A761E19E7}" dt="2024-01-28T17:57:49.392" v="478"/>
          <ac:grpSpMkLst>
            <pc:docMk/>
            <pc:sldMk cId="2303502608" sldId="331"/>
            <ac:grpSpMk id="430" creationId="{3B0AF8C0-A254-203F-112C-F622856AD102}"/>
          </ac:grpSpMkLst>
        </pc:grpChg>
        <pc:grpChg chg="mod">
          <ac:chgData name="Kokchun Giang" userId="67e2125d-ec8c-4323-9653-9824a2ad815f" providerId="ADAL" clId="{30F6CD24-A25F-0E40-94DE-3B5A761E19E7}" dt="2024-01-28T17:57:53.060" v="484"/>
          <ac:grpSpMkLst>
            <pc:docMk/>
            <pc:sldMk cId="2303502608" sldId="331"/>
            <ac:grpSpMk id="433" creationId="{C7FE9779-8697-0422-0D9D-C2A79C94F5C5}"/>
          </ac:grpSpMkLst>
        </pc:grpChg>
        <pc:grpChg chg="mod">
          <ac:chgData name="Kokchun Giang" userId="67e2125d-ec8c-4323-9653-9824a2ad815f" providerId="ADAL" clId="{30F6CD24-A25F-0E40-94DE-3B5A761E19E7}" dt="2024-01-28T18:22:44.526" v="879" actId="164"/>
          <ac:grpSpMkLst>
            <pc:docMk/>
            <pc:sldMk cId="2303502608" sldId="331"/>
            <ac:grpSpMk id="437" creationId="{FC9CECBB-CB87-BBB4-AC67-5ACDADF73B0C}"/>
          </ac:grpSpMkLst>
        </pc:grpChg>
        <pc:grpChg chg="del mod">
          <ac:chgData name="Kokchun Giang" userId="67e2125d-ec8c-4323-9653-9824a2ad815f" providerId="ADAL" clId="{30F6CD24-A25F-0E40-94DE-3B5A761E19E7}" dt="2024-01-28T17:58:07.737" v="496"/>
          <ac:grpSpMkLst>
            <pc:docMk/>
            <pc:sldMk cId="2303502608" sldId="331"/>
            <ac:grpSpMk id="440" creationId="{CEB62144-4BCA-CD91-B93B-CC267C7936DD}"/>
          </ac:grpSpMkLst>
        </pc:grpChg>
        <pc:grpChg chg="mod">
          <ac:chgData name="Kokchun Giang" userId="67e2125d-ec8c-4323-9653-9824a2ad815f" providerId="ADAL" clId="{30F6CD24-A25F-0E40-94DE-3B5A761E19E7}" dt="2024-01-28T18:22:44.526" v="879" actId="164"/>
          <ac:grpSpMkLst>
            <pc:docMk/>
            <pc:sldMk cId="2303502608" sldId="331"/>
            <ac:grpSpMk id="445" creationId="{47A4072E-11F0-13A3-AC05-FC3D57921891}"/>
          </ac:grpSpMkLst>
        </pc:grpChg>
        <pc:grpChg chg="add del 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1094" creationId="{2A3B0A4D-6F41-C6A4-AEDD-BC05A55E2C5A}"/>
          </ac:grpSpMkLst>
        </pc:grpChg>
        <pc:grpChg chg="add del 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1095" creationId="{9F13AE74-21D4-A2AD-A7B8-773C9742D8A4}"/>
          </ac:grpSpMkLst>
        </pc:grpChg>
        <pc:grpChg chg="mod">
          <ac:chgData name="Kokchun Giang" userId="67e2125d-ec8c-4323-9653-9824a2ad815f" providerId="ADAL" clId="{30F6CD24-A25F-0E40-94DE-3B5A761E19E7}" dt="2024-01-28T17:49:53.997" v="203"/>
          <ac:grpSpMkLst>
            <pc:docMk/>
            <pc:sldMk cId="2303502608" sldId="331"/>
            <ac:grpSpMk id="1105" creationId="{DE0C678B-6251-1DD0-5965-74A4BDD7C8C9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1113" creationId="{43BCAB5A-8F5C-01B4-BCAB-760FE4ADA35A}"/>
          </ac:grpSpMkLst>
        </pc:grpChg>
        <pc:grpChg chg="mod">
          <ac:chgData name="Kokchun Giang" userId="67e2125d-ec8c-4323-9653-9824a2ad815f" providerId="ADAL" clId="{30F6CD24-A25F-0E40-94DE-3B5A761E19E7}" dt="2024-01-28T18:21:01.732" v="866" actId="164"/>
          <ac:grpSpMkLst>
            <pc:docMk/>
            <pc:sldMk cId="2303502608" sldId="331"/>
            <ac:grpSpMk id="1125" creationId="{D8B35AFB-FA9F-CB7E-4975-332AE0DE89FD}"/>
          </ac:grpSpMkLst>
        </pc:grpChg>
        <pc:grpChg chg="mod">
          <ac:chgData name="Kokchun Giang" userId="67e2125d-ec8c-4323-9653-9824a2ad815f" providerId="ADAL" clId="{30F6CD24-A25F-0E40-94DE-3B5A761E19E7}" dt="2024-01-28T18:21:06.614" v="867" actId="164"/>
          <ac:grpSpMkLst>
            <pc:docMk/>
            <pc:sldMk cId="2303502608" sldId="331"/>
            <ac:grpSpMk id="1139" creationId="{A28FFFEC-C9B0-F81F-4D14-08919BEC656B}"/>
          </ac:grpSpMkLst>
        </pc:grpChg>
        <pc:grpChg chg="del mod">
          <ac:chgData name="Kokchun Giang" userId="67e2125d-ec8c-4323-9653-9824a2ad815f" providerId="ADAL" clId="{30F6CD24-A25F-0E40-94DE-3B5A761E19E7}" dt="2024-01-28T17:52:05.483" v="305"/>
          <ac:grpSpMkLst>
            <pc:docMk/>
            <pc:sldMk cId="2303502608" sldId="331"/>
            <ac:grpSpMk id="1145" creationId="{64741031-F03F-43DC-0BEC-AF6E901A65B6}"/>
          </ac:grpSpMkLst>
        </pc:grpChg>
        <pc:grpChg chg="mod">
          <ac:chgData name="Kokchun Giang" userId="67e2125d-ec8c-4323-9653-9824a2ad815f" providerId="ADAL" clId="{30F6CD24-A25F-0E40-94DE-3B5A761E19E7}" dt="2024-01-28T17:51:14.274" v="249"/>
          <ac:grpSpMkLst>
            <pc:docMk/>
            <pc:sldMk cId="2303502608" sldId="331"/>
            <ac:grpSpMk id="1150" creationId="{03DC88AB-1433-72EE-1961-B4C39F2509CE}"/>
          </ac:grpSpMkLst>
        </pc:grpChg>
        <pc:grpChg chg="mod">
          <ac:chgData name="Kokchun Giang" userId="67e2125d-ec8c-4323-9653-9824a2ad815f" providerId="ADAL" clId="{30F6CD24-A25F-0E40-94DE-3B5A761E19E7}" dt="2024-01-28T18:21:06.614" v="867" actId="164"/>
          <ac:grpSpMkLst>
            <pc:docMk/>
            <pc:sldMk cId="2303502608" sldId="331"/>
            <ac:grpSpMk id="1154" creationId="{7CF1F498-6550-2652-925E-118A638BE142}"/>
          </ac:grpSpMkLst>
        </pc:grpChg>
        <pc:grpChg chg="mod">
          <ac:chgData name="Kokchun Giang" userId="67e2125d-ec8c-4323-9653-9824a2ad815f" providerId="ADAL" clId="{30F6CD24-A25F-0E40-94DE-3B5A761E19E7}" dt="2024-01-28T18:21:06.614" v="867" actId="164"/>
          <ac:grpSpMkLst>
            <pc:docMk/>
            <pc:sldMk cId="2303502608" sldId="331"/>
            <ac:grpSpMk id="1159" creationId="{2DDBFD5E-5592-1EF0-3885-5B09202ED139}"/>
          </ac:grpSpMkLst>
        </pc:grpChg>
        <pc:grpChg chg="mod">
          <ac:chgData name="Kokchun Giang" userId="67e2125d-ec8c-4323-9653-9824a2ad815f" providerId="ADAL" clId="{30F6CD24-A25F-0E40-94DE-3B5A761E19E7}" dt="2024-01-28T17:52:21.628" v="326"/>
          <ac:grpSpMkLst>
            <pc:docMk/>
            <pc:sldMk cId="2303502608" sldId="331"/>
            <ac:grpSpMk id="1175" creationId="{969A44F2-5FA0-B964-2597-DADC3A2A725F}"/>
          </ac:grpSpMkLst>
        </pc:grpChg>
        <pc:grpChg chg="mod">
          <ac:chgData name="Kokchun Giang" userId="67e2125d-ec8c-4323-9653-9824a2ad815f" providerId="ADAL" clId="{30F6CD24-A25F-0E40-94DE-3B5A761E19E7}" dt="2024-01-28T18:21:14.408" v="868" actId="164"/>
          <ac:grpSpMkLst>
            <pc:docMk/>
            <pc:sldMk cId="2303502608" sldId="331"/>
            <ac:grpSpMk id="1198" creationId="{B9E60904-0E1F-DC06-E6B8-CF48513EAE9D}"/>
          </ac:grpSpMkLst>
        </pc:grpChg>
        <pc:grpChg chg="del mod">
          <ac:chgData name="Kokchun Giang" userId="67e2125d-ec8c-4323-9653-9824a2ad815f" providerId="ADAL" clId="{30F6CD24-A25F-0E40-94DE-3B5A761E19E7}" dt="2024-01-28T17:53:34.717" v="372"/>
          <ac:grpSpMkLst>
            <pc:docMk/>
            <pc:sldMk cId="2303502608" sldId="331"/>
            <ac:grpSpMk id="1225" creationId="{DF1F5EAE-AE7D-81BD-2517-1C005D07D598}"/>
          </ac:grpSpMkLst>
        </pc:grpChg>
        <pc:grpChg chg="del mod">
          <ac:chgData name="Kokchun Giang" userId="67e2125d-ec8c-4323-9653-9824a2ad815f" providerId="ADAL" clId="{30F6CD24-A25F-0E40-94DE-3B5A761E19E7}" dt="2024-01-28T17:53:38.213" v="376"/>
          <ac:grpSpMkLst>
            <pc:docMk/>
            <pc:sldMk cId="2303502608" sldId="331"/>
            <ac:grpSpMk id="1227" creationId="{6F6ABB52-F86E-5C7E-493A-89D7A6F0FF12}"/>
          </ac:grpSpMkLst>
        </pc:grpChg>
        <pc:grpChg chg="del mod">
          <ac:chgData name="Kokchun Giang" userId="67e2125d-ec8c-4323-9653-9824a2ad815f" providerId="ADAL" clId="{30F6CD24-A25F-0E40-94DE-3B5A761E19E7}" dt="2024-01-28T17:53:51.293" v="394"/>
          <ac:grpSpMkLst>
            <pc:docMk/>
            <pc:sldMk cId="2303502608" sldId="331"/>
            <ac:grpSpMk id="1232" creationId="{C83DBCCB-6E90-FBCA-BA80-EE3706D16559}"/>
          </ac:grpSpMkLst>
        </pc:grpChg>
        <pc:grpChg chg="mod">
          <ac:chgData name="Kokchun Giang" userId="67e2125d-ec8c-4323-9653-9824a2ad815f" providerId="ADAL" clId="{30F6CD24-A25F-0E40-94DE-3B5A761E19E7}" dt="2024-01-28T18:21:42.909" v="872" actId="164"/>
          <ac:grpSpMkLst>
            <pc:docMk/>
            <pc:sldMk cId="2303502608" sldId="331"/>
            <ac:grpSpMk id="1233" creationId="{0BAB4465-AE46-42D0-7B40-3154EE2E989A}"/>
          </ac:grpSpMkLst>
        </pc:grpChg>
        <pc:grpChg chg="mod">
          <ac:chgData name="Kokchun Giang" userId="67e2125d-ec8c-4323-9653-9824a2ad815f" providerId="ADAL" clId="{30F6CD24-A25F-0E40-94DE-3B5A761E19E7}" dt="2024-01-28T17:53:45.129" v="385"/>
          <ac:grpSpMkLst>
            <pc:docMk/>
            <pc:sldMk cId="2303502608" sldId="331"/>
            <ac:grpSpMk id="1240" creationId="{8079E8A3-5599-D08E-8108-F82D8CDAA43B}"/>
          </ac:grpSpMkLst>
        </pc:grpChg>
        <pc:grpChg chg="mod">
          <ac:chgData name="Kokchun Giang" userId="67e2125d-ec8c-4323-9653-9824a2ad815f" providerId="ADAL" clId="{30F6CD24-A25F-0E40-94DE-3B5A761E19E7}" dt="2024-01-28T17:53:45.129" v="385"/>
          <ac:grpSpMkLst>
            <pc:docMk/>
            <pc:sldMk cId="2303502608" sldId="331"/>
            <ac:grpSpMk id="1241" creationId="{4258E292-739E-C97C-2169-D980C3401769}"/>
          </ac:grpSpMkLst>
        </pc:grpChg>
        <pc:grpChg chg="del mod">
          <ac:chgData name="Kokchun Giang" userId="67e2125d-ec8c-4323-9653-9824a2ad815f" providerId="ADAL" clId="{30F6CD24-A25F-0E40-94DE-3B5A761E19E7}" dt="2024-01-28T17:53:51.293" v="394"/>
          <ac:grpSpMkLst>
            <pc:docMk/>
            <pc:sldMk cId="2303502608" sldId="331"/>
            <ac:grpSpMk id="1244" creationId="{4A73203E-CAEC-8AB0-520D-87E1CA500D7F}"/>
          </ac:grpSpMkLst>
        </pc:grpChg>
        <pc:grpChg chg="mod">
          <ac:chgData name="Kokchun Giang" userId="67e2125d-ec8c-4323-9653-9824a2ad815f" providerId="ADAL" clId="{30F6CD24-A25F-0E40-94DE-3B5A761E19E7}" dt="2024-01-28T18:21:42.909" v="872" actId="164"/>
          <ac:grpSpMkLst>
            <pc:docMk/>
            <pc:sldMk cId="2303502608" sldId="331"/>
            <ac:grpSpMk id="1253" creationId="{9EA4F13A-1B69-ED16-4347-DB7E91D0FA19}"/>
          </ac:grpSpMkLst>
        </pc:grpChg>
        <pc:grpChg chg="mod topLvl">
          <ac:chgData name="Kokchun Giang" userId="67e2125d-ec8c-4323-9653-9824a2ad815f" providerId="ADAL" clId="{30F6CD24-A25F-0E40-94DE-3B5A761E19E7}" dt="2024-01-28T18:22:14.936" v="876" actId="164"/>
          <ac:grpSpMkLst>
            <pc:docMk/>
            <pc:sldMk cId="2303502608" sldId="331"/>
            <ac:grpSpMk id="1264" creationId="{80566AFC-A78B-B7B3-AE55-6B3BF6317A2D}"/>
          </ac:grpSpMkLst>
        </pc:grpChg>
        <pc:grpChg chg="mod">
          <ac:chgData name="Kokchun Giang" userId="67e2125d-ec8c-4323-9653-9824a2ad815f" providerId="ADAL" clId="{30F6CD24-A25F-0E40-94DE-3B5A761E19E7}" dt="2024-01-28T18:22:08.056" v="875" actId="164"/>
          <ac:grpSpMkLst>
            <pc:docMk/>
            <pc:sldMk cId="2303502608" sldId="331"/>
            <ac:grpSpMk id="1270" creationId="{2DE87942-D27E-E50D-6739-79920F3F9BB1}"/>
          </ac:grpSpMkLst>
        </pc:grpChg>
        <pc:grpChg chg="mod">
          <ac:chgData name="Kokchun Giang" userId="67e2125d-ec8c-4323-9653-9824a2ad815f" providerId="ADAL" clId="{30F6CD24-A25F-0E40-94DE-3B5A761E19E7}" dt="2024-01-28T18:22:08.056" v="875" actId="164"/>
          <ac:grpSpMkLst>
            <pc:docMk/>
            <pc:sldMk cId="2303502608" sldId="331"/>
            <ac:grpSpMk id="1273" creationId="{5477B2B4-383C-AFB7-B4F1-C30E7D31F0E0}"/>
          </ac:grpSpMkLst>
        </pc:grpChg>
        <pc:grpChg chg="mod">
          <ac:chgData name="Kokchun Giang" userId="67e2125d-ec8c-4323-9653-9824a2ad815f" providerId="ADAL" clId="{30F6CD24-A25F-0E40-94DE-3B5A761E19E7}" dt="2024-01-28T18:22:49.261" v="881" actId="164"/>
          <ac:grpSpMkLst>
            <pc:docMk/>
            <pc:sldMk cId="2303502608" sldId="331"/>
            <ac:grpSpMk id="1280" creationId="{C304BE60-B3A6-39BC-DE56-E87CC84AF490}"/>
          </ac:grpSpMkLst>
        </pc:grpChg>
        <pc:grpChg chg="mod">
          <ac:chgData name="Kokchun Giang" userId="67e2125d-ec8c-4323-9653-9824a2ad815f" providerId="ADAL" clId="{30F6CD24-A25F-0E40-94DE-3B5A761E19E7}" dt="2024-01-28T17:58:22.157" v="509"/>
          <ac:grpSpMkLst>
            <pc:docMk/>
            <pc:sldMk cId="2303502608" sldId="331"/>
            <ac:grpSpMk id="1288" creationId="{7CB3B212-6976-E402-4B9F-597B3880EEF2}"/>
          </ac:grpSpMkLst>
        </pc:grpChg>
        <pc:grpChg chg="del">
          <ac:chgData name="Kokchun Giang" userId="67e2125d-ec8c-4323-9653-9824a2ad815f" providerId="ADAL" clId="{30F6CD24-A25F-0E40-94DE-3B5A761E19E7}" dt="2024-01-28T17:46:29.883" v="97" actId="478"/>
          <ac:grpSpMkLst>
            <pc:docMk/>
            <pc:sldMk cId="2303502608" sldId="331"/>
            <ac:grpSpMk id="1367" creationId="{7FAAD3AB-CD48-2579-7E9D-451D9821C190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1528" creationId="{D3CA46F1-54BD-5D23-9009-CA75A7D96BA3}"/>
          </ac:grpSpMkLst>
        </pc:grpChg>
        <pc:grpChg chg="mod">
          <ac:chgData name="Kokchun Giang" userId="67e2125d-ec8c-4323-9653-9824a2ad815f" providerId="ADAL" clId="{30F6CD24-A25F-0E40-94DE-3B5A761E19E7}" dt="2024-01-28T18:20:39.795" v="862" actId="164"/>
          <ac:grpSpMkLst>
            <pc:docMk/>
            <pc:sldMk cId="2303502608" sldId="331"/>
            <ac:grpSpMk id="1529" creationId="{505D1345-4DCE-A700-87A2-EC24F51C315F}"/>
          </ac:grpSpMkLst>
        </pc:grpChg>
        <pc:grpChg chg="del mod">
          <ac:chgData name="Kokchun Giang" userId="67e2125d-ec8c-4323-9653-9824a2ad815f" providerId="ADAL" clId="{30F6CD24-A25F-0E40-94DE-3B5A761E19E7}" dt="2024-01-28T17:51:54.391" v="294" actId="478"/>
          <ac:grpSpMkLst>
            <pc:docMk/>
            <pc:sldMk cId="2303502608" sldId="331"/>
            <ac:grpSpMk id="1602" creationId="{344F4336-1460-FFD3-3AC4-E2867FA5127B}"/>
          </ac:grpSpMkLst>
        </pc:grpChg>
        <pc:grpChg chg="del">
          <ac:chgData name="Kokchun Giang" userId="67e2125d-ec8c-4323-9653-9824a2ad815f" providerId="ADAL" clId="{30F6CD24-A25F-0E40-94DE-3B5A761E19E7}" dt="2024-01-28T17:46:26.387" v="96" actId="478"/>
          <ac:grpSpMkLst>
            <pc:docMk/>
            <pc:sldMk cId="2303502608" sldId="331"/>
            <ac:grpSpMk id="1639" creationId="{C0A82F57-31C7-F886-8CD0-6D2A86E0C626}"/>
          </ac:grpSpMkLst>
        </pc:grpChg>
        <pc:grpChg chg="del">
          <ac:chgData name="Kokchun Giang" userId="67e2125d-ec8c-4323-9653-9824a2ad815f" providerId="ADAL" clId="{30F6CD24-A25F-0E40-94DE-3B5A761E19E7}" dt="2024-01-28T17:46:29.883" v="97" actId="478"/>
          <ac:grpSpMkLst>
            <pc:docMk/>
            <pc:sldMk cId="2303502608" sldId="331"/>
            <ac:grpSpMk id="1640" creationId="{3D0E7816-9BA0-C83A-8274-65B95A19FC81}"/>
          </ac:grpSpMkLst>
        </pc:grpChg>
        <pc:grpChg chg="del">
          <ac:chgData name="Kokchun Giang" userId="67e2125d-ec8c-4323-9653-9824a2ad815f" providerId="ADAL" clId="{30F6CD24-A25F-0E40-94DE-3B5A761E19E7}" dt="2024-01-28T17:46:30.997" v="98" actId="478"/>
          <ac:grpSpMkLst>
            <pc:docMk/>
            <pc:sldMk cId="2303502608" sldId="331"/>
            <ac:grpSpMk id="1641" creationId="{9DF4AFB0-DB10-7BD7-BA23-8BDDC402E75D}"/>
          </ac:grpSpMkLst>
        </pc:grpChg>
        <pc:grpChg chg="del">
          <ac:chgData name="Kokchun Giang" userId="67e2125d-ec8c-4323-9653-9824a2ad815f" providerId="ADAL" clId="{30F6CD24-A25F-0E40-94DE-3B5A761E19E7}" dt="2024-01-28T17:46:29.883" v="97" actId="478"/>
          <ac:grpSpMkLst>
            <pc:docMk/>
            <pc:sldMk cId="2303502608" sldId="331"/>
            <ac:grpSpMk id="1642" creationId="{1B7A4A0F-D504-FF67-49E8-E3FEFA4C0896}"/>
          </ac:grpSpMkLst>
        </pc:grpChg>
        <pc:grpChg chg="del">
          <ac:chgData name="Kokchun Giang" userId="67e2125d-ec8c-4323-9653-9824a2ad815f" providerId="ADAL" clId="{30F6CD24-A25F-0E40-94DE-3B5A761E19E7}" dt="2024-01-28T17:46:29.883" v="97" actId="478"/>
          <ac:grpSpMkLst>
            <pc:docMk/>
            <pc:sldMk cId="2303502608" sldId="331"/>
            <ac:grpSpMk id="1643" creationId="{C2398B60-16B8-9613-156F-E3BB729E2096}"/>
          </ac:grpSpMkLst>
        </pc:grpChg>
        <pc:grpChg chg="del">
          <ac:chgData name="Kokchun Giang" userId="67e2125d-ec8c-4323-9653-9824a2ad815f" providerId="ADAL" clId="{30F6CD24-A25F-0E40-94DE-3B5A761E19E7}" dt="2024-01-28T17:46:33.025" v="99" actId="478"/>
          <ac:grpSpMkLst>
            <pc:docMk/>
            <pc:sldMk cId="2303502608" sldId="331"/>
            <ac:grpSpMk id="1644" creationId="{4006E5AF-D026-8EC7-6D3D-9A920C2FAEE7}"/>
          </ac:grpSpMkLst>
        </pc:grpChg>
        <pc:grpChg chg="del">
          <ac:chgData name="Kokchun Giang" userId="67e2125d-ec8c-4323-9653-9824a2ad815f" providerId="ADAL" clId="{30F6CD24-A25F-0E40-94DE-3B5A761E19E7}" dt="2024-01-28T17:46:33.025" v="99" actId="478"/>
          <ac:grpSpMkLst>
            <pc:docMk/>
            <pc:sldMk cId="2303502608" sldId="331"/>
            <ac:grpSpMk id="1645" creationId="{57522810-36E9-807D-E810-DAC40CB47B24}"/>
          </ac:grpSpMkLst>
        </pc:grpChg>
        <pc:grpChg chg="del">
          <ac:chgData name="Kokchun Giang" userId="67e2125d-ec8c-4323-9653-9824a2ad815f" providerId="ADAL" clId="{30F6CD24-A25F-0E40-94DE-3B5A761E19E7}" dt="2024-01-28T17:46:34.051" v="100" actId="478"/>
          <ac:grpSpMkLst>
            <pc:docMk/>
            <pc:sldMk cId="2303502608" sldId="331"/>
            <ac:grpSpMk id="1646" creationId="{08AB707C-2166-4A9A-0F8A-D5F398154523}"/>
          </ac:grpSpMkLst>
        </pc:grpChg>
        <pc:grpChg chg="mod">
          <ac:chgData name="Kokchun Giang" userId="67e2125d-ec8c-4323-9653-9824a2ad815f" providerId="ADAL" clId="{30F6CD24-A25F-0E40-94DE-3B5A761E19E7}" dt="2024-01-28T17:51:33.033" v="283"/>
          <ac:grpSpMkLst>
            <pc:docMk/>
            <pc:sldMk cId="2303502608" sldId="331"/>
            <ac:grpSpMk id="1649" creationId="{CC663281-DFC8-9CDE-6B57-143BABEA4C7F}"/>
          </ac:grpSpMkLst>
        </pc:grpChg>
        <pc:grpChg chg="add del mod">
          <ac:chgData name="Kokchun Giang" userId="67e2125d-ec8c-4323-9653-9824a2ad815f" providerId="ADAL" clId="{30F6CD24-A25F-0E40-94DE-3B5A761E19E7}" dt="2024-01-28T17:51:31.998" v="278"/>
          <ac:grpSpMkLst>
            <pc:docMk/>
            <pc:sldMk cId="2303502608" sldId="331"/>
            <ac:grpSpMk id="1654" creationId="{9FC9F16D-3BC6-93F9-FADE-EAAE656B1500}"/>
          </ac:grpSpMkLst>
        </pc:grpChg>
        <pc:grpChg chg="mod">
          <ac:chgData name="Kokchun Giang" userId="67e2125d-ec8c-4323-9653-9824a2ad815f" providerId="ADAL" clId="{30F6CD24-A25F-0E40-94DE-3B5A761E19E7}" dt="2024-01-28T17:51:24.577" v="268"/>
          <ac:grpSpMkLst>
            <pc:docMk/>
            <pc:sldMk cId="2303502608" sldId="331"/>
            <ac:grpSpMk id="1657" creationId="{22B919FD-6D2C-E378-C689-18DB3A764493}"/>
          </ac:grpSpMkLst>
        </pc:grpChg>
        <pc:grpChg chg="mod">
          <ac:chgData name="Kokchun Giang" userId="67e2125d-ec8c-4323-9653-9824a2ad815f" providerId="ADAL" clId="{30F6CD24-A25F-0E40-94DE-3B5A761E19E7}" dt="2024-01-28T17:51:31.347" v="274"/>
          <ac:grpSpMkLst>
            <pc:docMk/>
            <pc:sldMk cId="2303502608" sldId="331"/>
            <ac:grpSpMk id="1661" creationId="{E83D1AE2-C880-7E44-2ED1-8EFCA10372E0}"/>
          </ac:grpSpMkLst>
        </pc:grpChg>
        <pc:grpChg chg="mod">
          <ac:chgData name="Kokchun Giang" userId="67e2125d-ec8c-4323-9653-9824a2ad815f" providerId="ADAL" clId="{30F6CD24-A25F-0E40-94DE-3B5A761E19E7}" dt="2024-01-28T18:24:42.408" v="896" actId="164"/>
          <ac:grpSpMkLst>
            <pc:docMk/>
            <pc:sldMk cId="2303502608" sldId="331"/>
            <ac:grpSpMk id="1665" creationId="{107AF0CA-1427-078F-1759-38F754F6B585}"/>
          </ac:grpSpMkLst>
        </pc:grpChg>
        <pc:grpChg chg="mod">
          <ac:chgData name="Kokchun Giang" userId="67e2125d-ec8c-4323-9653-9824a2ad815f" providerId="ADAL" clId="{30F6CD24-A25F-0E40-94DE-3B5A761E19E7}" dt="2024-01-28T18:24:42.408" v="896" actId="164"/>
          <ac:grpSpMkLst>
            <pc:docMk/>
            <pc:sldMk cId="2303502608" sldId="331"/>
            <ac:grpSpMk id="1668" creationId="{B0162AC3-12A0-1CBE-26FD-7407B6CC7C78}"/>
          </ac:grpSpMkLst>
        </pc:grpChg>
        <pc:grpChg chg="mod">
          <ac:chgData name="Kokchun Giang" userId="67e2125d-ec8c-4323-9653-9824a2ad815f" providerId="ADAL" clId="{30F6CD24-A25F-0E40-94DE-3B5A761E19E7}" dt="2024-01-28T18:24:42.408" v="896" actId="164"/>
          <ac:grpSpMkLst>
            <pc:docMk/>
            <pc:sldMk cId="2303502608" sldId="331"/>
            <ac:grpSpMk id="1677" creationId="{BA54D3DA-545E-2032-26D0-47C9CBC29CFB}"/>
          </ac:grpSpMkLst>
        </pc:grpChg>
        <pc:grpChg chg="mod">
          <ac:chgData name="Kokchun Giang" userId="67e2125d-ec8c-4323-9653-9824a2ad815f" providerId="ADAL" clId="{30F6CD24-A25F-0E40-94DE-3B5A761E19E7}" dt="2024-01-28T18:24:42.408" v="896" actId="164"/>
          <ac:grpSpMkLst>
            <pc:docMk/>
            <pc:sldMk cId="2303502608" sldId="331"/>
            <ac:grpSpMk id="1678" creationId="{2D1C38AA-252D-41D9-8900-8FFAD4EEEAB0}"/>
          </ac:grpSpMkLst>
        </pc:grpChg>
        <pc:grpChg chg="del mod">
          <ac:chgData name="Kokchun Giang" userId="67e2125d-ec8c-4323-9653-9824a2ad815f" providerId="ADAL" clId="{30F6CD24-A25F-0E40-94DE-3B5A761E19E7}" dt="2024-01-28T17:58:49.381" v="540"/>
          <ac:grpSpMkLst>
            <pc:docMk/>
            <pc:sldMk cId="2303502608" sldId="331"/>
            <ac:grpSpMk id="1681" creationId="{49ADC644-2CFE-919A-6173-82096AD66A1B}"/>
          </ac:grpSpMkLst>
        </pc:grpChg>
        <pc:grpChg chg="mod">
          <ac:chgData name="Kokchun Giang" userId="67e2125d-ec8c-4323-9653-9824a2ad815f" providerId="ADAL" clId="{30F6CD24-A25F-0E40-94DE-3B5A761E19E7}" dt="2024-01-28T18:24:49.670" v="898" actId="164"/>
          <ac:grpSpMkLst>
            <pc:docMk/>
            <pc:sldMk cId="2303502608" sldId="331"/>
            <ac:grpSpMk id="1692" creationId="{115F67B9-43E3-28CF-4439-B035293661E2}"/>
          </ac:grpSpMkLst>
        </pc:grpChg>
        <pc:grpChg chg="mod">
          <ac:chgData name="Kokchun Giang" userId="67e2125d-ec8c-4323-9653-9824a2ad815f" providerId="ADAL" clId="{30F6CD24-A25F-0E40-94DE-3B5A761E19E7}" dt="2024-01-28T18:24:49.670" v="898" actId="164"/>
          <ac:grpSpMkLst>
            <pc:docMk/>
            <pc:sldMk cId="2303502608" sldId="331"/>
            <ac:grpSpMk id="1693" creationId="{77828F7E-238D-1EB6-85BF-201BDC3F68E2}"/>
          </ac:grpSpMkLst>
        </pc:grpChg>
        <pc:grpChg chg="mod">
          <ac:chgData name="Kokchun Giang" userId="67e2125d-ec8c-4323-9653-9824a2ad815f" providerId="ADAL" clId="{30F6CD24-A25F-0E40-94DE-3B5A761E19E7}" dt="2024-01-28T18:24:57.143" v="900" actId="164"/>
          <ac:grpSpMkLst>
            <pc:docMk/>
            <pc:sldMk cId="2303502608" sldId="331"/>
            <ac:grpSpMk id="1709" creationId="{38D7B5E7-ADD1-6645-8104-4F880EF4B951}"/>
          </ac:grpSpMkLst>
        </pc:grpChg>
        <pc:grpChg chg="mod">
          <ac:chgData name="Kokchun Giang" userId="67e2125d-ec8c-4323-9653-9824a2ad815f" providerId="ADAL" clId="{30F6CD24-A25F-0E40-94DE-3B5A761E19E7}" dt="2024-01-28T18:24:57.143" v="900" actId="164"/>
          <ac:grpSpMkLst>
            <pc:docMk/>
            <pc:sldMk cId="2303502608" sldId="331"/>
            <ac:grpSpMk id="1710" creationId="{EE47A1CF-C3F2-18D6-567B-17A1D759ECED}"/>
          </ac:grpSpMkLst>
        </pc:grpChg>
        <pc:grpChg chg="del mod">
          <ac:chgData name="Kokchun Giang" userId="67e2125d-ec8c-4323-9653-9824a2ad815f" providerId="ADAL" clId="{30F6CD24-A25F-0E40-94DE-3B5A761E19E7}" dt="2024-01-28T17:59:26.203" v="562"/>
          <ac:grpSpMkLst>
            <pc:docMk/>
            <pc:sldMk cId="2303502608" sldId="331"/>
            <ac:grpSpMk id="1714" creationId="{73F8B74C-56D8-5983-F75C-0CB0219AB386}"/>
          </ac:grpSpMkLst>
        </pc:grpChg>
        <pc:grpChg chg="del mod">
          <ac:chgData name="Kokchun Giang" userId="67e2125d-ec8c-4323-9653-9824a2ad815f" providerId="ADAL" clId="{30F6CD24-A25F-0E40-94DE-3B5A761E19E7}" dt="2024-01-28T17:59:27.271" v="564"/>
          <ac:grpSpMkLst>
            <pc:docMk/>
            <pc:sldMk cId="2303502608" sldId="331"/>
            <ac:grpSpMk id="1716" creationId="{E4D5D124-2C22-7A24-2E68-516B1796DDBB}"/>
          </ac:grpSpMkLst>
        </pc:grpChg>
        <pc:grpChg chg="del mod">
          <ac:chgData name="Kokchun Giang" userId="67e2125d-ec8c-4323-9653-9824a2ad815f" providerId="ADAL" clId="{30F6CD24-A25F-0E40-94DE-3B5A761E19E7}" dt="2024-01-28T17:59:31.668" v="568"/>
          <ac:grpSpMkLst>
            <pc:docMk/>
            <pc:sldMk cId="2303502608" sldId="331"/>
            <ac:grpSpMk id="1718" creationId="{618494C8-08F9-D762-1B49-0992AC16F62F}"/>
          </ac:grpSpMkLst>
        </pc:grpChg>
        <pc:grpChg chg="del mod">
          <ac:chgData name="Kokchun Giang" userId="67e2125d-ec8c-4323-9653-9824a2ad815f" providerId="ADAL" clId="{30F6CD24-A25F-0E40-94DE-3B5A761E19E7}" dt="2024-01-28T17:59:33.212" v="570"/>
          <ac:grpSpMkLst>
            <pc:docMk/>
            <pc:sldMk cId="2303502608" sldId="331"/>
            <ac:grpSpMk id="1722" creationId="{3FECC608-02C3-313E-4DE8-0D4AE126F2FC}"/>
          </ac:grpSpMkLst>
        </pc:grpChg>
        <pc:grpChg chg="del mod">
          <ac:chgData name="Kokchun Giang" userId="67e2125d-ec8c-4323-9653-9824a2ad815f" providerId="ADAL" clId="{30F6CD24-A25F-0E40-94DE-3B5A761E19E7}" dt="2024-01-28T17:59:34.017" v="572"/>
          <ac:grpSpMkLst>
            <pc:docMk/>
            <pc:sldMk cId="2303502608" sldId="331"/>
            <ac:grpSpMk id="1724" creationId="{354361B3-39B9-ED93-2AF4-3B09DE301F5F}"/>
          </ac:grpSpMkLst>
        </pc:grpChg>
        <pc:grpChg chg="del mod">
          <ac:chgData name="Kokchun Giang" userId="67e2125d-ec8c-4323-9653-9824a2ad815f" providerId="ADAL" clId="{30F6CD24-A25F-0E40-94DE-3B5A761E19E7}" dt="2024-01-28T17:59:34.845" v="574"/>
          <ac:grpSpMkLst>
            <pc:docMk/>
            <pc:sldMk cId="2303502608" sldId="331"/>
            <ac:grpSpMk id="1726" creationId="{E862952C-5AEC-860A-C7CB-2CBC78074CE5}"/>
          </ac:grpSpMkLst>
        </pc:grpChg>
        <pc:grpChg chg="del mod">
          <ac:chgData name="Kokchun Giang" userId="67e2125d-ec8c-4323-9653-9824a2ad815f" providerId="ADAL" clId="{30F6CD24-A25F-0E40-94DE-3B5A761E19E7}" dt="2024-01-28T17:59:44.020" v="576"/>
          <ac:grpSpMkLst>
            <pc:docMk/>
            <pc:sldMk cId="2303502608" sldId="331"/>
            <ac:grpSpMk id="1728" creationId="{30BFEB98-504F-4AD9-3684-354935C8D19E}"/>
          </ac:grpSpMkLst>
        </pc:grpChg>
        <pc:grpChg chg="del mod">
          <ac:chgData name="Kokchun Giang" userId="67e2125d-ec8c-4323-9653-9824a2ad815f" providerId="ADAL" clId="{30F6CD24-A25F-0E40-94DE-3B5A761E19E7}" dt="2024-01-28T18:00:03.584" v="623"/>
          <ac:grpSpMkLst>
            <pc:docMk/>
            <pc:sldMk cId="2303502608" sldId="331"/>
            <ac:grpSpMk id="1730" creationId="{FAA8E7FB-4B92-F897-2DCB-A58172D00347}"/>
          </ac:grpSpMkLst>
        </pc:grpChg>
        <pc:grpChg chg="del mod">
          <ac:chgData name="Kokchun Giang" userId="67e2125d-ec8c-4323-9653-9824a2ad815f" providerId="ADAL" clId="{30F6CD24-A25F-0E40-94DE-3B5A761E19E7}" dt="2024-01-28T18:00:09.317" v="625"/>
          <ac:grpSpMkLst>
            <pc:docMk/>
            <pc:sldMk cId="2303502608" sldId="331"/>
            <ac:grpSpMk id="1777" creationId="{39ECFAC6-CA73-2867-FFAE-0E4D8D1513BA}"/>
          </ac:grpSpMkLst>
        </pc:grpChg>
        <pc:grpChg chg="del mod">
          <ac:chgData name="Kokchun Giang" userId="67e2125d-ec8c-4323-9653-9824a2ad815f" providerId="ADAL" clId="{30F6CD24-A25F-0E40-94DE-3B5A761E19E7}" dt="2024-01-28T18:00:13.024" v="632"/>
          <ac:grpSpMkLst>
            <pc:docMk/>
            <pc:sldMk cId="2303502608" sldId="331"/>
            <ac:grpSpMk id="1779" creationId="{572E3097-77BB-65C2-D264-1A2DBF840B52}"/>
          </ac:grpSpMkLst>
        </pc:grpChg>
        <pc:grpChg chg="del mod">
          <ac:chgData name="Kokchun Giang" userId="67e2125d-ec8c-4323-9653-9824a2ad815f" providerId="ADAL" clId="{30F6CD24-A25F-0E40-94DE-3B5A761E19E7}" dt="2024-01-28T18:00:17.144" v="635"/>
          <ac:grpSpMkLst>
            <pc:docMk/>
            <pc:sldMk cId="2303502608" sldId="331"/>
            <ac:grpSpMk id="1786" creationId="{6F5294AD-9F1D-A542-8FD1-2AA73D005696}"/>
          </ac:grpSpMkLst>
        </pc:grpChg>
        <pc:grpChg chg="del mod">
          <ac:chgData name="Kokchun Giang" userId="67e2125d-ec8c-4323-9653-9824a2ad815f" providerId="ADAL" clId="{30F6CD24-A25F-0E40-94DE-3B5A761E19E7}" dt="2024-01-28T18:00:20.773" v="640"/>
          <ac:grpSpMkLst>
            <pc:docMk/>
            <pc:sldMk cId="2303502608" sldId="331"/>
            <ac:grpSpMk id="1789" creationId="{40C50EDD-1174-D573-910B-9CDCCEEB4235}"/>
          </ac:grpSpMkLst>
        </pc:grpChg>
        <pc:grpChg chg="del mod">
          <ac:chgData name="Kokchun Giang" userId="67e2125d-ec8c-4323-9653-9824a2ad815f" providerId="ADAL" clId="{30F6CD24-A25F-0E40-94DE-3B5A761E19E7}" dt="2024-01-28T18:00:24.489" v="647"/>
          <ac:grpSpMkLst>
            <pc:docMk/>
            <pc:sldMk cId="2303502608" sldId="331"/>
            <ac:grpSpMk id="1794" creationId="{5DE926A4-47DF-28AF-0FD3-828F5ADF343E}"/>
          </ac:grpSpMkLst>
        </pc:grpChg>
        <pc:grpChg chg="del mod">
          <ac:chgData name="Kokchun Giang" userId="67e2125d-ec8c-4323-9653-9824a2ad815f" providerId="ADAL" clId="{30F6CD24-A25F-0E40-94DE-3B5A761E19E7}" dt="2024-01-28T18:00:25.931" v="649"/>
          <ac:grpSpMkLst>
            <pc:docMk/>
            <pc:sldMk cId="2303502608" sldId="331"/>
            <ac:grpSpMk id="1801" creationId="{34391A8E-13A6-3F1B-F021-720926CEEA9C}"/>
          </ac:grpSpMkLst>
        </pc:grpChg>
        <pc:grpChg chg="del mod">
          <ac:chgData name="Kokchun Giang" userId="67e2125d-ec8c-4323-9653-9824a2ad815f" providerId="ADAL" clId="{30F6CD24-A25F-0E40-94DE-3B5A761E19E7}" dt="2024-01-28T18:00:27.855" v="652"/>
          <ac:grpSpMkLst>
            <pc:docMk/>
            <pc:sldMk cId="2303502608" sldId="331"/>
            <ac:grpSpMk id="1803" creationId="{5DF3BDB4-0D1A-4B64-A977-B5797FDF7F54}"/>
          </ac:grpSpMkLst>
        </pc:grpChg>
        <pc:grpChg chg="add del mod">
          <ac:chgData name="Kokchun Giang" userId="67e2125d-ec8c-4323-9653-9824a2ad815f" providerId="ADAL" clId="{30F6CD24-A25F-0E40-94DE-3B5A761E19E7}" dt="2024-01-28T18:25:25.828" v="906" actId="164"/>
          <ac:grpSpMkLst>
            <pc:docMk/>
            <pc:sldMk cId="2303502608" sldId="331"/>
            <ac:grpSpMk id="1806" creationId="{4100577C-E7C8-3D19-514D-C299566C2FF5}"/>
          </ac:grpSpMkLst>
        </pc:grpChg>
        <pc:grpChg chg="mod">
          <ac:chgData name="Kokchun Giang" userId="67e2125d-ec8c-4323-9653-9824a2ad815f" providerId="ADAL" clId="{30F6CD24-A25F-0E40-94DE-3B5A761E19E7}" dt="2024-01-28T18:00:31.710" v="662"/>
          <ac:grpSpMkLst>
            <pc:docMk/>
            <pc:sldMk cId="2303502608" sldId="331"/>
            <ac:grpSpMk id="1813" creationId="{95C50703-44E8-BD6B-E1D5-3FF0C9986E2F}"/>
          </ac:grpSpMkLst>
        </pc:grpChg>
        <pc:grpChg chg="mod">
          <ac:chgData name="Kokchun Giang" userId="67e2125d-ec8c-4323-9653-9824a2ad815f" providerId="ADAL" clId="{30F6CD24-A25F-0E40-94DE-3B5A761E19E7}" dt="2024-01-28T18:27:00.035" v="913" actId="1076"/>
          <ac:grpSpMkLst>
            <pc:docMk/>
            <pc:sldMk cId="2303502608" sldId="331"/>
            <ac:grpSpMk id="1827" creationId="{D61A23E7-1FEC-403E-EA95-6A16F232CB8D}"/>
          </ac:grpSpMkLst>
        </pc:grpChg>
        <pc:grpChg chg="del mod">
          <ac:chgData name="Kokchun Giang" userId="67e2125d-ec8c-4323-9653-9824a2ad815f" providerId="ADAL" clId="{30F6CD24-A25F-0E40-94DE-3B5A761E19E7}" dt="2024-01-28T18:01:32.441" v="688"/>
          <ac:grpSpMkLst>
            <pc:docMk/>
            <pc:sldMk cId="2303502608" sldId="331"/>
            <ac:grpSpMk id="1832" creationId="{8401DE69-5EDE-3B5F-99E3-936898BAE19D}"/>
          </ac:grpSpMkLst>
        </pc:grpChg>
        <pc:grpChg chg="del mod">
          <ac:chgData name="Kokchun Giang" userId="67e2125d-ec8c-4323-9653-9824a2ad815f" providerId="ADAL" clId="{30F6CD24-A25F-0E40-94DE-3B5A761E19E7}" dt="2024-01-28T18:01:36.387" v="696"/>
          <ac:grpSpMkLst>
            <pc:docMk/>
            <pc:sldMk cId="2303502608" sldId="331"/>
            <ac:grpSpMk id="1835" creationId="{A5A87E73-B228-EAE2-01D9-B8E27E510AC6}"/>
          </ac:grpSpMkLst>
        </pc:grpChg>
        <pc:grpChg chg="mod">
          <ac:chgData name="Kokchun Giang" userId="67e2125d-ec8c-4323-9653-9824a2ad815f" providerId="ADAL" clId="{30F6CD24-A25F-0E40-94DE-3B5A761E19E7}" dt="2024-01-28T18:25:41.219" v="907" actId="164"/>
          <ac:grpSpMkLst>
            <pc:docMk/>
            <pc:sldMk cId="2303502608" sldId="331"/>
            <ac:grpSpMk id="1843" creationId="{5DB163B7-113F-6E93-1D41-AD45DE0825D8}"/>
          </ac:grpSpMkLst>
        </pc:grpChg>
        <pc:grpChg chg="del mod">
          <ac:chgData name="Kokchun Giang" userId="67e2125d-ec8c-4323-9653-9824a2ad815f" providerId="ADAL" clId="{30F6CD24-A25F-0E40-94DE-3B5A761E19E7}" dt="2024-01-28T18:02:02.189" v="715"/>
          <ac:grpSpMkLst>
            <pc:docMk/>
            <pc:sldMk cId="2303502608" sldId="331"/>
            <ac:grpSpMk id="1852" creationId="{4EE4CB3B-92A0-E9A0-036A-2F4331B65F5A}"/>
          </ac:grpSpMkLst>
        </pc:grpChg>
        <pc:grpChg chg="mod">
          <ac:chgData name="Kokchun Giang" userId="67e2125d-ec8c-4323-9653-9824a2ad815f" providerId="ADAL" clId="{30F6CD24-A25F-0E40-94DE-3B5A761E19E7}" dt="2024-01-28T18:26:32.532" v="909" actId="164"/>
          <ac:grpSpMkLst>
            <pc:docMk/>
            <pc:sldMk cId="2303502608" sldId="331"/>
            <ac:grpSpMk id="1862" creationId="{144647CB-91A6-8BE0-1060-7AC739181B1B}"/>
          </ac:grpSpMkLst>
        </pc:grpChg>
        <pc:grpChg chg="del mod">
          <ac:chgData name="Kokchun Giang" userId="67e2125d-ec8c-4323-9653-9824a2ad815f" providerId="ADAL" clId="{30F6CD24-A25F-0E40-94DE-3B5A761E19E7}" dt="2024-01-28T18:02:14.490" v="735"/>
          <ac:grpSpMkLst>
            <pc:docMk/>
            <pc:sldMk cId="2303502608" sldId="331"/>
            <ac:grpSpMk id="1871" creationId="{511D433A-A634-F051-2BA8-FF0E527FA2DD}"/>
          </ac:grpSpMkLst>
        </pc:grpChg>
        <pc:grpChg chg="del mod">
          <ac:chgData name="Kokchun Giang" userId="67e2125d-ec8c-4323-9653-9824a2ad815f" providerId="ADAL" clId="{30F6CD24-A25F-0E40-94DE-3B5A761E19E7}" dt="2024-01-28T18:02:20.515" v="745"/>
          <ac:grpSpMkLst>
            <pc:docMk/>
            <pc:sldMk cId="2303502608" sldId="331"/>
            <ac:grpSpMk id="1882" creationId="{B15EB820-44A8-26A4-2A87-3CE5A23DED9A}"/>
          </ac:grpSpMkLst>
        </pc:grpChg>
        <pc:grpChg chg="del mod">
          <ac:chgData name="Kokchun Giang" userId="67e2125d-ec8c-4323-9653-9824a2ad815f" providerId="ADAL" clId="{30F6CD24-A25F-0E40-94DE-3B5A761E19E7}" dt="2024-01-28T18:26:13.395" v="908" actId="165"/>
          <ac:grpSpMkLst>
            <pc:docMk/>
            <pc:sldMk cId="2303502608" sldId="331"/>
            <ac:grpSpMk id="1892" creationId="{81E2F1DD-DE35-737A-4881-7D246DA9F604}"/>
          </ac:grpSpMkLst>
        </pc:grpChg>
        <pc:grpChg chg="mod">
          <ac:chgData name="Kokchun Giang" userId="67e2125d-ec8c-4323-9653-9824a2ad815f" providerId="ADAL" clId="{30F6CD24-A25F-0E40-94DE-3B5A761E19E7}" dt="2024-01-28T18:26:43.759" v="910" actId="164"/>
          <ac:grpSpMkLst>
            <pc:docMk/>
            <pc:sldMk cId="2303502608" sldId="331"/>
            <ac:grpSpMk id="1897" creationId="{938FC1C5-4786-C3B5-7193-889B1CC6531D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09" creationId="{997091BF-BE48-39BE-1BC2-4B28B3F901FF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23" creationId="{F2F2BF57-14AC-E1BD-547A-07F2D7A4C1FD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24" creationId="{432B0EBB-1C07-2B3F-19A8-CF4C461A893E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32" creationId="{5DFD6C6F-1BD8-0432-D829-66CFFC9D7EB5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33" creationId="{9DE94743-0869-C2BE-D060-F6F4D7A2653F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43" creationId="{3C97D40B-4D37-8BA2-5802-80E0BCCCCC55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57" creationId="{2F35405D-0EB0-65DB-7BC1-35B32CF2239D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66" creationId="{37DC1B21-88D2-1A47-9604-6D95A538990F}"/>
          </ac:grpSpMkLst>
        </pc:grpChg>
        <pc:grpChg chg="mod">
          <ac:chgData name="Kokchun Giang" userId="67e2125d-ec8c-4323-9653-9824a2ad815f" providerId="ADAL" clId="{30F6CD24-A25F-0E40-94DE-3B5A761E19E7}" dt="2024-01-28T18:03:45.036" v="828"/>
          <ac:grpSpMkLst>
            <pc:docMk/>
            <pc:sldMk cId="2303502608" sldId="331"/>
            <ac:grpSpMk id="1975" creationId="{8B2F0489-DA31-A1A4-BB68-F74BE8E85952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98" creationId="{E3ED0CBC-C4A5-0B23-8438-D3C80BB912E3}"/>
          </ac:grpSpMkLst>
        </pc:grpChg>
        <pc:grpChg chg="mod">
          <ac:chgData name="Kokchun Giang" userId="67e2125d-ec8c-4323-9653-9824a2ad815f" providerId="ADAL" clId="{30F6CD24-A25F-0E40-94DE-3B5A761E19E7}" dt="2024-01-28T18:26:49.629" v="911" actId="164"/>
          <ac:grpSpMkLst>
            <pc:docMk/>
            <pc:sldMk cId="2303502608" sldId="331"/>
            <ac:grpSpMk id="1999" creationId="{AF9E5EF6-87A9-C8FD-449B-97A77BE3699A}"/>
          </ac:grpSpMkLst>
        </pc:grpChg>
        <pc:grpChg chg="add mod">
          <ac:chgData name="Kokchun Giang" userId="67e2125d-ec8c-4323-9653-9824a2ad815f" providerId="ADAL" clId="{30F6CD24-A25F-0E40-94DE-3B5A761E19E7}" dt="2024-01-28T18:20:45.737" v="865" actId="1038"/>
          <ac:grpSpMkLst>
            <pc:docMk/>
            <pc:sldMk cId="2303502608" sldId="331"/>
            <ac:grpSpMk id="2002" creationId="{15C99247-CFE7-355E-8990-730544930A84}"/>
          </ac:grpSpMkLst>
        </pc:grpChg>
        <pc:grpChg chg="add mod">
          <ac:chgData name="Kokchun Giang" userId="67e2125d-ec8c-4323-9653-9824a2ad815f" providerId="ADAL" clId="{30F6CD24-A25F-0E40-94DE-3B5A761E19E7}" dt="2024-01-28T18:21:01.732" v="866" actId="164"/>
          <ac:grpSpMkLst>
            <pc:docMk/>
            <pc:sldMk cId="2303502608" sldId="331"/>
            <ac:grpSpMk id="2003" creationId="{6FE5609D-E11E-427A-712D-535EF5D8A32C}"/>
          </ac:grpSpMkLst>
        </pc:grpChg>
        <pc:grpChg chg="add mod">
          <ac:chgData name="Kokchun Giang" userId="67e2125d-ec8c-4323-9653-9824a2ad815f" providerId="ADAL" clId="{30F6CD24-A25F-0E40-94DE-3B5A761E19E7}" dt="2024-01-28T18:21:06.614" v="867" actId="164"/>
          <ac:grpSpMkLst>
            <pc:docMk/>
            <pc:sldMk cId="2303502608" sldId="331"/>
            <ac:grpSpMk id="2004" creationId="{0E68AC1F-B527-FEFD-5D00-850BF55EFCDF}"/>
          </ac:grpSpMkLst>
        </pc:grpChg>
        <pc:grpChg chg="add mod">
          <ac:chgData name="Kokchun Giang" userId="67e2125d-ec8c-4323-9653-9824a2ad815f" providerId="ADAL" clId="{30F6CD24-A25F-0E40-94DE-3B5A761E19E7}" dt="2024-01-28T18:21:14.408" v="868" actId="164"/>
          <ac:grpSpMkLst>
            <pc:docMk/>
            <pc:sldMk cId="2303502608" sldId="331"/>
            <ac:grpSpMk id="2005" creationId="{4EC83EE7-0955-BB37-9B69-C560BA64A6B5}"/>
          </ac:grpSpMkLst>
        </pc:grpChg>
        <pc:grpChg chg="add del mod">
          <ac:chgData name="Kokchun Giang" userId="67e2125d-ec8c-4323-9653-9824a2ad815f" providerId="ADAL" clId="{30F6CD24-A25F-0E40-94DE-3B5A761E19E7}" dt="2024-01-28T18:21:56.277" v="874" actId="165"/>
          <ac:grpSpMkLst>
            <pc:docMk/>
            <pc:sldMk cId="2303502608" sldId="331"/>
            <ac:grpSpMk id="2006" creationId="{81C913E5-7477-FF5D-6EEA-A03161F3E888}"/>
          </ac:grpSpMkLst>
        </pc:grpChg>
        <pc:grpChg chg="add mod">
          <ac:chgData name="Kokchun Giang" userId="67e2125d-ec8c-4323-9653-9824a2ad815f" providerId="ADAL" clId="{30F6CD24-A25F-0E40-94DE-3B5A761E19E7}" dt="2024-01-28T18:21:49.603" v="873" actId="164"/>
          <ac:grpSpMkLst>
            <pc:docMk/>
            <pc:sldMk cId="2303502608" sldId="331"/>
            <ac:grpSpMk id="2007" creationId="{76F03380-111C-9D06-1E8C-75B3FD5EE003}"/>
          </ac:grpSpMkLst>
        </pc:grpChg>
        <pc:grpChg chg="add mod">
          <ac:chgData name="Kokchun Giang" userId="67e2125d-ec8c-4323-9653-9824a2ad815f" providerId="ADAL" clId="{30F6CD24-A25F-0E40-94DE-3B5A761E19E7}" dt="2024-01-28T18:21:49.603" v="873" actId="164"/>
          <ac:grpSpMkLst>
            <pc:docMk/>
            <pc:sldMk cId="2303502608" sldId="331"/>
            <ac:grpSpMk id="2008" creationId="{808BD27B-5570-9EF6-C120-F6B180ED85AB}"/>
          </ac:grpSpMkLst>
        </pc:grpChg>
        <pc:grpChg chg="add mod">
          <ac:chgData name="Kokchun Giang" userId="67e2125d-ec8c-4323-9653-9824a2ad815f" providerId="ADAL" clId="{30F6CD24-A25F-0E40-94DE-3B5A761E19E7}" dt="2024-01-28T18:22:08.056" v="875" actId="164"/>
          <ac:grpSpMkLst>
            <pc:docMk/>
            <pc:sldMk cId="2303502608" sldId="331"/>
            <ac:grpSpMk id="2009" creationId="{3B0CE7EA-096B-3580-3906-395077791111}"/>
          </ac:grpSpMkLst>
        </pc:grpChg>
        <pc:grpChg chg="add mod">
          <ac:chgData name="Kokchun Giang" userId="67e2125d-ec8c-4323-9653-9824a2ad815f" providerId="ADAL" clId="{30F6CD24-A25F-0E40-94DE-3B5A761E19E7}" dt="2024-01-28T18:22:14.936" v="876" actId="164"/>
          <ac:grpSpMkLst>
            <pc:docMk/>
            <pc:sldMk cId="2303502608" sldId="331"/>
            <ac:grpSpMk id="2010" creationId="{F82A9593-951B-045B-FD94-E798559F4A87}"/>
          </ac:grpSpMkLst>
        </pc:grpChg>
        <pc:grpChg chg="add mod">
          <ac:chgData name="Kokchun Giang" userId="67e2125d-ec8c-4323-9653-9824a2ad815f" providerId="ADAL" clId="{30F6CD24-A25F-0E40-94DE-3B5A761E19E7}" dt="2024-01-28T18:22:25.405" v="877" actId="164"/>
          <ac:grpSpMkLst>
            <pc:docMk/>
            <pc:sldMk cId="2303502608" sldId="331"/>
            <ac:grpSpMk id="2011" creationId="{35A5F394-2878-4687-2559-0D4BC8274F0F}"/>
          </ac:grpSpMkLst>
        </pc:grpChg>
        <pc:grpChg chg="add mod">
          <ac:chgData name="Kokchun Giang" userId="67e2125d-ec8c-4323-9653-9824a2ad815f" providerId="ADAL" clId="{30F6CD24-A25F-0E40-94DE-3B5A761E19E7}" dt="2024-01-28T18:22:41.959" v="878" actId="164"/>
          <ac:grpSpMkLst>
            <pc:docMk/>
            <pc:sldMk cId="2303502608" sldId="331"/>
            <ac:grpSpMk id="2012" creationId="{38B49503-C0EA-10C1-4B85-D904CA349D27}"/>
          </ac:grpSpMkLst>
        </pc:grpChg>
        <pc:grpChg chg="add mod">
          <ac:chgData name="Kokchun Giang" userId="67e2125d-ec8c-4323-9653-9824a2ad815f" providerId="ADAL" clId="{30F6CD24-A25F-0E40-94DE-3B5A761E19E7}" dt="2024-01-28T18:22:44.526" v="879" actId="164"/>
          <ac:grpSpMkLst>
            <pc:docMk/>
            <pc:sldMk cId="2303502608" sldId="331"/>
            <ac:grpSpMk id="2013" creationId="{3344EF24-2222-4F1F-C58E-4A54BE5F6110}"/>
          </ac:grpSpMkLst>
        </pc:grpChg>
        <pc:grpChg chg="add mod">
          <ac:chgData name="Kokchun Giang" userId="67e2125d-ec8c-4323-9653-9824a2ad815f" providerId="ADAL" clId="{30F6CD24-A25F-0E40-94DE-3B5A761E19E7}" dt="2024-01-28T18:22:46.982" v="880" actId="164"/>
          <ac:grpSpMkLst>
            <pc:docMk/>
            <pc:sldMk cId="2303502608" sldId="331"/>
            <ac:grpSpMk id="2014" creationId="{5FCE0A38-DB74-9F54-0F93-E3A22B4C9DCE}"/>
          </ac:grpSpMkLst>
        </pc:grpChg>
        <pc:grpChg chg="add mod">
          <ac:chgData name="Kokchun Giang" userId="67e2125d-ec8c-4323-9653-9824a2ad815f" providerId="ADAL" clId="{30F6CD24-A25F-0E40-94DE-3B5A761E19E7}" dt="2024-01-28T18:22:49.261" v="881" actId="164"/>
          <ac:grpSpMkLst>
            <pc:docMk/>
            <pc:sldMk cId="2303502608" sldId="331"/>
            <ac:grpSpMk id="2015" creationId="{26A4929A-C04D-4E99-62DD-90C5D16A99CB}"/>
          </ac:grpSpMkLst>
        </pc:grpChg>
        <pc:grpChg chg="add mod">
          <ac:chgData name="Kokchun Giang" userId="67e2125d-ec8c-4323-9653-9824a2ad815f" providerId="ADAL" clId="{30F6CD24-A25F-0E40-94DE-3B5A761E19E7}" dt="2024-01-28T18:24:42.408" v="896" actId="164"/>
          <ac:grpSpMkLst>
            <pc:docMk/>
            <pc:sldMk cId="2303502608" sldId="331"/>
            <ac:grpSpMk id="2016" creationId="{15C450E2-AD5C-4F92-8350-0AD56DC162A4}"/>
          </ac:grpSpMkLst>
        </pc:grpChg>
        <pc:grpChg chg="add mod">
          <ac:chgData name="Kokchun Giang" userId="67e2125d-ec8c-4323-9653-9824a2ad815f" providerId="ADAL" clId="{30F6CD24-A25F-0E40-94DE-3B5A761E19E7}" dt="2024-01-28T18:24:49.670" v="898" actId="164"/>
          <ac:grpSpMkLst>
            <pc:docMk/>
            <pc:sldMk cId="2303502608" sldId="331"/>
            <ac:grpSpMk id="2017" creationId="{E849AFB5-2A89-E842-ED23-B50C6F947269}"/>
          </ac:grpSpMkLst>
        </pc:grpChg>
        <pc:grpChg chg="add mod">
          <ac:chgData name="Kokchun Giang" userId="67e2125d-ec8c-4323-9653-9824a2ad815f" providerId="ADAL" clId="{30F6CD24-A25F-0E40-94DE-3B5A761E19E7}" dt="2024-01-28T18:24:57.143" v="900" actId="164"/>
          <ac:grpSpMkLst>
            <pc:docMk/>
            <pc:sldMk cId="2303502608" sldId="331"/>
            <ac:grpSpMk id="2018" creationId="{03B94FFA-2AEA-9D20-25F7-82F0F12EFC6E}"/>
          </ac:grpSpMkLst>
        </pc:grpChg>
        <pc:grpChg chg="add mod">
          <ac:chgData name="Kokchun Giang" userId="67e2125d-ec8c-4323-9653-9824a2ad815f" providerId="ADAL" clId="{30F6CD24-A25F-0E40-94DE-3B5A761E19E7}" dt="2024-01-28T18:27:00.035" v="913" actId="1076"/>
          <ac:grpSpMkLst>
            <pc:docMk/>
            <pc:sldMk cId="2303502608" sldId="331"/>
            <ac:grpSpMk id="2019" creationId="{C525EFEB-DA10-B027-D830-1F4CDBCB3D14}"/>
          </ac:grpSpMkLst>
        </pc:grpChg>
        <pc:grpChg chg="add mod">
          <ac:chgData name="Kokchun Giang" userId="67e2125d-ec8c-4323-9653-9824a2ad815f" providerId="ADAL" clId="{30F6CD24-A25F-0E40-94DE-3B5A761E19E7}" dt="2024-01-28T18:27:00.035" v="913" actId="1076"/>
          <ac:grpSpMkLst>
            <pc:docMk/>
            <pc:sldMk cId="2303502608" sldId="331"/>
            <ac:grpSpMk id="2020" creationId="{A3D3E476-8396-049E-CA0D-553BCAC46AA2}"/>
          </ac:grpSpMkLst>
        </pc:grpChg>
        <pc:grpChg chg="add mod">
          <ac:chgData name="Kokchun Giang" userId="67e2125d-ec8c-4323-9653-9824a2ad815f" providerId="ADAL" clId="{30F6CD24-A25F-0E40-94DE-3B5A761E19E7}" dt="2024-01-28T18:27:00.035" v="913" actId="1076"/>
          <ac:grpSpMkLst>
            <pc:docMk/>
            <pc:sldMk cId="2303502608" sldId="331"/>
            <ac:grpSpMk id="2021" creationId="{588286F8-4D39-686C-44CD-7D1F90435401}"/>
          </ac:grpSpMkLst>
        </pc:grpChg>
        <pc:grpChg chg="add mod">
          <ac:chgData name="Kokchun Giang" userId="67e2125d-ec8c-4323-9653-9824a2ad815f" providerId="ADAL" clId="{30F6CD24-A25F-0E40-94DE-3B5A761E19E7}" dt="2024-01-28T18:27:00.035" v="913" actId="1076"/>
          <ac:grpSpMkLst>
            <pc:docMk/>
            <pc:sldMk cId="2303502608" sldId="331"/>
            <ac:grpSpMk id="2022" creationId="{A3970880-B82E-605E-145C-2F381EB6F1C0}"/>
          </ac:grpSpMkLst>
        </pc:grpChg>
        <pc:grpChg chg="add mod">
          <ac:chgData name="Kokchun Giang" userId="67e2125d-ec8c-4323-9653-9824a2ad815f" providerId="ADAL" clId="{30F6CD24-A25F-0E40-94DE-3B5A761E19E7}" dt="2024-01-28T18:27:00.035" v="913" actId="1076"/>
          <ac:grpSpMkLst>
            <pc:docMk/>
            <pc:sldMk cId="2303502608" sldId="331"/>
            <ac:grpSpMk id="2023" creationId="{56898BC1-C669-8AFE-A9F3-8729F3AF3DF3}"/>
          </ac:grpSpMkLst>
        </pc:grpChg>
        <pc:grpChg chg="del mod">
          <ac:chgData name="Kokchun Giang" userId="67e2125d-ec8c-4323-9653-9824a2ad815f" providerId="ADAL" clId="{30F6CD24-A25F-0E40-94DE-3B5A761E19E7}" dt="2024-01-28T18:31:03.937" v="962"/>
          <ac:grpSpMkLst>
            <pc:docMk/>
            <pc:sldMk cId="2303502608" sldId="331"/>
            <ac:grpSpMk id="2026" creationId="{34995420-7DE3-B41B-1559-B2B65C77E11A}"/>
          </ac:grpSpMkLst>
        </pc:grpChg>
        <pc:grpChg chg="del mod">
          <ac:chgData name="Kokchun Giang" userId="67e2125d-ec8c-4323-9653-9824a2ad815f" providerId="ADAL" clId="{30F6CD24-A25F-0E40-94DE-3B5A761E19E7}" dt="2024-01-28T18:31:10.423" v="964"/>
          <ac:grpSpMkLst>
            <pc:docMk/>
            <pc:sldMk cId="2303502608" sldId="331"/>
            <ac:grpSpMk id="2028" creationId="{E5CDB7BE-393B-27D9-EAA5-570ACA9F94F1}"/>
          </ac:grpSpMkLst>
        </pc:grpChg>
        <pc:grpChg chg="mod">
          <ac:chgData name="Kokchun Giang" userId="67e2125d-ec8c-4323-9653-9824a2ad815f" providerId="ADAL" clId="{30F6CD24-A25F-0E40-94DE-3B5A761E19E7}" dt="2024-01-28T18:31:18.494" v="971"/>
          <ac:grpSpMkLst>
            <pc:docMk/>
            <pc:sldMk cId="2303502608" sldId="331"/>
            <ac:grpSpMk id="2032" creationId="{7C8156BF-5B6C-616E-3F51-54C8FFE76163}"/>
          </ac:grpSpMkLst>
        </pc:grpChg>
        <pc:grpChg chg="add del mod">
          <ac:chgData name="Kokchun Giang" userId="67e2125d-ec8c-4323-9653-9824a2ad815f" providerId="ADAL" clId="{30F6CD24-A25F-0E40-94DE-3B5A761E19E7}" dt="2024-01-28T18:31:41.013" v="995"/>
          <ac:grpSpMkLst>
            <pc:docMk/>
            <pc:sldMk cId="2303502608" sldId="331"/>
            <ac:grpSpMk id="2035" creationId="{8DAEF6B6-37A8-2B26-8BFC-B902447C3A6E}"/>
          </ac:grpSpMkLst>
        </pc:grpChg>
        <pc:grpChg chg="add del mod">
          <ac:chgData name="Kokchun Giang" userId="67e2125d-ec8c-4323-9653-9824a2ad815f" providerId="ADAL" clId="{30F6CD24-A25F-0E40-94DE-3B5A761E19E7}" dt="2024-01-28T18:31:38.872" v="992"/>
          <ac:grpSpMkLst>
            <pc:docMk/>
            <pc:sldMk cId="2303502608" sldId="331"/>
            <ac:grpSpMk id="2038" creationId="{BEB400B2-017A-43D1-282E-70EF085980EC}"/>
          </ac:grpSpMkLst>
        </pc:grpChg>
        <pc:grpChg chg="add del mod">
          <ac:chgData name="Kokchun Giang" userId="67e2125d-ec8c-4323-9653-9824a2ad815f" providerId="ADAL" clId="{30F6CD24-A25F-0E40-94DE-3B5A761E19E7}" dt="2024-01-28T18:31:37.786" v="990"/>
          <ac:grpSpMkLst>
            <pc:docMk/>
            <pc:sldMk cId="2303502608" sldId="331"/>
            <ac:grpSpMk id="2040" creationId="{ED9BD28F-A512-8401-1101-7D2A3A051DD0}"/>
          </ac:grpSpMkLst>
        </pc:grpChg>
        <pc:grpChg chg="add del mod">
          <ac:chgData name="Kokchun Giang" userId="67e2125d-ec8c-4323-9653-9824a2ad815f" providerId="ADAL" clId="{30F6CD24-A25F-0E40-94DE-3B5A761E19E7}" dt="2024-01-28T18:31:37.429" v="988"/>
          <ac:grpSpMkLst>
            <pc:docMk/>
            <pc:sldMk cId="2303502608" sldId="331"/>
            <ac:grpSpMk id="2042" creationId="{3378E097-26D5-9535-F22C-B62C8032575F}"/>
          </ac:grpSpMkLst>
        </pc:grpChg>
        <pc:grpChg chg="mod">
          <ac:chgData name="Kokchun Giang" userId="67e2125d-ec8c-4323-9653-9824a2ad815f" providerId="ADAL" clId="{30F6CD24-A25F-0E40-94DE-3B5A761E19E7}" dt="2024-01-28T18:31:36.360" v="986"/>
          <ac:grpSpMkLst>
            <pc:docMk/>
            <pc:sldMk cId="2303502608" sldId="331"/>
            <ac:grpSpMk id="2044" creationId="{842A7334-2B98-384F-CD61-8D9133DE6A5A}"/>
          </ac:grpSpMkLst>
        </pc:grp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3" creationId="{56980EC8-8998-4C05-C8A7-6F6E7CBA6CDA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4" creationId="{5C876ACA-6E26-BCAF-E4C4-56F743F9B026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5" creationId="{476B342D-5FB8-EFCC-4E49-A01B7BA822D5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6" creationId="{DD1DCF13-F8FB-9FEE-2066-6D32F6B9E02D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7" creationId="{B353C2FB-ED7B-AD09-BD82-04A86E304EAB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8" creationId="{77A0A6D7-4DBB-98F5-CC19-E87D80375012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9" creationId="{95F08ADE-0D5C-9314-E5DF-0E886E9281F8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0" creationId="{C9A45658-C5CB-A567-A0AA-AE9D41CF6265}"/>
          </ac:inkMkLst>
        </pc:inkChg>
        <pc:inkChg chg="add mod">
          <ac:chgData name="Kokchun Giang" userId="67e2125d-ec8c-4323-9653-9824a2ad815f" providerId="ADAL" clId="{30F6CD24-A25F-0E40-94DE-3B5A761E19E7}" dt="2024-01-28T18:32:31.205" v="1004"/>
          <ac:inkMkLst>
            <pc:docMk/>
            <pc:sldMk cId="2303502608" sldId="331"/>
            <ac:inkMk id="11" creationId="{4F37E210-3647-FEAD-9E08-E8BFEE737B20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2" creationId="{F2785B30-22AC-DD92-083B-E0EC3088DF9F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3" creationId="{C19616B6-F9B7-EE24-8A21-C2F769F26B9B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4" creationId="{78BC9B95-4C07-C250-9A20-F517DD5C2F6A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5" creationId="{6713E4D0-0DD7-94EE-EDF7-2DBEDCF297A6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6" creationId="{34D08C78-13BD-A112-A8E8-F631C6C9F8E4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7" creationId="{E540D933-2BE4-094F-8F64-CF438D234B32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8" creationId="{D016DC7A-F9A6-7259-8139-E0420EEFFDD5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19" creationId="{C31B2DDF-3F77-7479-1227-0F5BAE454BFF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20" creationId="{E5F0CB1C-A9DC-EC11-A0F4-3BAF71848A98}"/>
          </ac:inkMkLst>
        </pc:inkChg>
        <pc:inkChg chg="add mod">
          <ac:chgData name="Kokchun Giang" userId="67e2125d-ec8c-4323-9653-9824a2ad815f" providerId="ADAL" clId="{30F6CD24-A25F-0E40-94DE-3B5A761E19E7}" dt="2024-01-28T18:32:31.205" v="1004"/>
          <ac:inkMkLst>
            <pc:docMk/>
            <pc:sldMk cId="2303502608" sldId="331"/>
            <ac:inkMk id="21" creationId="{14345D09-DC02-3D97-6D14-4B9315E70BD0}"/>
          </ac:inkMkLst>
        </pc:inkChg>
        <pc:inkChg chg="add mod">
          <ac:chgData name="Kokchun Giang" userId="67e2125d-ec8c-4323-9653-9824a2ad815f" providerId="ADAL" clId="{30F6CD24-A25F-0E40-94DE-3B5A761E19E7}" dt="2024-01-28T17:49:06.644" v="123"/>
          <ac:inkMkLst>
            <pc:docMk/>
            <pc:sldMk cId="2303502608" sldId="331"/>
            <ac:inkMk id="22" creationId="{81B88DD1-ECEE-6311-D8CB-B29513DC16EB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24" creationId="{9A409132-846F-3134-4D15-A552A029B620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25" creationId="{D9744F0A-E79B-23DF-9FC4-E3B8E241B7FF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26" creationId="{5CCCC2D0-725C-5E90-3E47-5D85D6390AA6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27" creationId="{9DE56909-E87E-35A0-933B-D3E9795A2BB6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29" creationId="{ACBC1CC3-0C30-B909-580B-C74C1BC7CF84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0" creationId="{0CD11E71-2873-0B25-4E36-317FCC77C108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1" creationId="{BD3BC695-2EF7-5CCF-EA95-C4997C59E012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2" creationId="{15AC0E86-C05B-5B06-ADEA-CB83F4C76EE0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3" creationId="{E073C9D3-6007-3846-F246-7C73DC8722D4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4" creationId="{FD003DB8-6DAE-6F73-8AB5-4735F095779F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5" creationId="{B5D6C619-DC8B-24C0-BA7D-C549897DC482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36" creationId="{219F0B87-9CA7-183D-7DDE-E38C33A07364}"/>
          </ac:inkMkLst>
        </pc:inkChg>
        <pc:inkChg chg="add mod">
          <ac:chgData name="Kokchun Giang" userId="67e2125d-ec8c-4323-9653-9824a2ad815f" providerId="ADAL" clId="{30F6CD24-A25F-0E40-94DE-3B5A761E19E7}" dt="2024-01-28T18:32:31.205" v="1004"/>
          <ac:inkMkLst>
            <pc:docMk/>
            <pc:sldMk cId="2303502608" sldId="331"/>
            <ac:inkMk id="37" creationId="{2AA5D13F-B2DE-508C-D208-16B0E30C4BC5}"/>
          </ac:inkMkLst>
        </pc:inkChg>
        <pc:inkChg chg="add del mod">
          <ac:chgData name="Kokchun Giang" userId="67e2125d-ec8c-4323-9653-9824a2ad815f" providerId="ADAL" clId="{30F6CD24-A25F-0E40-94DE-3B5A761E19E7}" dt="2024-01-28T17:49:24.755" v="145" actId="9405"/>
          <ac:inkMkLst>
            <pc:docMk/>
            <pc:sldMk cId="2303502608" sldId="331"/>
            <ac:inkMk id="37" creationId="{3EC8F96E-C99A-8AE4-6450-AC48471CFB0B}"/>
          </ac:inkMkLst>
        </pc:inkChg>
        <pc:inkChg chg="add del mod">
          <ac:chgData name="Kokchun Giang" userId="67e2125d-ec8c-4323-9653-9824a2ad815f" providerId="ADAL" clId="{30F6CD24-A25F-0E40-94DE-3B5A761E19E7}" dt="2024-01-28T17:49:24.243" v="144" actId="9405"/>
          <ac:inkMkLst>
            <pc:docMk/>
            <pc:sldMk cId="2303502608" sldId="331"/>
            <ac:inkMk id="38" creationId="{4C7C3C57-EBF0-7EC7-BDFD-E3B074B8E8B7}"/>
          </ac:inkMkLst>
        </pc:inkChg>
        <pc:inkChg chg="add mod">
          <ac:chgData name="Kokchun Giang" userId="67e2125d-ec8c-4323-9653-9824a2ad815f" providerId="ADAL" clId="{30F6CD24-A25F-0E40-94DE-3B5A761E19E7}" dt="2024-01-28T18:32:31.205" v="1004"/>
          <ac:inkMkLst>
            <pc:docMk/>
            <pc:sldMk cId="2303502608" sldId="331"/>
            <ac:inkMk id="38" creationId="{4D00948A-5396-E684-445B-E5DC28A269C9}"/>
          </ac:inkMkLst>
        </pc:inkChg>
        <pc:inkChg chg="add del mod">
          <ac:chgData name="Kokchun Giang" userId="67e2125d-ec8c-4323-9653-9824a2ad815f" providerId="ADAL" clId="{30F6CD24-A25F-0E40-94DE-3B5A761E19E7}" dt="2024-01-28T17:49:24.027" v="143" actId="9405"/>
          <ac:inkMkLst>
            <pc:docMk/>
            <pc:sldMk cId="2303502608" sldId="331"/>
            <ac:inkMk id="39" creationId="{6177FCDD-0679-3B4F-8F64-BEA289D7A8EC}"/>
          </ac:inkMkLst>
        </pc:inkChg>
        <pc:inkChg chg="add mod">
          <ac:chgData name="Kokchun Giang" userId="67e2125d-ec8c-4323-9653-9824a2ad815f" providerId="ADAL" clId="{30F6CD24-A25F-0E40-94DE-3B5A761E19E7}" dt="2024-01-28T18:32:31.205" v="1004"/>
          <ac:inkMkLst>
            <pc:docMk/>
            <pc:sldMk cId="2303502608" sldId="331"/>
            <ac:inkMk id="39" creationId="{CAA98580-E149-6431-DF12-FA11050E423C}"/>
          </ac:inkMkLst>
        </pc:inkChg>
        <pc:inkChg chg="add mod">
          <ac:chgData name="Kokchun Giang" userId="67e2125d-ec8c-4323-9653-9824a2ad815f" providerId="ADAL" clId="{30F6CD24-A25F-0E40-94DE-3B5A761E19E7}" dt="2024-01-28T18:32:31.205" v="1004"/>
          <ac:inkMkLst>
            <pc:docMk/>
            <pc:sldMk cId="2303502608" sldId="331"/>
            <ac:inkMk id="40" creationId="{5005D2DF-1B93-DE9E-3711-06CE6EB6E8B3}"/>
          </ac:inkMkLst>
        </pc:inkChg>
        <pc:inkChg chg="add del mod">
          <ac:chgData name="Kokchun Giang" userId="67e2125d-ec8c-4323-9653-9824a2ad815f" providerId="ADAL" clId="{30F6CD24-A25F-0E40-94DE-3B5A761E19E7}" dt="2024-01-28T17:49:23.820" v="142"/>
          <ac:inkMkLst>
            <pc:docMk/>
            <pc:sldMk cId="2303502608" sldId="331"/>
            <ac:inkMk id="40" creationId="{ED8D7D75-562C-5444-56C9-ACA9AB01DAFB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43" creationId="{73732BD5-24C5-7201-AAC6-19E72DE63D00}"/>
          </ac:inkMkLst>
        </pc:inkChg>
        <pc:inkChg chg="add mod">
          <ac:chgData name="Kokchun Giang" userId="67e2125d-ec8c-4323-9653-9824a2ad815f" providerId="ADAL" clId="{30F6CD24-A25F-0E40-94DE-3B5A761E19E7}" dt="2024-01-28T17:49:26.878" v="148"/>
          <ac:inkMkLst>
            <pc:docMk/>
            <pc:sldMk cId="2303502608" sldId="331"/>
            <ac:inkMk id="44" creationId="{388EBFA1-4F58-B440-18D4-2F67B384ED4D}"/>
          </ac:inkMkLst>
        </pc:inkChg>
        <pc:inkChg chg="add mod">
          <ac:chgData name="Kokchun Giang" userId="67e2125d-ec8c-4323-9653-9824a2ad815f" providerId="ADAL" clId="{30F6CD24-A25F-0E40-94DE-3B5A761E19E7}" dt="2024-01-28T17:49:32.125" v="154"/>
          <ac:inkMkLst>
            <pc:docMk/>
            <pc:sldMk cId="2303502608" sldId="331"/>
            <ac:inkMk id="46" creationId="{CAFF77CD-454F-D25A-14B8-2B02F2678714}"/>
          </ac:inkMkLst>
        </pc:inkChg>
        <pc:inkChg chg="add mod">
          <ac:chgData name="Kokchun Giang" userId="67e2125d-ec8c-4323-9653-9824a2ad815f" providerId="ADAL" clId="{30F6CD24-A25F-0E40-94DE-3B5A761E19E7}" dt="2024-01-28T17:49:32.125" v="154"/>
          <ac:inkMkLst>
            <pc:docMk/>
            <pc:sldMk cId="2303502608" sldId="331"/>
            <ac:inkMk id="47" creationId="{DD2B0761-0AA0-9474-6467-8DC636D587B0}"/>
          </ac:inkMkLst>
        </pc:inkChg>
        <pc:inkChg chg="add mod">
          <ac:chgData name="Kokchun Giang" userId="67e2125d-ec8c-4323-9653-9824a2ad815f" providerId="ADAL" clId="{30F6CD24-A25F-0E40-94DE-3B5A761E19E7}" dt="2024-01-28T17:49:32.125" v="154"/>
          <ac:inkMkLst>
            <pc:docMk/>
            <pc:sldMk cId="2303502608" sldId="331"/>
            <ac:inkMk id="48" creationId="{E2A82D88-5B94-B291-8548-757AE95E34C9}"/>
          </ac:inkMkLst>
        </pc:inkChg>
        <pc:inkChg chg="add mod">
          <ac:chgData name="Kokchun Giang" userId="67e2125d-ec8c-4323-9653-9824a2ad815f" providerId="ADAL" clId="{30F6CD24-A25F-0E40-94DE-3B5A761E19E7}" dt="2024-01-28T17:49:32.125" v="154"/>
          <ac:inkMkLst>
            <pc:docMk/>
            <pc:sldMk cId="2303502608" sldId="331"/>
            <ac:inkMk id="49" creationId="{535ADF28-FFC8-797D-6B91-628CC023B2E1}"/>
          </ac:inkMkLst>
        </pc:inkChg>
        <pc:inkChg chg="add mod">
          <ac:chgData name="Kokchun Giang" userId="67e2125d-ec8c-4323-9653-9824a2ad815f" providerId="ADAL" clId="{30F6CD24-A25F-0E40-94DE-3B5A761E19E7}" dt="2024-01-28T17:49:32.125" v="154"/>
          <ac:inkMkLst>
            <pc:docMk/>
            <pc:sldMk cId="2303502608" sldId="331"/>
            <ac:inkMk id="50" creationId="{4EE9C15E-73D6-FED9-18C3-BFFC6C81F62A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2" creationId="{C14CCCAC-9ED7-BB65-64B6-52652FE6C640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3" creationId="{6A753044-4E30-B3FC-3C7F-5FE62B47CC25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4" creationId="{BC579606-216F-1528-A3B9-0255D04E349C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5" creationId="{221419B5-B1E3-F12C-F8E9-A58AD5E18CE4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6" creationId="{655D4FFF-E7A5-9A03-C288-456F36650DCF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7" creationId="{15F0E0F8-A573-1C56-8FC8-0E3673502636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8" creationId="{09982523-5FEE-99A9-5F97-16C8D1D5F95A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59" creationId="{408C64AD-3BC7-4C7A-ECDD-140C2E2846DB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60" creationId="{961143F4-CC0B-9EB0-2A72-ADC1AFB911F1}"/>
          </ac:inkMkLst>
        </pc:inkChg>
        <pc:inkChg chg="add mod">
          <ac:chgData name="Kokchun Giang" userId="67e2125d-ec8c-4323-9653-9824a2ad815f" providerId="ADAL" clId="{30F6CD24-A25F-0E40-94DE-3B5A761E19E7}" dt="2024-01-28T17:49:36.041" v="165"/>
          <ac:inkMkLst>
            <pc:docMk/>
            <pc:sldMk cId="2303502608" sldId="331"/>
            <ac:inkMk id="61" creationId="{6F0B833E-5EEF-B4EC-A90E-E86DCDF3E331}"/>
          </ac:inkMkLst>
        </pc:inkChg>
        <pc:inkChg chg="add mod">
          <ac:chgData name="Kokchun Giang" userId="67e2125d-ec8c-4323-9653-9824a2ad815f" providerId="ADAL" clId="{30F6CD24-A25F-0E40-94DE-3B5A761E19E7}" dt="2024-01-28T17:56:40.821" v="443"/>
          <ac:inkMkLst>
            <pc:docMk/>
            <pc:sldMk cId="2303502608" sldId="331"/>
            <ac:inkMk id="395" creationId="{1AF8702E-AC93-ACD1-9D2D-6DD31007F72C}"/>
          </ac:inkMkLst>
        </pc:inkChg>
        <pc:inkChg chg="add mod">
          <ac:chgData name="Kokchun Giang" userId="67e2125d-ec8c-4323-9653-9824a2ad815f" providerId="ADAL" clId="{30F6CD24-A25F-0E40-94DE-3B5A761E19E7}" dt="2024-01-28T17:56:40.821" v="443"/>
          <ac:inkMkLst>
            <pc:docMk/>
            <pc:sldMk cId="2303502608" sldId="331"/>
            <ac:inkMk id="396" creationId="{014C390F-4C1F-DA4C-09F1-696D4BB25C63}"/>
          </ac:inkMkLst>
        </pc:inkChg>
        <pc:inkChg chg="add mod">
          <ac:chgData name="Kokchun Giang" userId="67e2125d-ec8c-4323-9653-9824a2ad815f" providerId="ADAL" clId="{30F6CD24-A25F-0E40-94DE-3B5A761E19E7}" dt="2024-01-28T17:56:42.067" v="446"/>
          <ac:inkMkLst>
            <pc:docMk/>
            <pc:sldMk cId="2303502608" sldId="331"/>
            <ac:inkMk id="398" creationId="{B761E167-2884-77F0-1169-273F2F485AD2}"/>
          </ac:inkMkLst>
        </pc:inkChg>
        <pc:inkChg chg="add mod">
          <ac:chgData name="Kokchun Giang" userId="67e2125d-ec8c-4323-9653-9824a2ad815f" providerId="ADAL" clId="{30F6CD24-A25F-0E40-94DE-3B5A761E19E7}" dt="2024-01-28T17:56:42.067" v="446"/>
          <ac:inkMkLst>
            <pc:docMk/>
            <pc:sldMk cId="2303502608" sldId="331"/>
            <ac:inkMk id="399" creationId="{F0DFAF70-C428-530E-A48A-CBD41090D86E}"/>
          </ac:inkMkLst>
        </pc:inkChg>
        <pc:inkChg chg="add mod">
          <ac:chgData name="Kokchun Giang" userId="67e2125d-ec8c-4323-9653-9824a2ad815f" providerId="ADAL" clId="{30F6CD24-A25F-0E40-94DE-3B5A761E19E7}" dt="2024-01-28T18:22:25.405" v="877" actId="164"/>
          <ac:inkMkLst>
            <pc:docMk/>
            <pc:sldMk cId="2303502608" sldId="331"/>
            <ac:inkMk id="401" creationId="{F1823F6F-F2A2-2BEE-DAE1-A0378BFB3414}"/>
          </ac:inkMkLst>
        </pc:inkChg>
        <pc:inkChg chg="add mod">
          <ac:chgData name="Kokchun Giang" userId="67e2125d-ec8c-4323-9653-9824a2ad815f" providerId="ADAL" clId="{30F6CD24-A25F-0E40-94DE-3B5A761E19E7}" dt="2024-01-28T17:56:47.864" v="450"/>
          <ac:inkMkLst>
            <pc:docMk/>
            <pc:sldMk cId="2303502608" sldId="331"/>
            <ac:inkMk id="402" creationId="{491BFF14-3052-F1AB-4740-4E6635AECDDC}"/>
          </ac:inkMkLst>
        </pc:inkChg>
        <pc:inkChg chg="add mod">
          <ac:chgData name="Kokchun Giang" userId="67e2125d-ec8c-4323-9653-9824a2ad815f" providerId="ADAL" clId="{30F6CD24-A25F-0E40-94DE-3B5A761E19E7}" dt="2024-01-28T17:56:47.864" v="450"/>
          <ac:inkMkLst>
            <pc:docMk/>
            <pc:sldMk cId="2303502608" sldId="331"/>
            <ac:inkMk id="403" creationId="{55B76462-9780-AC6D-421A-4A7900FDACB0}"/>
          </ac:inkMkLst>
        </pc:inkChg>
        <pc:inkChg chg="add mod">
          <ac:chgData name="Kokchun Giang" userId="67e2125d-ec8c-4323-9653-9824a2ad815f" providerId="ADAL" clId="{30F6CD24-A25F-0E40-94DE-3B5A761E19E7}" dt="2024-01-28T17:56:57.255" v="457"/>
          <ac:inkMkLst>
            <pc:docMk/>
            <pc:sldMk cId="2303502608" sldId="331"/>
            <ac:inkMk id="405" creationId="{88DF539B-34DE-61CB-206F-AA5AC3515D02}"/>
          </ac:inkMkLst>
        </pc:inkChg>
        <pc:inkChg chg="add mod">
          <ac:chgData name="Kokchun Giang" userId="67e2125d-ec8c-4323-9653-9824a2ad815f" providerId="ADAL" clId="{30F6CD24-A25F-0E40-94DE-3B5A761E19E7}" dt="2024-01-28T17:56:57.255" v="457"/>
          <ac:inkMkLst>
            <pc:docMk/>
            <pc:sldMk cId="2303502608" sldId="331"/>
            <ac:inkMk id="406" creationId="{BC3DE343-9C87-4795-655F-1AD74126D87A}"/>
          </ac:inkMkLst>
        </pc:inkChg>
        <pc:inkChg chg="add mod">
          <ac:chgData name="Kokchun Giang" userId="67e2125d-ec8c-4323-9653-9824a2ad815f" providerId="ADAL" clId="{30F6CD24-A25F-0E40-94DE-3B5A761E19E7}" dt="2024-01-28T17:56:57.255" v="457"/>
          <ac:inkMkLst>
            <pc:docMk/>
            <pc:sldMk cId="2303502608" sldId="331"/>
            <ac:inkMk id="408" creationId="{D63B5175-B3EF-75C8-004A-87EC6242DDDB}"/>
          </ac:inkMkLst>
        </pc:inkChg>
        <pc:inkChg chg="add mod">
          <ac:chgData name="Kokchun Giang" userId="67e2125d-ec8c-4323-9653-9824a2ad815f" providerId="ADAL" clId="{30F6CD24-A25F-0E40-94DE-3B5A761E19E7}" dt="2024-01-28T17:56:57.255" v="457"/>
          <ac:inkMkLst>
            <pc:docMk/>
            <pc:sldMk cId="2303502608" sldId="331"/>
            <ac:inkMk id="409" creationId="{61A736AE-6803-1197-7C3C-ECF6CB3F20D9}"/>
          </ac:inkMkLst>
        </pc:inkChg>
        <pc:inkChg chg="add mod">
          <ac:chgData name="Kokchun Giang" userId="67e2125d-ec8c-4323-9653-9824a2ad815f" providerId="ADAL" clId="{30F6CD24-A25F-0E40-94DE-3B5A761E19E7}" dt="2024-01-28T17:56:57.255" v="457"/>
          <ac:inkMkLst>
            <pc:docMk/>
            <pc:sldMk cId="2303502608" sldId="331"/>
            <ac:inkMk id="410" creationId="{F19F520A-3FE6-DAE4-2B17-368590749B32}"/>
          </ac:inkMkLst>
        </pc:inkChg>
        <pc:inkChg chg="add mod">
          <ac:chgData name="Kokchun Giang" userId="67e2125d-ec8c-4323-9653-9824a2ad815f" providerId="ADAL" clId="{30F6CD24-A25F-0E40-94DE-3B5A761E19E7}" dt="2024-01-28T17:57:05.354" v="460"/>
          <ac:inkMkLst>
            <pc:docMk/>
            <pc:sldMk cId="2303502608" sldId="331"/>
            <ac:inkMk id="412" creationId="{8867455B-FE6A-D74D-957A-070397506F29}"/>
          </ac:inkMkLst>
        </pc:inkChg>
        <pc:inkChg chg="add mod">
          <ac:chgData name="Kokchun Giang" userId="67e2125d-ec8c-4323-9653-9824a2ad815f" providerId="ADAL" clId="{30F6CD24-A25F-0E40-94DE-3B5A761E19E7}" dt="2024-01-28T17:57:05.354" v="460"/>
          <ac:inkMkLst>
            <pc:docMk/>
            <pc:sldMk cId="2303502608" sldId="331"/>
            <ac:inkMk id="413" creationId="{D4AC7157-0BE9-73EA-CB48-406A418C0852}"/>
          </ac:inkMkLst>
        </pc:inkChg>
        <pc:inkChg chg="add mod">
          <ac:chgData name="Kokchun Giang" userId="67e2125d-ec8c-4323-9653-9824a2ad815f" providerId="ADAL" clId="{30F6CD24-A25F-0E40-94DE-3B5A761E19E7}" dt="2024-01-28T17:57:30.354" v="463"/>
          <ac:inkMkLst>
            <pc:docMk/>
            <pc:sldMk cId="2303502608" sldId="331"/>
            <ac:inkMk id="415" creationId="{58B24E30-ED8B-2AF3-9DA9-78859690F6E6}"/>
          </ac:inkMkLst>
        </pc:inkChg>
        <pc:inkChg chg="add mod">
          <ac:chgData name="Kokchun Giang" userId="67e2125d-ec8c-4323-9653-9824a2ad815f" providerId="ADAL" clId="{30F6CD24-A25F-0E40-94DE-3B5A761E19E7}" dt="2024-01-28T17:57:30.354" v="463"/>
          <ac:inkMkLst>
            <pc:docMk/>
            <pc:sldMk cId="2303502608" sldId="331"/>
            <ac:inkMk id="416" creationId="{839DD69F-39E6-4B9F-D506-9141D8669D6A}"/>
          </ac:inkMkLst>
        </pc:inkChg>
        <pc:inkChg chg="add mod">
          <ac:chgData name="Kokchun Giang" userId="67e2125d-ec8c-4323-9653-9824a2ad815f" providerId="ADAL" clId="{30F6CD24-A25F-0E40-94DE-3B5A761E19E7}" dt="2024-01-28T17:57:31.782" v="466"/>
          <ac:inkMkLst>
            <pc:docMk/>
            <pc:sldMk cId="2303502608" sldId="331"/>
            <ac:inkMk id="418" creationId="{67765876-6938-CDB1-61CD-5434918C2D4C}"/>
          </ac:inkMkLst>
        </pc:inkChg>
        <pc:inkChg chg="add mod">
          <ac:chgData name="Kokchun Giang" userId="67e2125d-ec8c-4323-9653-9824a2ad815f" providerId="ADAL" clId="{30F6CD24-A25F-0E40-94DE-3B5A761E19E7}" dt="2024-01-28T17:57:31.782" v="466"/>
          <ac:inkMkLst>
            <pc:docMk/>
            <pc:sldMk cId="2303502608" sldId="331"/>
            <ac:inkMk id="419" creationId="{C3E37547-FB0C-1E75-EBD6-BF2794C21902}"/>
          </ac:inkMkLst>
        </pc:inkChg>
        <pc:inkChg chg="add mod">
          <ac:chgData name="Kokchun Giang" userId="67e2125d-ec8c-4323-9653-9824a2ad815f" providerId="ADAL" clId="{30F6CD24-A25F-0E40-94DE-3B5A761E19E7}" dt="2024-01-28T17:57:37.746" v="472"/>
          <ac:inkMkLst>
            <pc:docMk/>
            <pc:sldMk cId="2303502608" sldId="331"/>
            <ac:inkMk id="421" creationId="{DECAE795-AD12-0D62-936D-A34A1C8083C6}"/>
          </ac:inkMkLst>
        </pc:inkChg>
        <pc:inkChg chg="add mod">
          <ac:chgData name="Kokchun Giang" userId="67e2125d-ec8c-4323-9653-9824a2ad815f" providerId="ADAL" clId="{30F6CD24-A25F-0E40-94DE-3B5A761E19E7}" dt="2024-01-28T17:57:37.746" v="472"/>
          <ac:inkMkLst>
            <pc:docMk/>
            <pc:sldMk cId="2303502608" sldId="331"/>
            <ac:inkMk id="422" creationId="{15367171-04E4-3744-47B1-45DF4979FA68}"/>
          </ac:inkMkLst>
        </pc:inkChg>
        <pc:inkChg chg="add mod">
          <ac:chgData name="Kokchun Giang" userId="67e2125d-ec8c-4323-9653-9824a2ad815f" providerId="ADAL" clId="{30F6CD24-A25F-0E40-94DE-3B5A761E19E7}" dt="2024-01-28T17:57:37.746" v="472"/>
          <ac:inkMkLst>
            <pc:docMk/>
            <pc:sldMk cId="2303502608" sldId="331"/>
            <ac:inkMk id="424" creationId="{A1267F93-8477-2143-A23D-9152A237D887}"/>
          </ac:inkMkLst>
        </pc:inkChg>
        <pc:inkChg chg="add mod">
          <ac:chgData name="Kokchun Giang" userId="67e2125d-ec8c-4323-9653-9824a2ad815f" providerId="ADAL" clId="{30F6CD24-A25F-0E40-94DE-3B5A761E19E7}" dt="2024-01-28T17:57:37.746" v="472"/>
          <ac:inkMkLst>
            <pc:docMk/>
            <pc:sldMk cId="2303502608" sldId="331"/>
            <ac:inkMk id="425" creationId="{BF1DF722-0FEB-86F1-CFAE-876662FBC070}"/>
          </ac:inkMkLst>
        </pc:inkChg>
        <pc:inkChg chg="add mod">
          <ac:chgData name="Kokchun Giang" userId="67e2125d-ec8c-4323-9653-9824a2ad815f" providerId="ADAL" clId="{30F6CD24-A25F-0E40-94DE-3B5A761E19E7}" dt="2024-01-28T18:22:46.982" v="880" actId="164"/>
          <ac:inkMkLst>
            <pc:docMk/>
            <pc:sldMk cId="2303502608" sldId="331"/>
            <ac:inkMk id="427" creationId="{AE556DCE-AA78-6574-EF61-FA4DC3F7A987}"/>
          </ac:inkMkLst>
        </pc:inkChg>
        <pc:inkChg chg="add del mod">
          <ac:chgData name="Kokchun Giang" userId="67e2125d-ec8c-4323-9653-9824a2ad815f" providerId="ADAL" clId="{30F6CD24-A25F-0E40-94DE-3B5A761E19E7}" dt="2024-01-28T17:57:49.990" v="479" actId="9405"/>
          <ac:inkMkLst>
            <pc:docMk/>
            <pc:sldMk cId="2303502608" sldId="331"/>
            <ac:inkMk id="428" creationId="{20A2FFFF-FEF7-79F3-B393-F563191CBC61}"/>
          </ac:inkMkLst>
        </pc:inkChg>
        <pc:inkChg chg="add del mod">
          <ac:chgData name="Kokchun Giang" userId="67e2125d-ec8c-4323-9653-9824a2ad815f" providerId="ADAL" clId="{30F6CD24-A25F-0E40-94DE-3B5A761E19E7}" dt="2024-01-28T17:57:49.392" v="478"/>
          <ac:inkMkLst>
            <pc:docMk/>
            <pc:sldMk cId="2303502608" sldId="331"/>
            <ac:inkMk id="429" creationId="{AA3D2033-0912-E39E-C3CA-FDA644051A9C}"/>
          </ac:inkMkLst>
        </pc:inkChg>
        <pc:inkChg chg="add mod">
          <ac:chgData name="Kokchun Giang" userId="67e2125d-ec8c-4323-9653-9824a2ad815f" providerId="ADAL" clId="{30F6CD24-A25F-0E40-94DE-3B5A761E19E7}" dt="2024-01-28T18:22:46.982" v="880" actId="164"/>
          <ac:inkMkLst>
            <pc:docMk/>
            <pc:sldMk cId="2303502608" sldId="331"/>
            <ac:inkMk id="431" creationId="{3380E88B-1922-A633-F917-D9867F572D1C}"/>
          </ac:inkMkLst>
        </pc:inkChg>
        <pc:inkChg chg="add del mod">
          <ac:chgData name="Kokchun Giang" userId="67e2125d-ec8c-4323-9653-9824a2ad815f" providerId="ADAL" clId="{30F6CD24-A25F-0E40-94DE-3B5A761E19E7}" dt="2024-01-28T17:57:53.060" v="484"/>
          <ac:inkMkLst>
            <pc:docMk/>
            <pc:sldMk cId="2303502608" sldId="331"/>
            <ac:inkMk id="432" creationId="{9F7392EB-A550-47D2-3D42-4BD3CE617020}"/>
          </ac:inkMkLst>
        </pc:inkChg>
        <pc:inkChg chg="add mod">
          <ac:chgData name="Kokchun Giang" userId="67e2125d-ec8c-4323-9653-9824a2ad815f" providerId="ADAL" clId="{30F6CD24-A25F-0E40-94DE-3B5A761E19E7}" dt="2024-01-28T18:22:25.405" v="877" actId="164"/>
          <ac:inkMkLst>
            <pc:docMk/>
            <pc:sldMk cId="2303502608" sldId="331"/>
            <ac:inkMk id="434" creationId="{D86B8118-545E-074F-FAAA-EC70E7362E9A}"/>
          </ac:inkMkLst>
        </pc:inkChg>
        <pc:inkChg chg="add mod">
          <ac:chgData name="Kokchun Giang" userId="67e2125d-ec8c-4323-9653-9824a2ad815f" providerId="ADAL" clId="{30F6CD24-A25F-0E40-94DE-3B5A761E19E7}" dt="2024-01-28T17:58:02.179" v="488"/>
          <ac:inkMkLst>
            <pc:docMk/>
            <pc:sldMk cId="2303502608" sldId="331"/>
            <ac:inkMk id="435" creationId="{3E300DE8-2595-B5D1-16BD-33114E6E5EC4}"/>
          </ac:inkMkLst>
        </pc:inkChg>
        <pc:inkChg chg="add mod">
          <ac:chgData name="Kokchun Giang" userId="67e2125d-ec8c-4323-9653-9824a2ad815f" providerId="ADAL" clId="{30F6CD24-A25F-0E40-94DE-3B5A761E19E7}" dt="2024-01-28T17:58:02.179" v="488"/>
          <ac:inkMkLst>
            <pc:docMk/>
            <pc:sldMk cId="2303502608" sldId="331"/>
            <ac:inkMk id="436" creationId="{3164018A-14B5-F657-5705-647F0E3C4E39}"/>
          </ac:inkMkLst>
        </pc:inkChg>
        <pc:inkChg chg="add mod">
          <ac:chgData name="Kokchun Giang" userId="67e2125d-ec8c-4323-9653-9824a2ad815f" providerId="ADAL" clId="{30F6CD24-A25F-0E40-94DE-3B5A761E19E7}" dt="2024-01-28T17:58:07.737" v="496"/>
          <ac:inkMkLst>
            <pc:docMk/>
            <pc:sldMk cId="2303502608" sldId="331"/>
            <ac:inkMk id="438" creationId="{F699D5B8-A114-F268-6237-76DC2FF1D667}"/>
          </ac:inkMkLst>
        </pc:inkChg>
        <pc:inkChg chg="add mod">
          <ac:chgData name="Kokchun Giang" userId="67e2125d-ec8c-4323-9653-9824a2ad815f" providerId="ADAL" clId="{30F6CD24-A25F-0E40-94DE-3B5A761E19E7}" dt="2024-01-28T17:58:07.737" v="496"/>
          <ac:inkMkLst>
            <pc:docMk/>
            <pc:sldMk cId="2303502608" sldId="331"/>
            <ac:inkMk id="439" creationId="{749A380F-C685-28AD-F9FE-4792CA7C0EDD}"/>
          </ac:inkMkLst>
        </pc:inkChg>
        <pc:inkChg chg="add mod">
          <ac:chgData name="Kokchun Giang" userId="67e2125d-ec8c-4323-9653-9824a2ad815f" providerId="ADAL" clId="{30F6CD24-A25F-0E40-94DE-3B5A761E19E7}" dt="2024-01-28T17:58:07.737" v="496"/>
          <ac:inkMkLst>
            <pc:docMk/>
            <pc:sldMk cId="2303502608" sldId="331"/>
            <ac:inkMk id="441" creationId="{B12A23B2-83A1-290A-FAC9-73EE37E8564A}"/>
          </ac:inkMkLst>
        </pc:inkChg>
        <pc:inkChg chg="add mod">
          <ac:chgData name="Kokchun Giang" userId="67e2125d-ec8c-4323-9653-9824a2ad815f" providerId="ADAL" clId="{30F6CD24-A25F-0E40-94DE-3B5A761E19E7}" dt="2024-01-28T17:58:07.737" v="496"/>
          <ac:inkMkLst>
            <pc:docMk/>
            <pc:sldMk cId="2303502608" sldId="331"/>
            <ac:inkMk id="442" creationId="{3FABD76A-5D3E-202D-7D92-9413D1A44F85}"/>
          </ac:inkMkLst>
        </pc:inkChg>
        <pc:inkChg chg="add mod">
          <ac:chgData name="Kokchun Giang" userId="67e2125d-ec8c-4323-9653-9824a2ad815f" providerId="ADAL" clId="{30F6CD24-A25F-0E40-94DE-3B5A761E19E7}" dt="2024-01-28T17:58:07.737" v="496"/>
          <ac:inkMkLst>
            <pc:docMk/>
            <pc:sldMk cId="2303502608" sldId="331"/>
            <ac:inkMk id="443" creationId="{979A6864-2228-B666-80C3-0E436BF64287}"/>
          </ac:inkMkLst>
        </pc:inkChg>
        <pc:inkChg chg="add mod">
          <ac:chgData name="Kokchun Giang" userId="67e2125d-ec8c-4323-9653-9824a2ad815f" providerId="ADAL" clId="{30F6CD24-A25F-0E40-94DE-3B5A761E19E7}" dt="2024-01-28T17:58:07.737" v="496"/>
          <ac:inkMkLst>
            <pc:docMk/>
            <pc:sldMk cId="2303502608" sldId="331"/>
            <ac:inkMk id="444" creationId="{14DE8DB1-C4F6-22CE-E19B-35ABFCC8CCE0}"/>
          </ac:inkMkLst>
        </pc:inkChg>
        <pc:inkChg chg="add mod">
          <ac:chgData name="Kokchun Giang" userId="67e2125d-ec8c-4323-9653-9824a2ad815f" providerId="ADAL" clId="{30F6CD24-A25F-0E40-94DE-3B5A761E19E7}" dt="2024-01-28T17:58:12.598" v="499"/>
          <ac:inkMkLst>
            <pc:docMk/>
            <pc:sldMk cId="2303502608" sldId="331"/>
            <ac:inkMk id="446" creationId="{3D21BE21-12F8-0AEE-E118-D3821782D386}"/>
          </ac:inkMkLst>
        </pc:inkChg>
        <pc:inkChg chg="add mod">
          <ac:chgData name="Kokchun Giang" userId="67e2125d-ec8c-4323-9653-9824a2ad815f" providerId="ADAL" clId="{30F6CD24-A25F-0E40-94DE-3B5A761E19E7}" dt="2024-01-28T17:58:12.598" v="499"/>
          <ac:inkMkLst>
            <pc:docMk/>
            <pc:sldMk cId="2303502608" sldId="331"/>
            <ac:inkMk id="447" creationId="{0D0AC7D4-2B25-8C46-E0FB-A22C3688F8DF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088" creationId="{A5D6075A-C641-D40F-8E91-039BCF678315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089" creationId="{3A9A0B0E-77A6-80FC-8444-4DB0A507F02E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090" creationId="{C0320A33-5A06-C32C-7CE3-06F1CE60B655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091" creationId="{F4BFC50C-5116-D4CB-5D36-B804CEB14E9D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092" creationId="{05C2133A-ACDC-52DD-3DB5-B9B6EA7EC19E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093" creationId="{F7048EA3-376F-33AE-1E4D-9EA040AA06FF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1096" creationId="{86656AEC-C6D2-2654-A4D3-0AD730AA3294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1097" creationId="{A48DDC91-C6C1-946F-F9A6-EB901BF14B29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1098" creationId="{573CED94-2D1F-2451-6C07-63BEB1BD8A97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1099" creationId="{F731A2AF-27F4-6442-980F-B7527D338056}"/>
          </ac:inkMkLst>
        </pc:inkChg>
        <pc:inkChg chg="add mod">
          <ac:chgData name="Kokchun Giang" userId="67e2125d-ec8c-4323-9653-9824a2ad815f" providerId="ADAL" clId="{30F6CD24-A25F-0E40-94DE-3B5A761E19E7}" dt="2024-01-28T18:20:39.795" v="862" actId="164"/>
          <ac:inkMkLst>
            <pc:docMk/>
            <pc:sldMk cId="2303502608" sldId="331"/>
            <ac:inkMk id="1100" creationId="{FA10D8AD-9B14-4A4B-50A6-9FCEFC7D8605}"/>
          </ac:inkMkLst>
        </pc:inkChg>
        <pc:inkChg chg="add del mod">
          <ac:chgData name="Kokchun Giang" userId="67e2125d-ec8c-4323-9653-9824a2ad815f" providerId="ADAL" clId="{30F6CD24-A25F-0E40-94DE-3B5A761E19E7}" dt="2024-01-28T17:49:54.346" v="204" actId="9405"/>
          <ac:inkMkLst>
            <pc:docMk/>
            <pc:sldMk cId="2303502608" sldId="331"/>
            <ac:inkMk id="1101" creationId="{CD60F226-4965-65F7-234D-17CDD24FF79A}"/>
          </ac:inkMkLst>
        </pc:inkChg>
        <pc:inkChg chg="add del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102" creationId="{3FBEAF61-D57A-A68F-CFE6-F4672C2FC436}"/>
          </ac:inkMkLst>
        </pc:inkChg>
        <pc:inkChg chg="add del">
          <ac:chgData name="Kokchun Giang" userId="67e2125d-ec8c-4323-9653-9824a2ad815f" providerId="ADAL" clId="{30F6CD24-A25F-0E40-94DE-3B5A761E19E7}" dt="2024-01-28T17:49:53.765" v="200" actId="9405"/>
          <ac:inkMkLst>
            <pc:docMk/>
            <pc:sldMk cId="2303502608" sldId="331"/>
            <ac:inkMk id="1103" creationId="{6C2A9AAD-12CB-66B0-426F-F6DD28D2F90A}"/>
          </ac:inkMkLst>
        </pc:inkChg>
        <pc:inkChg chg="add del">
          <ac:chgData name="Kokchun Giang" userId="67e2125d-ec8c-4323-9653-9824a2ad815f" providerId="ADAL" clId="{30F6CD24-A25F-0E40-94DE-3B5A761E19E7}" dt="2024-01-28T17:49:53.514" v="199" actId="9405"/>
          <ac:inkMkLst>
            <pc:docMk/>
            <pc:sldMk cId="2303502608" sldId="331"/>
            <ac:inkMk id="1104" creationId="{26F51381-1C61-38AE-7489-ADFE660E8C56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06" creationId="{09ADB699-3977-BD11-6B3F-33311BB557E4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07" creationId="{53E9A48C-C30C-98C4-2788-ACDD24E49753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08" creationId="{8E4921FD-7F80-34F8-6510-ECDFA4D64D5D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09" creationId="{31FB42A4-88D7-6747-7C54-7B001CC2D359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10" creationId="{DF8F4E51-0778-012A-7BA2-E90F5B266F68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11" creationId="{DD13E1D0-686E-25BF-4128-0F6476AAC3EC}"/>
          </ac:inkMkLst>
        </pc:inkChg>
        <pc:inkChg chg="add mod">
          <ac:chgData name="Kokchun Giang" userId="67e2125d-ec8c-4323-9653-9824a2ad815f" providerId="ADAL" clId="{30F6CD24-A25F-0E40-94DE-3B5A761E19E7}" dt="2024-01-28T17:49:57.388" v="212"/>
          <ac:inkMkLst>
            <pc:docMk/>
            <pc:sldMk cId="2303502608" sldId="331"/>
            <ac:inkMk id="1112" creationId="{AB068059-C87A-C321-9265-E224A81387E3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14" creationId="{F12F8703-9226-9162-71F2-87FFE5397034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15" creationId="{138A368A-6104-6627-CB5A-EFD75E416C01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16" creationId="{7943E614-6D3F-1F49-8904-4E60CC2DCD4F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17" creationId="{D9207A41-BC1F-E564-B866-0109E5A5B5A0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18" creationId="{91BAFE1F-8C05-AFDD-134F-B3E06B7CE0FF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19" creationId="{79F5FE3B-04F9-4961-0DB8-8F039D616E2D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20" creationId="{EAF141E5-8C2D-0148-33E9-23A174FDE3FC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21" creationId="{D0FFD1B3-6909-ADB1-7A0C-9290EA2204D6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22" creationId="{87B94B67-E192-7BC9-E15E-CD6CDF7CD9B7}"/>
          </ac:inkMkLst>
        </pc:inkChg>
        <pc:inkChg chg="add mod">
          <ac:chgData name="Kokchun Giang" userId="67e2125d-ec8c-4323-9653-9824a2ad815f" providerId="ADAL" clId="{30F6CD24-A25F-0E40-94DE-3B5A761E19E7}" dt="2024-01-28T17:50:48.697" v="224"/>
          <ac:inkMkLst>
            <pc:docMk/>
            <pc:sldMk cId="2303502608" sldId="331"/>
            <ac:inkMk id="1123" creationId="{2F025740-C572-A47F-FC6D-D8E6EBE546DD}"/>
          </ac:inkMkLst>
        </pc:inkChg>
        <pc:inkChg chg="add mod">
          <ac:chgData name="Kokchun Giang" userId="67e2125d-ec8c-4323-9653-9824a2ad815f" providerId="ADAL" clId="{30F6CD24-A25F-0E40-94DE-3B5A761E19E7}" dt="2024-01-28T18:21:01.732" v="866" actId="164"/>
          <ac:inkMkLst>
            <pc:docMk/>
            <pc:sldMk cId="2303502608" sldId="331"/>
            <ac:inkMk id="1124" creationId="{83058916-7CB0-1FB0-0F2E-DFCA7DFB51F4}"/>
          </ac:inkMkLst>
        </pc:inkChg>
        <pc:inkChg chg="add mod">
          <ac:chgData name="Kokchun Giang" userId="67e2125d-ec8c-4323-9653-9824a2ad815f" providerId="ADAL" clId="{30F6CD24-A25F-0E40-94DE-3B5A761E19E7}" dt="2024-01-28T18:21:06.614" v="867" actId="164"/>
          <ac:inkMkLst>
            <pc:docMk/>
            <pc:sldMk cId="2303502608" sldId="331"/>
            <ac:inkMk id="1126" creationId="{27428D57-2F6F-B151-600E-B373D2A7C0FB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27" creationId="{64EBDF7D-D7AD-2B6E-05CF-B619267CA80F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28" creationId="{48C4F082-B68D-1F75-61CC-92EDFAAFEA25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29" creationId="{0453D8F4-0111-C483-02A3-251903FE06E0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0" creationId="{BD1882AA-5E5D-C090-5366-CD7375D4CEB8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1" creationId="{8D6D91F3-0CF4-8D20-5DCB-3EB93DEDF691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2" creationId="{AEDB18A3-E7CD-C4BC-F144-177E50054BC2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3" creationId="{9B70AD02-9586-4CA0-6F82-D3611BB71E44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4" creationId="{7E80132B-20A5-817B-AC5C-E1EEC7423A79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5" creationId="{2686C384-6E30-4622-CC22-74D54B3125FB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6" creationId="{316787A6-13AD-2B9A-4D06-1D8020D63070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7" creationId="{FEFD7ADC-ECCA-FEE4-5FC1-48E1819CBEEC}"/>
          </ac:inkMkLst>
        </pc:inkChg>
        <pc:inkChg chg="add mod">
          <ac:chgData name="Kokchun Giang" userId="67e2125d-ec8c-4323-9653-9824a2ad815f" providerId="ADAL" clId="{30F6CD24-A25F-0E40-94DE-3B5A761E19E7}" dt="2024-01-28T17:51:02.413" v="238"/>
          <ac:inkMkLst>
            <pc:docMk/>
            <pc:sldMk cId="2303502608" sldId="331"/>
            <ac:inkMk id="1138" creationId="{AAF033B4-2A61-9252-3A10-B9FAC92D2BA9}"/>
          </ac:inkMkLst>
        </pc:inkChg>
        <pc:inkChg chg="add del mod">
          <ac:chgData name="Kokchun Giang" userId="67e2125d-ec8c-4323-9653-9824a2ad815f" providerId="ADAL" clId="{30F6CD24-A25F-0E40-94DE-3B5A761E19E7}" dt="2024-01-28T17:52:05.482" v="304"/>
          <ac:inkMkLst>
            <pc:docMk/>
            <pc:sldMk cId="2303502608" sldId="331"/>
            <ac:inkMk id="1140" creationId="{A5494E17-524A-8755-591E-1F6B20CEC85F}"/>
          </ac:inkMkLst>
        </pc:inkChg>
        <pc:inkChg chg="add del mod">
          <ac:chgData name="Kokchun Giang" userId="67e2125d-ec8c-4323-9653-9824a2ad815f" providerId="ADAL" clId="{30F6CD24-A25F-0E40-94DE-3B5A761E19E7}" dt="2024-01-28T17:52:05.483" v="305"/>
          <ac:inkMkLst>
            <pc:docMk/>
            <pc:sldMk cId="2303502608" sldId="331"/>
            <ac:inkMk id="1141" creationId="{9DF26FB6-648D-1ECB-0AFA-824A2BB6D1DB}"/>
          </ac:inkMkLst>
        </pc:inkChg>
        <pc:inkChg chg="add del mod">
          <ac:chgData name="Kokchun Giang" userId="67e2125d-ec8c-4323-9653-9824a2ad815f" providerId="ADAL" clId="{30F6CD24-A25F-0E40-94DE-3B5A761E19E7}" dt="2024-01-28T17:52:05.479" v="302"/>
          <ac:inkMkLst>
            <pc:docMk/>
            <pc:sldMk cId="2303502608" sldId="331"/>
            <ac:inkMk id="1142" creationId="{467EA535-57ED-1AC9-59B9-07FF32133AF8}"/>
          </ac:inkMkLst>
        </pc:inkChg>
        <pc:inkChg chg="add del mod">
          <ac:chgData name="Kokchun Giang" userId="67e2125d-ec8c-4323-9653-9824a2ad815f" providerId="ADAL" clId="{30F6CD24-A25F-0E40-94DE-3B5A761E19E7}" dt="2024-01-28T17:52:05.480" v="303"/>
          <ac:inkMkLst>
            <pc:docMk/>
            <pc:sldMk cId="2303502608" sldId="331"/>
            <ac:inkMk id="1143" creationId="{82F59966-A91C-833A-2E5C-AC85AA0B92C6}"/>
          </ac:inkMkLst>
        </pc:inkChg>
        <pc:inkChg chg="add del mod">
          <ac:chgData name="Kokchun Giang" userId="67e2125d-ec8c-4323-9653-9824a2ad815f" providerId="ADAL" clId="{30F6CD24-A25F-0E40-94DE-3B5A761E19E7}" dt="2024-01-28T17:52:05.484" v="306"/>
          <ac:inkMkLst>
            <pc:docMk/>
            <pc:sldMk cId="2303502608" sldId="331"/>
            <ac:inkMk id="1144" creationId="{01CF0520-362A-D72B-6276-16EE2D397794}"/>
          </ac:inkMkLst>
        </pc:inkChg>
        <pc:inkChg chg="add del mod">
          <ac:chgData name="Kokchun Giang" userId="67e2125d-ec8c-4323-9653-9824a2ad815f" providerId="ADAL" clId="{30F6CD24-A25F-0E40-94DE-3B5A761E19E7}" dt="2024-01-28T17:51:55.757" v="296" actId="478"/>
          <ac:inkMkLst>
            <pc:docMk/>
            <pc:sldMk cId="2303502608" sldId="331"/>
            <ac:inkMk id="1147" creationId="{D55BDABF-FABD-A730-13C6-56226243D0F3}"/>
          </ac:inkMkLst>
        </pc:inkChg>
        <pc:inkChg chg="add del mod">
          <ac:chgData name="Kokchun Giang" userId="67e2125d-ec8c-4323-9653-9824a2ad815f" providerId="ADAL" clId="{30F6CD24-A25F-0E40-94DE-3B5A761E19E7}" dt="2024-01-28T17:51:14.274" v="249"/>
          <ac:inkMkLst>
            <pc:docMk/>
            <pc:sldMk cId="2303502608" sldId="331"/>
            <ac:inkMk id="1149" creationId="{F9A110FA-DD31-37A0-EB69-0FD61394A0F5}"/>
          </ac:inkMkLst>
        </pc:inkChg>
        <pc:inkChg chg="add mod">
          <ac:chgData name="Kokchun Giang" userId="67e2125d-ec8c-4323-9653-9824a2ad815f" providerId="ADAL" clId="{30F6CD24-A25F-0E40-94DE-3B5A761E19E7}" dt="2024-01-28T17:51:16.967" v="253"/>
          <ac:inkMkLst>
            <pc:docMk/>
            <pc:sldMk cId="2303502608" sldId="331"/>
            <ac:inkMk id="1151" creationId="{4392FE6B-9FBC-BFA5-2FD8-A215D74E27D2}"/>
          </ac:inkMkLst>
        </pc:inkChg>
        <pc:inkChg chg="add mod">
          <ac:chgData name="Kokchun Giang" userId="67e2125d-ec8c-4323-9653-9824a2ad815f" providerId="ADAL" clId="{30F6CD24-A25F-0E40-94DE-3B5A761E19E7}" dt="2024-01-28T17:52:01.092" v="301"/>
          <ac:inkMkLst>
            <pc:docMk/>
            <pc:sldMk cId="2303502608" sldId="331"/>
            <ac:inkMk id="1152" creationId="{3CBD553F-1EF0-E8A3-316A-79CFAAFA7719}"/>
          </ac:inkMkLst>
        </pc:inkChg>
        <pc:inkChg chg="add mod">
          <ac:chgData name="Kokchun Giang" userId="67e2125d-ec8c-4323-9653-9824a2ad815f" providerId="ADAL" clId="{30F6CD24-A25F-0E40-94DE-3B5A761E19E7}" dt="2024-01-28T17:52:01.092" v="301"/>
          <ac:inkMkLst>
            <pc:docMk/>
            <pc:sldMk cId="2303502608" sldId="331"/>
            <ac:inkMk id="1153" creationId="{633AF4B7-8B58-877C-DFEC-29564CED91EB}"/>
          </ac:inkMkLst>
        </pc:inkChg>
        <pc:inkChg chg="add mod">
          <ac:chgData name="Kokchun Giang" userId="67e2125d-ec8c-4323-9653-9824a2ad815f" providerId="ADAL" clId="{30F6CD24-A25F-0E40-94DE-3B5A761E19E7}" dt="2024-01-28T17:52:11.262" v="311"/>
          <ac:inkMkLst>
            <pc:docMk/>
            <pc:sldMk cId="2303502608" sldId="331"/>
            <ac:inkMk id="1155" creationId="{2C2A5A12-9395-C666-7C5C-1F15D0C0871E}"/>
          </ac:inkMkLst>
        </pc:inkChg>
        <pc:inkChg chg="add mod">
          <ac:chgData name="Kokchun Giang" userId="67e2125d-ec8c-4323-9653-9824a2ad815f" providerId="ADAL" clId="{30F6CD24-A25F-0E40-94DE-3B5A761E19E7}" dt="2024-01-28T17:52:11.262" v="311"/>
          <ac:inkMkLst>
            <pc:docMk/>
            <pc:sldMk cId="2303502608" sldId="331"/>
            <ac:inkMk id="1156" creationId="{214F5E0E-0AC8-B9EC-9A23-A97E77C6B28B}"/>
          </ac:inkMkLst>
        </pc:inkChg>
        <pc:inkChg chg="add mod">
          <ac:chgData name="Kokchun Giang" userId="67e2125d-ec8c-4323-9653-9824a2ad815f" providerId="ADAL" clId="{30F6CD24-A25F-0E40-94DE-3B5A761E19E7}" dt="2024-01-28T17:52:11.262" v="311"/>
          <ac:inkMkLst>
            <pc:docMk/>
            <pc:sldMk cId="2303502608" sldId="331"/>
            <ac:inkMk id="1157" creationId="{825EBE58-4C0D-29C2-9F75-85B3EA9639D7}"/>
          </ac:inkMkLst>
        </pc:inkChg>
        <pc:inkChg chg="add mod">
          <ac:chgData name="Kokchun Giang" userId="67e2125d-ec8c-4323-9653-9824a2ad815f" providerId="ADAL" clId="{30F6CD24-A25F-0E40-94DE-3B5A761E19E7}" dt="2024-01-28T17:52:11.262" v="311"/>
          <ac:inkMkLst>
            <pc:docMk/>
            <pc:sldMk cId="2303502608" sldId="331"/>
            <ac:inkMk id="1158" creationId="{237F96A8-8AEB-A739-348A-B11D0206C00F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0" creationId="{A7FE3353-657B-283F-357C-29668AFE626B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1" creationId="{5DBAF125-A4F1-D98C-06C4-7C3026C52421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3" creationId="{DBE37D54-329C-8E82-5E71-69F97B862CB1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4" creationId="{81173B02-BCB8-DA6C-7E3A-63D2F03431DF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6" creationId="{498F3802-2FAF-5025-F2CC-54BC7899F38C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8" creationId="{6BCA7A76-138E-37D9-34EB-A7A8729A569B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69" creationId="{77382706-39CA-1444-B2DB-564D45CA66CA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70" creationId="{01217060-7CFF-AD1B-E3A2-45EEEA0F94C2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71" creationId="{577E7C94-BEB7-0E3E-7933-5F2549AEBEE9}"/>
          </ac:inkMkLst>
        </pc:inkChg>
        <pc:inkChg chg="add mod">
          <ac:chgData name="Kokchun Giang" userId="67e2125d-ec8c-4323-9653-9824a2ad815f" providerId="ADAL" clId="{30F6CD24-A25F-0E40-94DE-3B5A761E19E7}" dt="2024-01-28T18:21:14.408" v="868" actId="164"/>
          <ac:inkMkLst>
            <pc:docMk/>
            <pc:sldMk cId="2303502608" sldId="331"/>
            <ac:inkMk id="1172" creationId="{32860093-CAAC-D66B-DBCD-4B1F9A2652D9}"/>
          </ac:inkMkLst>
        </pc:inkChg>
        <pc:inkChg chg="add del">
          <ac:chgData name="Kokchun Giang" userId="67e2125d-ec8c-4323-9653-9824a2ad815f" providerId="ADAL" clId="{30F6CD24-A25F-0E40-94DE-3B5A761E19E7}" dt="2024-01-28T17:52:22.038" v="327" actId="9405"/>
          <ac:inkMkLst>
            <pc:docMk/>
            <pc:sldMk cId="2303502608" sldId="331"/>
            <ac:inkMk id="1173" creationId="{DBD334BD-8063-1476-1711-802CCE1C4ABD}"/>
          </ac:inkMkLst>
        </pc:inkChg>
        <pc:inkChg chg="add del">
          <ac:chgData name="Kokchun Giang" userId="67e2125d-ec8c-4323-9653-9824a2ad815f" providerId="ADAL" clId="{30F6CD24-A25F-0E40-94DE-3B5A761E19E7}" dt="2024-01-28T17:52:21.628" v="326"/>
          <ac:inkMkLst>
            <pc:docMk/>
            <pc:sldMk cId="2303502608" sldId="331"/>
            <ac:inkMk id="1174" creationId="{6E0CF2EB-1C98-82F1-69C8-ECB5D1E5DA58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76" creationId="{56A005CE-345E-EA76-0F00-E74AC29E7A22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77" creationId="{93298038-2B27-84CE-F47C-F294BFA5F434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78" creationId="{1A1761EF-D4B6-3659-4734-069AC2248671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79" creationId="{677810BB-0DDC-3DD8-16FC-65E41D2B232E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0" creationId="{8C2CF37D-8A7B-A23D-C722-1169E3E21925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1" creationId="{944A4114-5B6F-5C3F-290A-F82307C14BDF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2" creationId="{AD3099F1-B968-478B-FC06-CC0A927CF1DA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3" creationId="{133F434F-67A5-26B2-3D5E-6B3FEDD2BE90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4" creationId="{E820C231-8EAA-6D52-B1D6-26A7ED25E73D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6" creationId="{CFFF4778-6B17-126C-AFA7-258D8C037A12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87" creationId="{7519E5FF-97DA-4BCE-9B10-D39E1869A809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0" creationId="{63C2A5D7-EF15-A07F-22A9-A88ABFCBCFBA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1" creationId="{ED966BE0-4679-9F56-A719-07EF3F516849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2" creationId="{23ABBC99-27C9-9FB3-9055-5D5D5181DC55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3" creationId="{1A43E040-30AB-A2F8-892B-8F93C61C594E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4" creationId="{E250CAD7-7336-225C-D4D4-5507CD2B8263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5" creationId="{CD058212-7593-9759-2085-AB9E24BBDE81}"/>
          </ac:inkMkLst>
        </pc:inkChg>
        <pc:inkChg chg="add mod">
          <ac:chgData name="Kokchun Giang" userId="67e2125d-ec8c-4323-9653-9824a2ad815f" providerId="ADAL" clId="{30F6CD24-A25F-0E40-94DE-3B5A761E19E7}" dt="2024-01-28T17:52:33.340" v="346"/>
          <ac:inkMkLst>
            <pc:docMk/>
            <pc:sldMk cId="2303502608" sldId="331"/>
            <ac:inkMk id="1196" creationId="{1D71543F-3362-411D-196A-5CF574A65D9C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199" creationId="{F6E7255C-F94E-E087-6021-27B700721FB3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0" creationId="{3EAD1C57-3280-DD2A-0CB7-FF215F854F31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1" creationId="{805F607C-E44C-387A-5ED9-2D31022EDCA2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2" creationId="{07223A29-C51D-E6EF-BDD8-8FC53EB0C8A6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3" creationId="{F266A482-A099-77BD-B5DC-2E0FC1F26D33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5" creationId="{00229AB3-3A71-FE3A-2661-89C1309ABEB8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6" creationId="{624B3DF8-7DA2-5F73-8C37-C1BD36B199C5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8" creationId="{794C7EC4-CB64-C946-BA9E-D730454FF695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09" creationId="{0456FFC0-C441-D130-AC2B-A241261AE24F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0" creationId="{63A9A04C-8ABD-D9F3-6590-61CD2706735E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1" creationId="{74CB8140-35C0-4149-1C3C-75581457A163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2" creationId="{DE21224C-2FAE-42C0-9B1F-836CB0F26C5E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4" creationId="{78C4CF83-FF28-4AA3-C035-12244E962E51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5" creationId="{4F6C1BF1-EC7F-A017-EAC2-CEBD6336A162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6" creationId="{01940BC7-B571-EE79-A513-C463251FAC60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7" creationId="{A2376722-5989-0F2C-00DF-2EE3883C32B7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8" creationId="{A622C4A9-9980-7FD4-E0DF-C7D3B902FD52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19" creationId="{6FAAC4E2-1B9E-979E-C1C5-DB8E5093A995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20" creationId="{373DC053-966D-6DE0-DAFE-947BAF1EFEE9}"/>
          </ac:inkMkLst>
        </pc:inkChg>
        <pc:inkChg chg="add mod">
          <ac:chgData name="Kokchun Giang" userId="67e2125d-ec8c-4323-9653-9824a2ad815f" providerId="ADAL" clId="{30F6CD24-A25F-0E40-94DE-3B5A761E19E7}" dt="2024-01-28T17:53:38.213" v="376"/>
          <ac:inkMkLst>
            <pc:docMk/>
            <pc:sldMk cId="2303502608" sldId="331"/>
            <ac:inkMk id="1221" creationId="{6AECB682-BBBD-816E-0068-80C87F80EEE5}"/>
          </ac:inkMkLst>
        </pc:inkChg>
        <pc:inkChg chg="add mod">
          <ac:chgData name="Kokchun Giang" userId="67e2125d-ec8c-4323-9653-9824a2ad815f" providerId="ADAL" clId="{30F6CD24-A25F-0E40-94DE-3B5A761E19E7}" dt="2024-01-28T17:53:38.213" v="376"/>
          <ac:inkMkLst>
            <pc:docMk/>
            <pc:sldMk cId="2303502608" sldId="331"/>
            <ac:inkMk id="1222" creationId="{61B08519-D674-C116-DDFD-E48DE93A3A34}"/>
          </ac:inkMkLst>
        </pc:inkChg>
        <pc:inkChg chg="add mod">
          <ac:chgData name="Kokchun Giang" userId="67e2125d-ec8c-4323-9653-9824a2ad815f" providerId="ADAL" clId="{30F6CD24-A25F-0E40-94DE-3B5A761E19E7}" dt="2024-01-28T17:53:38.213" v="376"/>
          <ac:inkMkLst>
            <pc:docMk/>
            <pc:sldMk cId="2303502608" sldId="331"/>
            <ac:inkMk id="1223" creationId="{1A7CAEDD-4D91-76E3-DD6D-E799EFE47F76}"/>
          </ac:inkMkLst>
        </pc:inkChg>
        <pc:inkChg chg="add mod">
          <ac:chgData name="Kokchun Giang" userId="67e2125d-ec8c-4323-9653-9824a2ad815f" providerId="ADAL" clId="{30F6CD24-A25F-0E40-94DE-3B5A761E19E7}" dt="2024-01-28T17:53:38.213" v="376"/>
          <ac:inkMkLst>
            <pc:docMk/>
            <pc:sldMk cId="2303502608" sldId="331"/>
            <ac:inkMk id="1224" creationId="{C04250BB-D7CC-C303-D10F-32C9B4576058}"/>
          </ac:inkMkLst>
        </pc:inkChg>
        <pc:inkChg chg="add mod">
          <ac:chgData name="Kokchun Giang" userId="67e2125d-ec8c-4323-9653-9824a2ad815f" providerId="ADAL" clId="{30F6CD24-A25F-0E40-94DE-3B5A761E19E7}" dt="2024-01-28T17:53:38.213" v="376"/>
          <ac:inkMkLst>
            <pc:docMk/>
            <pc:sldMk cId="2303502608" sldId="331"/>
            <ac:inkMk id="1226" creationId="{1EB14889-9F1F-4086-2BDE-B20DA93474B3}"/>
          </ac:inkMkLst>
        </pc:inkChg>
        <pc:inkChg chg="add mod">
          <ac:chgData name="Kokchun Giang" userId="67e2125d-ec8c-4323-9653-9824a2ad815f" providerId="ADAL" clId="{30F6CD24-A25F-0E40-94DE-3B5A761E19E7}" dt="2024-01-28T17:53:38.213" v="376"/>
          <ac:inkMkLst>
            <pc:docMk/>
            <pc:sldMk cId="2303502608" sldId="331"/>
            <ac:inkMk id="1229" creationId="{913C83A4-21A9-966C-8F99-F5D99F516DD7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30" creationId="{8FD03B9A-C0A2-7AC3-6539-C7ED69C08717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31" creationId="{0C10048B-35A8-714A-166C-72A3E31C9661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34" creationId="{A9D5A0C3-D860-BE74-456C-1F31187848E8}"/>
          </ac:inkMkLst>
        </pc:inkChg>
        <pc:inkChg chg="add mod">
          <ac:chgData name="Kokchun Giang" userId="67e2125d-ec8c-4323-9653-9824a2ad815f" providerId="ADAL" clId="{30F6CD24-A25F-0E40-94DE-3B5A761E19E7}" dt="2024-01-28T18:21:42.909" v="872" actId="164"/>
          <ac:inkMkLst>
            <pc:docMk/>
            <pc:sldMk cId="2303502608" sldId="331"/>
            <ac:inkMk id="1235" creationId="{D68BBAEA-F835-2909-172C-C2124DDEBA0F}"/>
          </ac:inkMkLst>
        </pc:inkChg>
        <pc:inkChg chg="add mod">
          <ac:chgData name="Kokchun Giang" userId="67e2125d-ec8c-4323-9653-9824a2ad815f" providerId="ADAL" clId="{30F6CD24-A25F-0E40-94DE-3B5A761E19E7}" dt="2024-01-28T18:21:42.909" v="872" actId="164"/>
          <ac:inkMkLst>
            <pc:docMk/>
            <pc:sldMk cId="2303502608" sldId="331"/>
            <ac:inkMk id="1236" creationId="{8C00520E-3D75-C697-6940-F04266B9E85C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37" creationId="{73E038C2-4E32-AD71-64AF-E171F047CB11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38" creationId="{24CBC7B9-0C3F-BB9A-FBF5-8FC0B415DBBF}"/>
          </ac:inkMkLst>
        </pc:inkChg>
        <pc:inkChg chg="add del mod">
          <ac:chgData name="Kokchun Giang" userId="67e2125d-ec8c-4323-9653-9824a2ad815f" providerId="ADAL" clId="{30F6CD24-A25F-0E40-94DE-3B5A761E19E7}" dt="2024-01-28T17:53:45.129" v="385"/>
          <ac:inkMkLst>
            <pc:docMk/>
            <pc:sldMk cId="2303502608" sldId="331"/>
            <ac:inkMk id="1239" creationId="{AFD16243-9585-5161-4B16-02EAF1AF3462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42" creationId="{BE6577E4-6114-BE9A-3769-2B3839CE9399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43" creationId="{9731806E-5DDA-C84B-B01A-76A38954F37E}"/>
          </ac:inkMkLst>
        </pc:inkChg>
        <pc:inkChg chg="add mod">
          <ac:chgData name="Kokchun Giang" userId="67e2125d-ec8c-4323-9653-9824a2ad815f" providerId="ADAL" clId="{30F6CD24-A25F-0E40-94DE-3B5A761E19E7}" dt="2024-01-28T18:21:42.909" v="872" actId="164"/>
          <ac:inkMkLst>
            <pc:docMk/>
            <pc:sldMk cId="2303502608" sldId="331"/>
            <ac:inkMk id="1245" creationId="{8A456D7C-4B4F-9CF4-E341-B26FE4C33F92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46" creationId="{06495EB5-2097-62BD-60DE-7B32E96A9448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47" creationId="{0C75AA28-5D65-9C77-BD84-60A044BBF180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48" creationId="{0892E539-D0F5-60A1-9248-D2EB61477D85}"/>
          </ac:inkMkLst>
        </pc:inkChg>
        <pc:inkChg chg="add mod">
          <ac:chgData name="Kokchun Giang" userId="67e2125d-ec8c-4323-9653-9824a2ad815f" providerId="ADAL" clId="{30F6CD24-A25F-0E40-94DE-3B5A761E19E7}" dt="2024-01-28T17:53:51.293" v="394"/>
          <ac:inkMkLst>
            <pc:docMk/>
            <pc:sldMk cId="2303502608" sldId="331"/>
            <ac:inkMk id="1249" creationId="{FDD6C402-B79C-EC86-57AD-75ADA13E66C0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54" creationId="{A99F43A9-BE81-57D0-D0F3-EC499BDC1CE8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55" creationId="{632962AD-1F7C-5E1E-6ECA-59BC82466D76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56" creationId="{E03EE1E0-0064-E090-E8A6-516F0C5CF284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60" creationId="{C1A6CEFC-B504-CD47-4C04-8A9BF34CFC59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61" creationId="{9EC6810E-C538-B261-D06E-D20CE29C1939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62" creationId="{7B488843-05F9-7878-6A39-49E75D697CA3}"/>
          </ac:inkMkLst>
        </pc:inkChg>
        <pc:inkChg chg="add mod">
          <ac:chgData name="Kokchun Giang" userId="67e2125d-ec8c-4323-9653-9824a2ad815f" providerId="ADAL" clId="{30F6CD24-A25F-0E40-94DE-3B5A761E19E7}" dt="2024-01-28T18:21:56.277" v="874" actId="165"/>
          <ac:inkMkLst>
            <pc:docMk/>
            <pc:sldMk cId="2303502608" sldId="331"/>
            <ac:inkMk id="1263" creationId="{D94393DA-87AD-2EC2-A6E2-BCB0F9C3A02B}"/>
          </ac:inkMkLst>
        </pc:inkChg>
        <pc:inkChg chg="add mod">
          <ac:chgData name="Kokchun Giang" userId="67e2125d-ec8c-4323-9653-9824a2ad815f" providerId="ADAL" clId="{30F6CD24-A25F-0E40-94DE-3B5A761E19E7}" dt="2024-01-28T17:54:05.675" v="408"/>
          <ac:inkMkLst>
            <pc:docMk/>
            <pc:sldMk cId="2303502608" sldId="331"/>
            <ac:inkMk id="1265" creationId="{4BCD0283-4AD6-6F0B-8147-AEB8EB7F56F2}"/>
          </ac:inkMkLst>
        </pc:inkChg>
        <pc:inkChg chg="add mod">
          <ac:chgData name="Kokchun Giang" userId="67e2125d-ec8c-4323-9653-9824a2ad815f" providerId="ADAL" clId="{30F6CD24-A25F-0E40-94DE-3B5A761E19E7}" dt="2024-01-28T17:54:05.675" v="408"/>
          <ac:inkMkLst>
            <pc:docMk/>
            <pc:sldMk cId="2303502608" sldId="331"/>
            <ac:inkMk id="1266" creationId="{F5696FDA-C53C-AB60-D8F6-9B32FA483635}"/>
          </ac:inkMkLst>
        </pc:inkChg>
        <pc:inkChg chg="add mod">
          <ac:chgData name="Kokchun Giang" userId="67e2125d-ec8c-4323-9653-9824a2ad815f" providerId="ADAL" clId="{30F6CD24-A25F-0E40-94DE-3B5A761E19E7}" dt="2024-01-28T17:54:05.675" v="408"/>
          <ac:inkMkLst>
            <pc:docMk/>
            <pc:sldMk cId="2303502608" sldId="331"/>
            <ac:inkMk id="1267" creationId="{97441EDC-C5C2-1838-967D-271C84E8DC5D}"/>
          </ac:inkMkLst>
        </pc:inkChg>
        <pc:inkChg chg="add mod">
          <ac:chgData name="Kokchun Giang" userId="67e2125d-ec8c-4323-9653-9824a2ad815f" providerId="ADAL" clId="{30F6CD24-A25F-0E40-94DE-3B5A761E19E7}" dt="2024-01-28T17:54:05.675" v="408"/>
          <ac:inkMkLst>
            <pc:docMk/>
            <pc:sldMk cId="2303502608" sldId="331"/>
            <ac:inkMk id="1268" creationId="{1395DCBC-8F79-1EC5-D55D-F18324476B16}"/>
          </ac:inkMkLst>
        </pc:inkChg>
        <pc:inkChg chg="add mod">
          <ac:chgData name="Kokchun Giang" userId="67e2125d-ec8c-4323-9653-9824a2ad815f" providerId="ADAL" clId="{30F6CD24-A25F-0E40-94DE-3B5A761E19E7}" dt="2024-01-28T17:54:05.675" v="408"/>
          <ac:inkMkLst>
            <pc:docMk/>
            <pc:sldMk cId="2303502608" sldId="331"/>
            <ac:inkMk id="1269" creationId="{A7DAE309-6A19-B667-7C4F-B261AD078D9E}"/>
          </ac:inkMkLst>
        </pc:inkChg>
        <pc:inkChg chg="add mod">
          <ac:chgData name="Kokchun Giang" userId="67e2125d-ec8c-4323-9653-9824a2ad815f" providerId="ADAL" clId="{30F6CD24-A25F-0E40-94DE-3B5A761E19E7}" dt="2024-01-28T17:54:07.100" v="411"/>
          <ac:inkMkLst>
            <pc:docMk/>
            <pc:sldMk cId="2303502608" sldId="331"/>
            <ac:inkMk id="1271" creationId="{F8E999B2-56C9-994C-4601-B590030DEF88}"/>
          </ac:inkMkLst>
        </pc:inkChg>
        <pc:inkChg chg="add mod">
          <ac:chgData name="Kokchun Giang" userId="67e2125d-ec8c-4323-9653-9824a2ad815f" providerId="ADAL" clId="{30F6CD24-A25F-0E40-94DE-3B5A761E19E7}" dt="2024-01-28T17:54:07.100" v="411"/>
          <ac:inkMkLst>
            <pc:docMk/>
            <pc:sldMk cId="2303502608" sldId="331"/>
            <ac:inkMk id="1272" creationId="{3D41A012-6E20-D691-A58F-5DAFA706EF61}"/>
          </ac:inkMkLst>
        </pc:inkChg>
        <pc:inkChg chg="add mod">
          <ac:chgData name="Kokchun Giang" userId="67e2125d-ec8c-4323-9653-9824a2ad815f" providerId="ADAL" clId="{30F6CD24-A25F-0E40-94DE-3B5A761E19E7}" dt="2024-01-28T17:54:13.130" v="418"/>
          <ac:inkMkLst>
            <pc:docMk/>
            <pc:sldMk cId="2303502608" sldId="331"/>
            <ac:inkMk id="1274" creationId="{9E7104F7-BB46-855C-8490-1371D848FFB9}"/>
          </ac:inkMkLst>
        </pc:inkChg>
        <pc:inkChg chg="add mod">
          <ac:chgData name="Kokchun Giang" userId="67e2125d-ec8c-4323-9653-9824a2ad815f" providerId="ADAL" clId="{30F6CD24-A25F-0E40-94DE-3B5A761E19E7}" dt="2024-01-28T17:54:13.130" v="418"/>
          <ac:inkMkLst>
            <pc:docMk/>
            <pc:sldMk cId="2303502608" sldId="331"/>
            <ac:inkMk id="1275" creationId="{AB39DBF4-C21E-6F25-96FC-9D85920DC09A}"/>
          </ac:inkMkLst>
        </pc:inkChg>
        <pc:inkChg chg="add mod">
          <ac:chgData name="Kokchun Giang" userId="67e2125d-ec8c-4323-9653-9824a2ad815f" providerId="ADAL" clId="{30F6CD24-A25F-0E40-94DE-3B5A761E19E7}" dt="2024-01-28T17:54:13.130" v="418"/>
          <ac:inkMkLst>
            <pc:docMk/>
            <pc:sldMk cId="2303502608" sldId="331"/>
            <ac:inkMk id="1276" creationId="{77817E50-268E-432C-545A-911420F88B1B}"/>
          </ac:inkMkLst>
        </pc:inkChg>
        <pc:inkChg chg="add mod">
          <ac:chgData name="Kokchun Giang" userId="67e2125d-ec8c-4323-9653-9824a2ad815f" providerId="ADAL" clId="{30F6CD24-A25F-0E40-94DE-3B5A761E19E7}" dt="2024-01-28T17:54:13.130" v="418"/>
          <ac:inkMkLst>
            <pc:docMk/>
            <pc:sldMk cId="2303502608" sldId="331"/>
            <ac:inkMk id="1277" creationId="{79744A1F-7061-FA9F-7F08-40BD71857349}"/>
          </ac:inkMkLst>
        </pc:inkChg>
        <pc:inkChg chg="add mod">
          <ac:chgData name="Kokchun Giang" userId="67e2125d-ec8c-4323-9653-9824a2ad815f" providerId="ADAL" clId="{30F6CD24-A25F-0E40-94DE-3B5A761E19E7}" dt="2024-01-28T17:54:13.130" v="418"/>
          <ac:inkMkLst>
            <pc:docMk/>
            <pc:sldMk cId="2303502608" sldId="331"/>
            <ac:inkMk id="1278" creationId="{707390A9-B2E0-4CDF-3BBC-9FC1077BDF83}"/>
          </ac:inkMkLst>
        </pc:inkChg>
        <pc:inkChg chg="add mod">
          <ac:chgData name="Kokchun Giang" userId="67e2125d-ec8c-4323-9653-9824a2ad815f" providerId="ADAL" clId="{30F6CD24-A25F-0E40-94DE-3B5A761E19E7}" dt="2024-01-28T17:54:13.130" v="418"/>
          <ac:inkMkLst>
            <pc:docMk/>
            <pc:sldMk cId="2303502608" sldId="331"/>
            <ac:inkMk id="1279" creationId="{9A3B27D3-0590-C46D-35E4-E3B43A8B4C97}"/>
          </ac:inkMkLst>
        </pc:inkChg>
        <pc:inkChg chg="add mod">
          <ac:chgData name="Kokchun Giang" userId="67e2125d-ec8c-4323-9653-9824a2ad815f" providerId="ADAL" clId="{30F6CD24-A25F-0E40-94DE-3B5A761E19E7}" dt="2024-01-28T18:22:49.261" v="881" actId="164"/>
          <ac:inkMkLst>
            <pc:docMk/>
            <pc:sldMk cId="2303502608" sldId="331"/>
            <ac:inkMk id="1281" creationId="{EE4B16B6-9401-97F9-214F-D871C7B46FEA}"/>
          </ac:inkMkLst>
        </pc:inkChg>
        <pc:inkChg chg="add mod">
          <ac:chgData name="Kokchun Giang" userId="67e2125d-ec8c-4323-9653-9824a2ad815f" providerId="ADAL" clId="{30F6CD24-A25F-0E40-94DE-3B5A761E19E7}" dt="2024-01-28T18:22:49.261" v="881" actId="164"/>
          <ac:inkMkLst>
            <pc:docMk/>
            <pc:sldMk cId="2303502608" sldId="331"/>
            <ac:inkMk id="1282" creationId="{CCA5C7E5-41CB-9A33-7E8A-734EDECE8FD8}"/>
          </ac:inkMkLst>
        </pc:inkChg>
        <pc:inkChg chg="add mod">
          <ac:chgData name="Kokchun Giang" userId="67e2125d-ec8c-4323-9653-9824a2ad815f" providerId="ADAL" clId="{30F6CD24-A25F-0E40-94DE-3B5A761E19E7}" dt="2024-01-28T18:22:49.261" v="881" actId="164"/>
          <ac:inkMkLst>
            <pc:docMk/>
            <pc:sldMk cId="2303502608" sldId="331"/>
            <ac:inkMk id="1283" creationId="{306285E9-9937-BECB-D2DF-C2466F950C0B}"/>
          </ac:inkMkLst>
        </pc:inkChg>
        <pc:inkChg chg="add mod">
          <ac:chgData name="Kokchun Giang" userId="67e2125d-ec8c-4323-9653-9824a2ad815f" providerId="ADAL" clId="{30F6CD24-A25F-0E40-94DE-3B5A761E19E7}" dt="2024-01-28T18:22:49.261" v="881" actId="164"/>
          <ac:inkMkLst>
            <pc:docMk/>
            <pc:sldMk cId="2303502608" sldId="331"/>
            <ac:inkMk id="1284" creationId="{239D4040-E7E2-DD92-6D63-C812949E6BF6}"/>
          </ac:inkMkLst>
        </pc:inkChg>
        <pc:inkChg chg="add mod">
          <ac:chgData name="Kokchun Giang" userId="67e2125d-ec8c-4323-9653-9824a2ad815f" providerId="ADAL" clId="{30F6CD24-A25F-0E40-94DE-3B5A761E19E7}" dt="2024-01-28T18:22:49.261" v="881" actId="164"/>
          <ac:inkMkLst>
            <pc:docMk/>
            <pc:sldMk cId="2303502608" sldId="331"/>
            <ac:inkMk id="1285" creationId="{4CE75827-9EB6-BC66-CE48-4B8A5BE45C32}"/>
          </ac:inkMkLst>
        </pc:inkChg>
        <pc:inkChg chg="add del mod">
          <ac:chgData name="Kokchun Giang" userId="67e2125d-ec8c-4323-9653-9824a2ad815f" providerId="ADAL" clId="{30F6CD24-A25F-0E40-94DE-3B5A761E19E7}" dt="2024-01-28T17:58:22.852" v="510" actId="9405"/>
          <ac:inkMkLst>
            <pc:docMk/>
            <pc:sldMk cId="2303502608" sldId="331"/>
            <ac:inkMk id="1286" creationId="{FE43A9BC-59BD-D861-FC7A-8F2413A8E230}"/>
          </ac:inkMkLst>
        </pc:inkChg>
        <pc:inkChg chg="add del mod">
          <ac:chgData name="Kokchun Giang" userId="67e2125d-ec8c-4323-9653-9824a2ad815f" providerId="ADAL" clId="{30F6CD24-A25F-0E40-94DE-3B5A761E19E7}" dt="2024-01-28T17:58:22.157" v="509"/>
          <ac:inkMkLst>
            <pc:docMk/>
            <pc:sldMk cId="2303502608" sldId="331"/>
            <ac:inkMk id="1287" creationId="{3CEE1B37-FEA6-3E69-6142-F08AA714FC43}"/>
          </ac:inkMkLst>
        </pc:inkChg>
        <pc:inkChg chg="add mod">
          <ac:chgData name="Kokchun Giang" userId="67e2125d-ec8c-4323-9653-9824a2ad815f" providerId="ADAL" clId="{30F6CD24-A25F-0E40-94DE-3B5A761E19E7}" dt="2024-01-28T17:58:26.320" v="514"/>
          <ac:inkMkLst>
            <pc:docMk/>
            <pc:sldMk cId="2303502608" sldId="331"/>
            <ac:inkMk id="1289" creationId="{E7DB1C04-8B3D-DE02-32E8-A47F35EF5C2B}"/>
          </ac:inkMkLst>
        </pc:inkChg>
        <pc:inkChg chg="add mod">
          <ac:chgData name="Kokchun Giang" userId="67e2125d-ec8c-4323-9653-9824a2ad815f" providerId="ADAL" clId="{30F6CD24-A25F-0E40-94DE-3B5A761E19E7}" dt="2024-01-28T17:58:26.320" v="514"/>
          <ac:inkMkLst>
            <pc:docMk/>
            <pc:sldMk cId="2303502608" sldId="331"/>
            <ac:inkMk id="1290" creationId="{65A76363-6DB5-C6D2-7EC8-FEB05F90A2B8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378" creationId="{3713352E-A8C9-A6B3-06CF-D722FA0D08CC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379" creationId="{EA9B998B-9CB7-CE9E-ACEB-3BF214489EA8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380" creationId="{092B5F38-7F2D-CD65-00E6-46E8301983DF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388" creationId="{26CF632C-D6C3-F81E-24DF-ED0E69C28B1F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417" creationId="{E8EDEF76-CF8B-5FCB-C1AC-D2BB9F5DBE5C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506" creationId="{B46BE6EE-1A2D-7D0E-F6C6-F7DBCCAE6643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526" creationId="{BF6F8C7D-BD2D-125B-7A28-975EBB84C4FD}"/>
          </ac:inkMkLst>
        </pc:inkChg>
        <pc:inkChg chg="add mod">
          <ac:chgData name="Kokchun Giang" userId="67e2125d-ec8c-4323-9653-9824a2ad815f" providerId="ADAL" clId="{30F6CD24-A25F-0E40-94DE-3B5A761E19E7}" dt="2024-01-28T17:49:40.751" v="174"/>
          <ac:inkMkLst>
            <pc:docMk/>
            <pc:sldMk cId="2303502608" sldId="331"/>
            <ac:inkMk id="1527" creationId="{9D71FA05-47FD-A9BB-312B-01357FADF146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30" creationId="{E450D9DB-70E5-30DC-718B-8760B724425E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31" creationId="{68EB7270-C606-6AD7-F0DE-BA7C335E13B0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32" creationId="{87BF5055-F156-089A-89D6-E51C1662EBF6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33" creationId="{D5C585EB-C8A7-1252-754B-A772A83B4600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34" creationId="{78DA9755-2053-66E7-FB4C-362EF4F29ACE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83" creationId="{6620E260-3C82-E339-37DE-6B574CAACD11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84" creationId="{2213EEA3-3CC9-49BA-130C-CE76587D142C}"/>
          </ac:inkMkLst>
        </pc:inkChg>
        <pc:inkChg chg="add mod">
          <ac:chgData name="Kokchun Giang" userId="67e2125d-ec8c-4323-9653-9824a2ad815f" providerId="ADAL" clId="{30F6CD24-A25F-0E40-94DE-3B5A761E19E7}" dt="2024-01-28T17:49:53.997" v="203"/>
          <ac:inkMkLst>
            <pc:docMk/>
            <pc:sldMk cId="2303502608" sldId="331"/>
            <ac:inkMk id="1586" creationId="{C91DBA2C-9346-EA7F-2A85-FDCDCD0636C8}"/>
          </ac:inkMkLst>
        </pc:inkChg>
        <pc:inkChg chg="add mod">
          <ac:chgData name="Kokchun Giang" userId="67e2125d-ec8c-4323-9653-9824a2ad815f" providerId="ADAL" clId="{30F6CD24-A25F-0E40-94DE-3B5A761E19E7}" dt="2024-01-28T17:51:16.967" v="253"/>
          <ac:inkMkLst>
            <pc:docMk/>
            <pc:sldMk cId="2303502608" sldId="331"/>
            <ac:inkMk id="1600" creationId="{F59958CB-BE35-232F-B306-1FDD51B77577}"/>
          </ac:inkMkLst>
        </pc:inkChg>
        <pc:inkChg chg="add mod">
          <ac:chgData name="Kokchun Giang" userId="67e2125d-ec8c-4323-9653-9824a2ad815f" providerId="ADAL" clId="{30F6CD24-A25F-0E40-94DE-3B5A761E19E7}" dt="2024-01-28T17:51:16.967" v="253"/>
          <ac:inkMkLst>
            <pc:docMk/>
            <pc:sldMk cId="2303502608" sldId="331"/>
            <ac:inkMk id="1601" creationId="{104C59FB-DE5F-FB6B-F229-E96570E87F1C}"/>
          </ac:inkMkLst>
        </pc:inkChg>
        <pc:inkChg chg="add del mod">
          <ac:chgData name="Kokchun Giang" userId="67e2125d-ec8c-4323-9653-9824a2ad815f" providerId="ADAL" clId="{30F6CD24-A25F-0E40-94DE-3B5A761E19E7}" dt="2024-01-28T17:51:37.107" v="285" actId="9405"/>
          <ac:inkMkLst>
            <pc:docMk/>
            <pc:sldMk cId="2303502608" sldId="331"/>
            <ac:inkMk id="1603" creationId="{7B96EA11-39C7-8514-EC8F-48E1F9013265}"/>
          </ac:inkMkLst>
        </pc:inkChg>
        <pc:inkChg chg="add del mod">
          <ac:chgData name="Kokchun Giang" userId="67e2125d-ec8c-4323-9653-9824a2ad815f" providerId="ADAL" clId="{30F6CD24-A25F-0E40-94DE-3B5A761E19E7}" dt="2024-01-28T17:51:36.666" v="284" actId="9405"/>
          <ac:inkMkLst>
            <pc:docMk/>
            <pc:sldMk cId="2303502608" sldId="331"/>
            <ac:inkMk id="1647" creationId="{585CAE14-2FB8-7F50-8668-3DB574052AA1}"/>
          </ac:inkMkLst>
        </pc:inkChg>
        <pc:inkChg chg="add del mod">
          <ac:chgData name="Kokchun Giang" userId="67e2125d-ec8c-4323-9653-9824a2ad815f" providerId="ADAL" clId="{30F6CD24-A25F-0E40-94DE-3B5A761E19E7}" dt="2024-01-28T17:51:33.033" v="283"/>
          <ac:inkMkLst>
            <pc:docMk/>
            <pc:sldMk cId="2303502608" sldId="331"/>
            <ac:inkMk id="1648" creationId="{0EC693B9-E79E-FB6B-8D82-76F9BBB7FAD4}"/>
          </ac:inkMkLst>
        </pc:inkChg>
        <pc:inkChg chg="add del mod">
          <ac:chgData name="Kokchun Giang" userId="67e2125d-ec8c-4323-9653-9824a2ad815f" providerId="ADAL" clId="{30F6CD24-A25F-0E40-94DE-3B5A761E19E7}" dt="2024-01-28T17:51:32.841" v="281" actId="9405"/>
          <ac:inkMkLst>
            <pc:docMk/>
            <pc:sldMk cId="2303502608" sldId="331"/>
            <ac:inkMk id="1650" creationId="{6AEB1603-9057-935B-F211-36301D833E69}"/>
          </ac:inkMkLst>
        </pc:inkChg>
        <pc:inkChg chg="add del mod">
          <ac:chgData name="Kokchun Giang" userId="67e2125d-ec8c-4323-9653-9824a2ad815f" providerId="ADAL" clId="{30F6CD24-A25F-0E40-94DE-3B5A761E19E7}" dt="2024-01-28T17:51:32.555" v="280" actId="9405"/>
          <ac:inkMkLst>
            <pc:docMk/>
            <pc:sldMk cId="2303502608" sldId="331"/>
            <ac:inkMk id="1651" creationId="{D3C306C5-48E4-C1BE-D6E6-F6C79A21BBF0}"/>
          </ac:inkMkLst>
        </pc:inkChg>
        <pc:inkChg chg="add del mod">
          <ac:chgData name="Kokchun Giang" userId="67e2125d-ec8c-4323-9653-9824a2ad815f" providerId="ADAL" clId="{30F6CD24-A25F-0E40-94DE-3B5A761E19E7}" dt="2024-01-28T17:51:32.255" v="279" actId="9405"/>
          <ac:inkMkLst>
            <pc:docMk/>
            <pc:sldMk cId="2303502608" sldId="331"/>
            <ac:inkMk id="1652" creationId="{6E1ACE85-AB25-28F0-E65A-7661850924FE}"/>
          </ac:inkMkLst>
        </pc:inkChg>
        <pc:inkChg chg="add del mod">
          <ac:chgData name="Kokchun Giang" userId="67e2125d-ec8c-4323-9653-9824a2ad815f" providerId="ADAL" clId="{30F6CD24-A25F-0E40-94DE-3B5A761E19E7}" dt="2024-01-28T17:51:31.998" v="278"/>
          <ac:inkMkLst>
            <pc:docMk/>
            <pc:sldMk cId="2303502608" sldId="331"/>
            <ac:inkMk id="1653" creationId="{0EFD27F5-DBDD-867C-76D9-ADB2FA76F14E}"/>
          </ac:inkMkLst>
        </pc:inkChg>
        <pc:inkChg chg="add del mod">
          <ac:chgData name="Kokchun Giang" userId="67e2125d-ec8c-4323-9653-9824a2ad815f" providerId="ADAL" clId="{30F6CD24-A25F-0E40-94DE-3B5A761E19E7}" dt="2024-01-28T17:51:24.577" v="268"/>
          <ac:inkMkLst>
            <pc:docMk/>
            <pc:sldMk cId="2303502608" sldId="331"/>
            <ac:inkMk id="1655" creationId="{74E6B193-88A8-7F32-E557-75B114631680}"/>
          </ac:inkMkLst>
        </pc:inkChg>
        <pc:inkChg chg="add del">
          <ac:chgData name="Kokchun Giang" userId="67e2125d-ec8c-4323-9653-9824a2ad815f" providerId="ADAL" clId="{30F6CD24-A25F-0E40-94DE-3B5A761E19E7}" dt="2024-01-28T17:51:24.244" v="265" actId="9405"/>
          <ac:inkMkLst>
            <pc:docMk/>
            <pc:sldMk cId="2303502608" sldId="331"/>
            <ac:inkMk id="1656" creationId="{1CDD8C58-AB64-283A-CA5F-3747C311CE04}"/>
          </ac:inkMkLst>
        </pc:inkChg>
        <pc:inkChg chg="add del mod">
          <ac:chgData name="Kokchun Giang" userId="67e2125d-ec8c-4323-9653-9824a2ad815f" providerId="ADAL" clId="{30F6CD24-A25F-0E40-94DE-3B5A761E19E7}" dt="2024-01-28T17:51:31.759" v="276" actId="9405"/>
          <ac:inkMkLst>
            <pc:docMk/>
            <pc:sldMk cId="2303502608" sldId="331"/>
            <ac:inkMk id="1658" creationId="{59DD16DF-F8E3-0A0D-7D48-3C0D2F2F1BEF}"/>
          </ac:inkMkLst>
        </pc:inkChg>
        <pc:inkChg chg="add del mod">
          <ac:chgData name="Kokchun Giang" userId="67e2125d-ec8c-4323-9653-9824a2ad815f" providerId="ADAL" clId="{30F6CD24-A25F-0E40-94DE-3B5A761E19E7}" dt="2024-01-28T17:51:31.560" v="275" actId="9405"/>
          <ac:inkMkLst>
            <pc:docMk/>
            <pc:sldMk cId="2303502608" sldId="331"/>
            <ac:inkMk id="1659" creationId="{9A48CF7A-216D-F727-32B9-F37B6A380ACC}"/>
          </ac:inkMkLst>
        </pc:inkChg>
        <pc:inkChg chg="add del mod">
          <ac:chgData name="Kokchun Giang" userId="67e2125d-ec8c-4323-9653-9824a2ad815f" providerId="ADAL" clId="{30F6CD24-A25F-0E40-94DE-3B5A761E19E7}" dt="2024-01-28T17:51:31.347" v="274"/>
          <ac:inkMkLst>
            <pc:docMk/>
            <pc:sldMk cId="2303502608" sldId="331"/>
            <ac:inkMk id="1660" creationId="{DEF5C1D7-1A0B-F98C-0772-BF16F9F4A12B}"/>
          </ac:inkMkLst>
        </pc:inkChg>
        <pc:inkChg chg="add mod">
          <ac:chgData name="Kokchun Giang" userId="67e2125d-ec8c-4323-9653-9824a2ad815f" providerId="ADAL" clId="{30F6CD24-A25F-0E40-94DE-3B5A761E19E7}" dt="2024-01-28T17:52:01.092" v="301"/>
          <ac:inkMkLst>
            <pc:docMk/>
            <pc:sldMk cId="2303502608" sldId="331"/>
            <ac:inkMk id="1662" creationId="{58CE7547-8BBD-24B9-C39D-67A3ADFD1ED7}"/>
          </ac:inkMkLst>
        </pc:inkChg>
        <pc:inkChg chg="add mod">
          <ac:chgData name="Kokchun Giang" userId="67e2125d-ec8c-4323-9653-9824a2ad815f" providerId="ADAL" clId="{30F6CD24-A25F-0E40-94DE-3B5A761E19E7}" dt="2024-01-28T17:52:01.092" v="301"/>
          <ac:inkMkLst>
            <pc:docMk/>
            <pc:sldMk cId="2303502608" sldId="331"/>
            <ac:inkMk id="1663" creationId="{3EBF0DF2-3B39-6B5B-F3D2-A66BB7944D22}"/>
          </ac:inkMkLst>
        </pc:inkChg>
        <pc:inkChg chg="add mod">
          <ac:chgData name="Kokchun Giang" userId="67e2125d-ec8c-4323-9653-9824a2ad815f" providerId="ADAL" clId="{30F6CD24-A25F-0E40-94DE-3B5A761E19E7}" dt="2024-01-28T17:58:29.289" v="517"/>
          <ac:inkMkLst>
            <pc:docMk/>
            <pc:sldMk cId="2303502608" sldId="331"/>
            <ac:inkMk id="1664" creationId="{46DE1D1D-794C-45B8-319E-30AE52DFACE9}"/>
          </ac:inkMkLst>
        </pc:inkChg>
        <pc:inkChg chg="add mod">
          <ac:chgData name="Kokchun Giang" userId="67e2125d-ec8c-4323-9653-9824a2ad815f" providerId="ADAL" clId="{30F6CD24-A25F-0E40-94DE-3B5A761E19E7}" dt="2024-01-28T17:58:29.289" v="517"/>
          <ac:inkMkLst>
            <pc:docMk/>
            <pc:sldMk cId="2303502608" sldId="331"/>
            <ac:inkMk id="1666" creationId="{51A1255E-2D90-7CDD-8E1F-4BC6C8BC7D7A}"/>
          </ac:inkMkLst>
        </pc:inkChg>
        <pc:inkChg chg="add mod">
          <ac:chgData name="Kokchun Giang" userId="67e2125d-ec8c-4323-9653-9824a2ad815f" providerId="ADAL" clId="{30F6CD24-A25F-0E40-94DE-3B5A761E19E7}" dt="2024-01-28T17:58:29.289" v="517"/>
          <ac:inkMkLst>
            <pc:docMk/>
            <pc:sldMk cId="2303502608" sldId="331"/>
            <ac:inkMk id="1667" creationId="{E47E87D7-0A80-7BAF-B265-5B17583137DF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69" creationId="{9521185A-FF4C-01E4-63BE-F6FE33AD1EFA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0" creationId="{E00CAD06-B581-9C53-A9DF-C4676BD1B9F7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1" creationId="{0CF30049-9EFA-254D-C975-4D638FAEE49B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2" creationId="{B642ECEE-9C66-80E2-77EA-6FC8B31F57AE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3" creationId="{A50AC320-ECE4-A620-D69D-1DF2557B0A14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4" creationId="{77254558-16AB-E2AB-6A80-A26D2AF00E59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5" creationId="{414C045C-DDA2-1F2F-F918-788F85CE8313}"/>
          </ac:inkMkLst>
        </pc:inkChg>
        <pc:inkChg chg="add mod">
          <ac:chgData name="Kokchun Giang" userId="67e2125d-ec8c-4323-9653-9824a2ad815f" providerId="ADAL" clId="{30F6CD24-A25F-0E40-94DE-3B5A761E19E7}" dt="2024-01-28T17:58:36.455" v="526"/>
          <ac:inkMkLst>
            <pc:docMk/>
            <pc:sldMk cId="2303502608" sldId="331"/>
            <ac:inkMk id="1676" creationId="{08757AFD-F70D-7B41-198B-9C8E6B6005FA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79" creationId="{C7725A31-AEB0-D261-36F8-1B6C7B4D9180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0" creationId="{9E10207A-F586-83CD-FF64-875849ED192C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2" creationId="{98C6BA7E-63AC-05E8-36B6-F64EC7568346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3" creationId="{79AF9D54-BB49-7937-AC51-18A63C804467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4" creationId="{46BE5B46-A057-29B9-5E22-971DBFD4ACEA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5" creationId="{B3E0EC84-91E4-70AD-4977-0C2AFD3E5B22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6" creationId="{D6CCA753-F645-7108-597F-7AF2B9EAAB5E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7" creationId="{FC936841-B397-7C2B-DC01-C742FB00FF17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8" creationId="{83495DAC-B924-4410-5FED-22BD70593DC5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89" creationId="{BE98E5F5-267D-65FA-EBAC-87F3AA3F6DF5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90" creationId="{3EFF8A42-C4D2-82CC-7AF7-72CC1B557DE1}"/>
          </ac:inkMkLst>
        </pc:inkChg>
        <pc:inkChg chg="add mod">
          <ac:chgData name="Kokchun Giang" userId="67e2125d-ec8c-4323-9653-9824a2ad815f" providerId="ADAL" clId="{30F6CD24-A25F-0E40-94DE-3B5A761E19E7}" dt="2024-01-28T17:58:49.381" v="540"/>
          <ac:inkMkLst>
            <pc:docMk/>
            <pc:sldMk cId="2303502608" sldId="331"/>
            <ac:inkMk id="1691" creationId="{EC00348C-89EE-3182-98E7-40FB7BD47319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694" creationId="{B2D14072-EE5D-03D2-C651-64AB92B06135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695" creationId="{3B568C77-32D7-4042-A6D3-162B6B041BE9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696" creationId="{F7F3C9BE-97F1-6316-8219-935535D1CB33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697" creationId="{CE09C432-FAE6-83DF-1A9D-54891B5872EF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698" creationId="{ABC89F21-79EB-2D8C-18C3-A379026AB2C9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699" creationId="{9C96AE93-361E-5E1E-864F-C216A20E0084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0" creationId="{470E75B3-FFDA-BD75-8E3F-E831C40430DF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1" creationId="{C69AE990-DAC0-168C-3EE5-F6B177BFE6F9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2" creationId="{3F69714E-B9A0-F2CE-7220-2A2CC7CDA4D5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3" creationId="{7156C6DE-BB01-D4E8-FAD9-6301C3BAC70D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4" creationId="{A1E52857-CF0D-68D3-523D-A7D3EC96A2D9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5" creationId="{581BBECE-3021-5FE5-5F8B-FBCA1063AFF0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6" creationId="{A3A1D1B8-456A-DB5B-163F-E36B3E6E6069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7" creationId="{B9D88F5B-2D33-3105-3F5E-55BA413A5F5A}"/>
          </ac:inkMkLst>
        </pc:inkChg>
        <pc:inkChg chg="add mod">
          <ac:chgData name="Kokchun Giang" userId="67e2125d-ec8c-4323-9653-9824a2ad815f" providerId="ADAL" clId="{30F6CD24-A25F-0E40-94DE-3B5A761E19E7}" dt="2024-01-28T17:59:16.784" v="556"/>
          <ac:inkMkLst>
            <pc:docMk/>
            <pc:sldMk cId="2303502608" sldId="331"/>
            <ac:inkMk id="1708" creationId="{07196414-83EC-0365-8E67-7C71CE812BC2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11" creationId="{30E87D15-60F4-5D2C-6C9E-330F6B3B717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12" creationId="{618521A0-461D-A410-8FE2-0471032305A3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13" creationId="{76E2CCA0-3E9F-D8B7-490C-ACAEEA4E2A4B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15" creationId="{4DF6507D-3799-6D89-7F97-D85C94E420A9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17" creationId="{7727FF7A-4558-E8E2-9920-6FCF36960320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19" creationId="{4B45FB85-DADD-5F38-0AAD-D4B908FA4E6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20" creationId="{6F6C4778-F0D8-F2B8-F109-1BEA4DCA15AD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21" creationId="{66938ECC-396C-6258-C7FC-62872BB859A1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23" creationId="{32FBD4FB-932B-33F7-2FA9-E18639CB54D8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25" creationId="{58339079-3873-9EFF-300D-736498C4E66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27" creationId="{6E3CEDAA-19E7-88C6-C7E3-E13E84754279}"/>
          </ac:inkMkLst>
        </pc:inkChg>
        <pc:inkChg chg="add mod">
          <ac:chgData name="Kokchun Giang" userId="67e2125d-ec8c-4323-9653-9824a2ad815f" providerId="ADAL" clId="{30F6CD24-A25F-0E40-94DE-3B5A761E19E7}" dt="2024-01-28T18:25:25.828" v="906" actId="164"/>
          <ac:inkMkLst>
            <pc:docMk/>
            <pc:sldMk cId="2303502608" sldId="331"/>
            <ac:inkMk id="1729" creationId="{B90F9E7C-CF26-576B-0881-583B260A4F8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1" creationId="{7AF7DDFF-9024-A3F4-D780-2D4ED0FD8FB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2" creationId="{F74AB48F-1540-35FC-A6AA-CB3BFD8E157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3" creationId="{835E4039-C1A0-6D2A-9A9D-222BAB25C43C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4" creationId="{27E4CB0A-4C42-582A-BD8C-70DAD30ED34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5" creationId="{D322B1A4-C5E5-D1CF-3C6A-E406DA4B5FD6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6" creationId="{B329CE78-B74A-0EFA-48F6-F9DA6418A23B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7" creationId="{76D9FBE7-7FD7-42F0-2A24-CDB4B989FE23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8" creationId="{A98D3942-EE13-0015-C889-97C4E6CF807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39" creationId="{A1BEA80F-7A75-2518-30C9-79A8FEDDD111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0" creationId="{540C5A61-8A2D-EB51-5719-310151C85D39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1" creationId="{40040420-F5ED-3D53-1829-0790DE8DD4A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2" creationId="{AEE61D33-E581-074B-1A4D-EDE37A2F1109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3" creationId="{09EE53CD-8FF1-9D36-09E8-633E61EC1DBD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4" creationId="{D2B86F2A-CE44-6315-28AA-8C60EA7ACFFA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5" creationId="{23918DFF-0582-922E-9EEF-5B345C94890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6" creationId="{A1ECCF88-8901-2EEE-BFAC-5D797FFB0541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7" creationId="{1AEF1B19-31A1-4199-A559-FB7EB624D95F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8" creationId="{A98161D4-2A15-96AE-5004-466F12ECF1A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49" creationId="{819AE2FB-7BD8-9A60-186F-EA3DAB795518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0" creationId="{C31241B0-27E6-3E82-8D7E-C21C2F1B3E54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1" creationId="{FEE19658-E1E3-D05A-29CA-9FCB20AE98F4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2" creationId="{7951BB03-85F1-EAFE-D9FB-C386CDCE0F7C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3" creationId="{EA454BD1-641E-6A6E-6FC2-650949FC6A11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4" creationId="{72334BE2-42AF-4EA2-3E84-82DF70F4288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5" creationId="{B5D2EE2B-A612-1FB9-33EB-0D99E4F0B9D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6" creationId="{ECC10D15-CCD2-47E0-3652-7C8EF8422198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7" creationId="{3B2DBCA8-A17F-431F-4B6D-DA226C3FFA40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8" creationId="{9FD2B8E6-2B2A-FDBE-55A5-75EB741AFDDE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59" creationId="{C5BEAB11-2FAA-C29C-E6F3-058CF5ADD5A6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0" creationId="{DC256F7E-B868-B256-AFD2-9FCEADEA5DE1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1" creationId="{7CEF3CC8-C2C7-2720-B5E7-AC244ABE3F0A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2" creationId="{372A4ECE-3B1F-8899-9527-361864773CB2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3" creationId="{7540C697-747C-2850-7437-C8BC81A8E254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4" creationId="{8CB11D27-A253-F5B8-2FFA-7EAC0F6305B0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5" creationId="{9F8EBCF3-D26F-3BE0-2019-6DE6C7C2CC3F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6" creationId="{FF09CBBA-B7FA-70D2-D949-D3374866A21F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7" creationId="{919E480E-18BE-9A99-BC83-11B088E5CA70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8" creationId="{9461795B-CCA2-61A6-9B17-7CC8728A65C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69" creationId="{4A55D297-64CB-2948-0D07-E721591C408E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0" creationId="{CE510FD0-A5E3-4401-2D4F-48C5AB18C4F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1" creationId="{1E1C37CE-539E-26F9-B6ED-4B66D57B1E6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2" creationId="{86337343-D003-2610-B8D7-651F7FB3CE7A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3" creationId="{ABC3FA9B-30FD-7567-D406-5CA8E9422898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4" creationId="{1D1DFF13-FF91-9D23-C4AF-65230A70031A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5" creationId="{3F9D6ED1-6B73-788C-8722-C243423317F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76" creationId="{8239EBF2-7EFC-DDF0-1384-EDF4128D58E7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78" creationId="{AB5A9227-090D-2493-0058-5AF515988462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80" creationId="{7EB1492E-F3EE-BE94-5717-C608E2676F21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81" creationId="{882C8C21-DDCE-FB7B-D120-5A0CFECEBB97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82" creationId="{8B35FDCE-510C-17A4-78CB-69D32202282C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83" creationId="{FA73AB10-0BE1-723B-62E8-020F38E61E34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84" creationId="{399119ED-DA8A-38BD-0ABF-6C82F6537B8C}"/>
          </ac:inkMkLst>
        </pc:inkChg>
        <pc:inkChg chg="add mod">
          <ac:chgData name="Kokchun Giang" userId="67e2125d-ec8c-4323-9653-9824a2ad815f" providerId="ADAL" clId="{30F6CD24-A25F-0E40-94DE-3B5A761E19E7}" dt="2024-01-28T18:25:41.219" v="907" actId="164"/>
          <ac:inkMkLst>
            <pc:docMk/>
            <pc:sldMk cId="2303502608" sldId="331"/>
            <ac:inkMk id="1785" creationId="{921CD141-BDB4-FE69-AD11-8F890A9C15E6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87" creationId="{397B83F1-A6C6-0CDD-D131-E0362BEA951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88" creationId="{714477DC-3A73-8274-7D81-2301052841A1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0" creationId="{FE4AB6A1-EA23-9C8A-43CE-FD2FA4CB8055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1" creationId="{39C7E3E6-E756-BCEB-70EB-55A1DF7E8068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2" creationId="{299A98BE-E4A3-D214-7E2C-0CCF4321F456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3" creationId="{1DD04C7A-857F-2C8C-4979-C9D32BE5BF7E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5" creationId="{672466C6-2363-288E-5163-798C81839F73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6" creationId="{CF92BCA9-56CA-8073-2021-E9209743E37E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7" creationId="{1E952381-E579-D5C0-0B12-3D019080468A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8" creationId="{B111EAA3-F90D-405F-E2D3-3B787E70CDD7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799" creationId="{286EFE4D-8EBB-B329-7EFA-8ED59A96D6B3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800" creationId="{50F76107-F069-648C-9416-4A2ABBD92D1D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802" creationId="{DF517044-DA59-C66B-99B5-E92199BB0A2C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804" creationId="{D54B3E76-2BA9-BFC8-1953-84DC5FB7F1B4}"/>
          </ac:inkMkLst>
        </pc:inkChg>
        <pc:inkChg chg="add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805" creationId="{AC499264-914C-5161-755A-15898C8EA32A}"/>
          </ac:inkMkLst>
        </pc:inkChg>
        <pc:inkChg chg="add del mod">
          <ac:chgData name="Kokchun Giang" userId="67e2125d-ec8c-4323-9653-9824a2ad815f" providerId="ADAL" clId="{30F6CD24-A25F-0E40-94DE-3B5A761E19E7}" dt="2024-01-28T18:00:32.654" v="666" actId="9405"/>
          <ac:inkMkLst>
            <pc:docMk/>
            <pc:sldMk cId="2303502608" sldId="331"/>
            <ac:inkMk id="1807" creationId="{CD9B2BEF-BF53-C05F-3309-9BC9D8A262B5}"/>
          </ac:inkMkLst>
        </pc:inkChg>
        <pc:inkChg chg="add del mod">
          <ac:chgData name="Kokchun Giang" userId="67e2125d-ec8c-4323-9653-9824a2ad815f" providerId="ADAL" clId="{30F6CD24-A25F-0E40-94DE-3B5A761E19E7}" dt="2024-01-28T18:00:32.269" v="665" actId="9405"/>
          <ac:inkMkLst>
            <pc:docMk/>
            <pc:sldMk cId="2303502608" sldId="331"/>
            <ac:inkMk id="1808" creationId="{281A6144-265E-53AC-2A08-DC5DC394A619}"/>
          </ac:inkMkLst>
        </pc:inkChg>
        <pc:inkChg chg="add del mod">
          <ac:chgData name="Kokchun Giang" userId="67e2125d-ec8c-4323-9653-9824a2ad815f" providerId="ADAL" clId="{30F6CD24-A25F-0E40-94DE-3B5A761E19E7}" dt="2024-01-28T18:00:32.026" v="664" actId="9405"/>
          <ac:inkMkLst>
            <pc:docMk/>
            <pc:sldMk cId="2303502608" sldId="331"/>
            <ac:inkMk id="1809" creationId="{A735B346-FAE4-7209-4FED-80969A633AA6}"/>
          </ac:inkMkLst>
        </pc:inkChg>
        <pc:inkChg chg="add del mod">
          <ac:chgData name="Kokchun Giang" userId="67e2125d-ec8c-4323-9653-9824a2ad815f" providerId="ADAL" clId="{30F6CD24-A25F-0E40-94DE-3B5A761E19E7}" dt="2024-01-28T18:00:31.858" v="663" actId="9405"/>
          <ac:inkMkLst>
            <pc:docMk/>
            <pc:sldMk cId="2303502608" sldId="331"/>
            <ac:inkMk id="1810" creationId="{0F934D24-3235-989D-80A1-9E90C3E82A6A}"/>
          </ac:inkMkLst>
        </pc:inkChg>
        <pc:inkChg chg="add del mod">
          <ac:chgData name="Kokchun Giang" userId="67e2125d-ec8c-4323-9653-9824a2ad815f" providerId="ADAL" clId="{30F6CD24-A25F-0E40-94DE-3B5A761E19E7}" dt="2024-01-28T18:00:31.710" v="662"/>
          <ac:inkMkLst>
            <pc:docMk/>
            <pc:sldMk cId="2303502608" sldId="331"/>
            <ac:inkMk id="1811" creationId="{90C81449-4C84-0126-7FB7-DD98BB65647D}"/>
          </ac:inkMkLst>
        </pc:inkChg>
        <pc:inkChg chg="add del">
          <ac:chgData name="Kokchun Giang" userId="67e2125d-ec8c-4323-9653-9824a2ad815f" providerId="ADAL" clId="{30F6CD24-A25F-0E40-94DE-3B5A761E19E7}" dt="2024-01-28T18:00:31.371" v="659" actId="9405"/>
          <ac:inkMkLst>
            <pc:docMk/>
            <pc:sldMk cId="2303502608" sldId="331"/>
            <ac:inkMk id="1812" creationId="{DD6DC699-C3B3-1016-3C4F-0A1BF13E4232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14" creationId="{4F39B269-F04D-FC3F-EA24-1F47CCE50AA8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15" creationId="{15373F70-D5B4-C8D7-4AB5-F1B2A44972C0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16" creationId="{61A0EB21-F4F2-358E-A7A4-9A063EF8A154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17" creationId="{67C008B4-0A32-DD50-B36F-916E9F6A85D8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18" creationId="{FF748592-AF62-1331-973B-41C4265BB670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19" creationId="{14FC6B62-F847-BB44-8C39-F209A096EFEE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0" creationId="{072C5123-5CEA-5C1E-A71D-C267E2586BA2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1" creationId="{30FBD4F1-8E68-6BA9-FE65-3057C98935BF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2" creationId="{78837188-DD40-2969-EC28-691BBAF5D0FF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3" creationId="{B7498F0C-A4E9-2E8F-2D24-F66C1C70D0A1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4" creationId="{08A83B0E-0C55-EA8A-EF17-44AF70FB00CC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5" creationId="{FFD184CC-8D44-0D66-5DB9-80637B0DFC72}"/>
          </ac:inkMkLst>
        </pc:inkChg>
        <pc:inkChg chg="add mod">
          <ac:chgData name="Kokchun Giang" userId="67e2125d-ec8c-4323-9653-9824a2ad815f" providerId="ADAL" clId="{30F6CD24-A25F-0E40-94DE-3B5A761E19E7}" dt="2024-01-28T18:00:39.422" v="680"/>
          <ac:inkMkLst>
            <pc:docMk/>
            <pc:sldMk cId="2303502608" sldId="331"/>
            <ac:inkMk id="1826" creationId="{69206E8E-6A97-0B00-B1DE-D9C3BEFC688D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28" creationId="{2C673B75-A801-FAB9-BEC5-E48096C3E988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29" creationId="{8592A877-BEA2-F665-E127-7E321EB64FD6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0" creationId="{C704246C-C881-C788-6B1A-5ADC27277BDD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1" creationId="{DCB07E6A-8AA9-4355-A63B-2533953F3BBA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3" creationId="{B4930FE1-C775-1EE1-2CF8-27515B78954B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4" creationId="{0F1319CA-CDD6-A670-E91D-24EDFC95FB46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6" creationId="{C57D5CF5-CF98-A9BA-B9B9-3129DEC6B1E2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7" creationId="{D0B3C9C2-954A-5E44-30C9-19F35A773ECF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8" creationId="{A8545381-246E-CED1-DDD0-DC87B77AE3ED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39" creationId="{E8EA7D98-87BD-D41C-D39C-BA3ABF9D229F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40" creationId="{2216E088-D062-1B4B-E12B-D359AEF467E9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41" creationId="{B80AF197-E5F6-12E0-EF04-A6D71934F79B}"/>
          </ac:inkMkLst>
        </pc:inkChg>
        <pc:inkChg chg="add mod">
          <ac:chgData name="Kokchun Giang" userId="67e2125d-ec8c-4323-9653-9824a2ad815f" providerId="ADAL" clId="{30F6CD24-A25F-0E40-94DE-3B5A761E19E7}" dt="2024-01-28T18:01:36.387" v="696"/>
          <ac:inkMkLst>
            <pc:docMk/>
            <pc:sldMk cId="2303502608" sldId="331"/>
            <ac:inkMk id="1842" creationId="{8E64AA91-03F4-30FC-57DF-8C8C0E01BFC7}"/>
          </ac:inkMkLst>
        </pc:inkChg>
        <pc:inkChg chg="add mod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44" creationId="{EA2EC0FF-D83C-F5FF-61ED-301731851124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45" creationId="{A6A0BC70-F6DF-3EB1-8332-E17A1875E142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46" creationId="{F16EF8F3-4534-0493-16BA-5D3816806DD7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47" creationId="{5F001DF6-6F58-4627-9DD5-B2E01DDD5559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48" creationId="{ABB73B85-98F8-EA39-4768-33C5844E866B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49" creationId="{1ECF66F9-93B4-C15F-0703-36B0D1EE8F5A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0" creationId="{6A793891-77A6-4FF6-3723-733A10F9407B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1" creationId="{9F28770B-70A0-D21F-F2DA-366C80870691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3" creationId="{9D1DD5B5-4883-247D-94FD-91E31381E5E4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4" creationId="{2ECB77A9-AFD5-DCB1-4BF6-C7D2B5A134E5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5" creationId="{135C1737-D164-D884-70B0-51550AE49633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6" creationId="{15A62A99-3ED8-CF36-AE61-39314859C238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7" creationId="{88408B53-BA91-EDCE-5477-22821EB47031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8" creationId="{541B423E-821A-516A-7937-1AB68AFCE56E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59" creationId="{032EB7CE-AEB2-12FB-DB73-4140B65C7E1A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60" creationId="{42BF52BF-72BB-5B08-DAFC-CAAF19338133}"/>
          </ac:inkMkLst>
        </pc:inkChg>
        <pc:inkChg chg="add mod">
          <ac:chgData name="Kokchun Giang" userId="67e2125d-ec8c-4323-9653-9824a2ad815f" providerId="ADAL" clId="{30F6CD24-A25F-0E40-94DE-3B5A761E19E7}" dt="2024-01-28T18:02:02.189" v="715"/>
          <ac:inkMkLst>
            <pc:docMk/>
            <pc:sldMk cId="2303502608" sldId="331"/>
            <ac:inkMk id="1861" creationId="{57372F22-D1A7-7047-A349-BC55B7785AC3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3" creationId="{5AE2A8B6-A26B-F240-2047-EB559E6A78BB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4" creationId="{ECB49E60-9B5D-86D2-D525-70C472E9FF20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5" creationId="{4E1D12DE-8A98-2110-547C-964B7BE4E6D6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6" creationId="{B5A32C9B-22D4-001F-4A30-9061E1E6E59E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7" creationId="{FFF4ADFD-7E8B-C539-0365-BB2DB76D6871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8" creationId="{D079A704-58B8-D91E-D2CE-200F8C6B4F26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69" creationId="{3ED4A448-8EDC-8654-A565-2DE0A5CE6396}"/>
          </ac:inkMkLst>
        </pc:inkChg>
        <pc:inkChg chg="add mod topLvl">
          <ac:chgData name="Kokchun Giang" userId="67e2125d-ec8c-4323-9653-9824a2ad815f" providerId="ADAL" clId="{30F6CD24-A25F-0E40-94DE-3B5A761E19E7}" dt="2024-01-28T18:26:32.532" v="909" actId="164"/>
          <ac:inkMkLst>
            <pc:docMk/>
            <pc:sldMk cId="2303502608" sldId="331"/>
            <ac:inkMk id="1870" creationId="{1902804D-3E6C-0461-A1B1-B1BB1C6E6A40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2" creationId="{C37DD8FD-15C8-49AC-E43A-567E4A81197E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3" creationId="{8D303302-3C88-1C25-576E-E9500A6DA32E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4" creationId="{790647E5-5282-C5FD-AEAC-5DE39E07699C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5" creationId="{0B8E8127-063F-A854-5E49-7C4788305D16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6" creationId="{C3D7C64D-E1A0-B636-EBBD-45F13A537F64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7" creationId="{56E9EFE9-0942-F5A0-8DA4-D5B1D51A7165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8" creationId="{089E33BF-2F8F-E663-F73A-525D39920F87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79" creationId="{8052A1F8-09AB-EC7F-8C33-EB8C78FE6B0C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0" creationId="{44682093-F90D-CF7B-26AF-0EFB7222A8C5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1" creationId="{8C56258F-3895-A76E-8FDD-B5DB443159A1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3" creationId="{843BDD63-1B2C-A3A2-5007-269DE2BBD9AB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4" creationId="{3C4F252B-8962-01BD-60A0-692F13B5CAB9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5" creationId="{383C1319-98DD-A201-55DE-39663AD3A63B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6" creationId="{13E1DB88-9305-B80B-5047-62997AB283A7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7" creationId="{8A1D276F-31A7-F800-0B38-7FCEA801EE7D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8" creationId="{CFC69201-52C7-8DB1-4A7F-04813C89ED95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89" creationId="{BC0C5B94-902A-15DB-D702-1E92EB483E30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90" creationId="{44580EB7-94F9-869E-790F-1D7A4D1A2614}"/>
          </ac:inkMkLst>
        </pc:inkChg>
        <pc:inkChg chg="add mod topLvl">
          <ac:chgData name="Kokchun Giang" userId="67e2125d-ec8c-4323-9653-9824a2ad815f" providerId="ADAL" clId="{30F6CD24-A25F-0E40-94DE-3B5A761E19E7}" dt="2024-01-28T18:26:43.759" v="910" actId="164"/>
          <ac:inkMkLst>
            <pc:docMk/>
            <pc:sldMk cId="2303502608" sldId="331"/>
            <ac:inkMk id="1891" creationId="{ECDF7A4B-8568-F11B-6C8C-3D8D4D8250D6}"/>
          </ac:inkMkLst>
        </pc:inkChg>
        <pc:inkChg chg="add mod">
          <ac:chgData name="Kokchun Giang" userId="67e2125d-ec8c-4323-9653-9824a2ad815f" providerId="ADAL" clId="{30F6CD24-A25F-0E40-94DE-3B5A761E19E7}" dt="2024-01-28T18:02:23.184" v="750"/>
          <ac:inkMkLst>
            <pc:docMk/>
            <pc:sldMk cId="2303502608" sldId="331"/>
            <ac:inkMk id="1893" creationId="{8B879E69-7C54-8A30-DA21-2AEBF486292D}"/>
          </ac:inkMkLst>
        </pc:inkChg>
        <pc:inkChg chg="add mod">
          <ac:chgData name="Kokchun Giang" userId="67e2125d-ec8c-4323-9653-9824a2ad815f" providerId="ADAL" clId="{30F6CD24-A25F-0E40-94DE-3B5A761E19E7}" dt="2024-01-28T18:02:23.184" v="750"/>
          <ac:inkMkLst>
            <pc:docMk/>
            <pc:sldMk cId="2303502608" sldId="331"/>
            <ac:inkMk id="1894" creationId="{471AA798-D82B-3DB1-F90F-3933E140AE9B}"/>
          </ac:inkMkLst>
        </pc:inkChg>
        <pc:inkChg chg="add mod">
          <ac:chgData name="Kokchun Giang" userId="67e2125d-ec8c-4323-9653-9824a2ad815f" providerId="ADAL" clId="{30F6CD24-A25F-0E40-94DE-3B5A761E19E7}" dt="2024-01-28T18:02:23.184" v="750"/>
          <ac:inkMkLst>
            <pc:docMk/>
            <pc:sldMk cId="2303502608" sldId="331"/>
            <ac:inkMk id="1895" creationId="{D2AA25FE-8143-C585-CA81-8DC300A9F0D7}"/>
          </ac:inkMkLst>
        </pc:inkChg>
        <pc:inkChg chg="add mod">
          <ac:chgData name="Kokchun Giang" userId="67e2125d-ec8c-4323-9653-9824a2ad815f" providerId="ADAL" clId="{30F6CD24-A25F-0E40-94DE-3B5A761E19E7}" dt="2024-01-28T18:02:23.184" v="750"/>
          <ac:inkMkLst>
            <pc:docMk/>
            <pc:sldMk cId="2303502608" sldId="331"/>
            <ac:inkMk id="1896" creationId="{FE1AA86A-F46B-C609-512B-2A41ABFC4D91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898" creationId="{0056A5C8-7863-F570-606F-C300C6BAEEB3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899" creationId="{32C03552-AC1E-3E9E-9973-8984F231086D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0" creationId="{D857E953-74E2-A4C2-DA61-09D8A1B0801B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1" creationId="{10E9FCB9-1842-17E9-5D71-74496B2CA4C3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2" creationId="{D117FF2D-875B-832B-B058-8451CE10ACA0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3" creationId="{9E1D8CCD-ADCE-0B4F-AD3B-C576B489FA0F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4" creationId="{DE36AEB3-404A-6841-31DD-11E4D0582D81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5" creationId="{9D5CB1F3-A6AF-52F5-E67C-ED4472FA3558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6" creationId="{1640D77A-3C53-4D35-6D42-9A7F1E17D64A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7" creationId="{2A715AAE-9FA9-584D-59CB-DF805CC6C545}"/>
          </ac:inkMkLst>
        </pc:inkChg>
        <pc:inkChg chg="add mod">
          <ac:chgData name="Kokchun Giang" userId="67e2125d-ec8c-4323-9653-9824a2ad815f" providerId="ADAL" clId="{30F6CD24-A25F-0E40-94DE-3B5A761E19E7}" dt="2024-01-28T18:03:07.982" v="762"/>
          <ac:inkMkLst>
            <pc:docMk/>
            <pc:sldMk cId="2303502608" sldId="331"/>
            <ac:inkMk id="1908" creationId="{11A9F948-AEBC-6A0F-928F-36D4C5C774E6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0" creationId="{2789D5E3-6D24-AE6A-BAF3-10ECA0FDE6F1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1" creationId="{FC1EC398-682C-31CD-8217-45F45FD3DEC6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2" creationId="{056DD3F3-D9F6-50FD-5C15-B30AB1D6E5FA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3" creationId="{D68F296A-DB36-CFFA-9A5A-6D847AD69E7E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4" creationId="{3471E1D0-2869-F6B5-A0D5-BA20E1C5ECDD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5" creationId="{F28EF2CE-6C0C-06BB-F89A-4BBAC5CD0EBF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6" creationId="{C9980DAD-D08B-121A-727B-B36594E37F60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7" creationId="{7E135326-AB98-3C4D-1900-40D9D01EC1A4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8" creationId="{C4B6F782-470B-965A-76E6-78138145A1D7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19" creationId="{69A73DF5-7C25-2316-8213-40873F9AA10B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20" creationId="{32349CA6-852A-DD82-16F6-8201DF783366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21" creationId="{678585AE-BE7C-A8BD-7018-29E8E28F2A18}"/>
          </ac:inkMkLst>
        </pc:inkChg>
        <pc:inkChg chg="add mod">
          <ac:chgData name="Kokchun Giang" userId="67e2125d-ec8c-4323-9653-9824a2ad815f" providerId="ADAL" clId="{30F6CD24-A25F-0E40-94DE-3B5A761E19E7}" dt="2024-01-28T18:03:15.429" v="776"/>
          <ac:inkMkLst>
            <pc:docMk/>
            <pc:sldMk cId="2303502608" sldId="331"/>
            <ac:inkMk id="1922" creationId="{6D4F0D9C-4333-4576-F835-F2DD510BA828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25" creationId="{F9BA6A59-F01C-A34A-5CD6-F1BB166DC47D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26" creationId="{044CB016-154B-9F20-D45C-57EE15C0803D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27" creationId="{C5611D20-58A6-EE41-CC80-7B1CE700CA91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28" creationId="{7AD45094-E89D-197B-3428-4E9E5C6E69D8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29" creationId="{FF33281F-C5B7-BD9B-7B58-B0F0B02185C8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30" creationId="{89A4E139-1C54-37CE-E3A3-362386F8DE13}"/>
          </ac:inkMkLst>
        </pc:inkChg>
        <pc:inkChg chg="add mod">
          <ac:chgData name="Kokchun Giang" userId="67e2125d-ec8c-4323-9653-9824a2ad815f" providerId="ADAL" clId="{30F6CD24-A25F-0E40-94DE-3B5A761E19E7}" dt="2024-01-28T18:03:19.756" v="784"/>
          <ac:inkMkLst>
            <pc:docMk/>
            <pc:sldMk cId="2303502608" sldId="331"/>
            <ac:inkMk id="1931" creationId="{914B3867-0CA6-50AA-8A0B-407DB73F0ABE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34" creationId="{C466E62F-25B5-532B-0C85-5D68D2E839A8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35" creationId="{9939D949-B0EA-91D6-7989-9F1A811BC0A5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36" creationId="{31FE8117-B223-05A7-5F84-6A380C39FAD9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37" creationId="{9126DCD0-EE5A-2C93-C421-BDFADBCB928A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38" creationId="{DED92884-4769-85F3-D03C-DBF0304266E7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39" creationId="{5B360F68-2DCA-F7AB-FDBA-8645D0FCE504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40" creationId="{743DF122-50DB-92CD-6BAB-CDC08DC1D018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41" creationId="{EF4D3EC2-CC7B-2536-B2E9-013FE2207652}"/>
          </ac:inkMkLst>
        </pc:inkChg>
        <pc:inkChg chg="add mod">
          <ac:chgData name="Kokchun Giang" userId="67e2125d-ec8c-4323-9653-9824a2ad815f" providerId="ADAL" clId="{30F6CD24-A25F-0E40-94DE-3B5A761E19E7}" dt="2024-01-28T18:03:24.783" v="794"/>
          <ac:inkMkLst>
            <pc:docMk/>
            <pc:sldMk cId="2303502608" sldId="331"/>
            <ac:inkMk id="1942" creationId="{A0DD8721-4FD1-1AAE-1E82-1E4571F48C57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44" creationId="{5D3F644A-10FF-F8E3-3CB2-97EBD9A9F7A0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45" creationId="{554ABFE8-2E9E-DCD3-E6C9-115EBBFB5472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46" creationId="{0C6184DA-D7E4-EFB9-8938-1358CF56D4FC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47" creationId="{74D049E3-D1A7-BAAB-AA46-DFD44AEE7571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48" creationId="{82ABC830-671B-B225-2788-28A015DE5DE2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49" creationId="{9D264D2C-2188-3E65-F3DA-F7D6FB5FF1A0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0" creationId="{DD45AA07-2455-FE6B-EC17-E2EA42CAFE26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1" creationId="{FF102121-ACC9-54C5-C0B7-8A07414243B5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2" creationId="{69AA3EAA-7BDB-B24A-C330-148ECEF95E00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3" creationId="{311B326B-BD67-7C02-FBCC-56A98925DA54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4" creationId="{9063C8D8-3D11-A672-A87C-E2557BD70296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5" creationId="{B888A163-1D5C-F94A-3251-E0B035A847BC}"/>
          </ac:inkMkLst>
        </pc:inkChg>
        <pc:inkChg chg="add mod">
          <ac:chgData name="Kokchun Giang" userId="67e2125d-ec8c-4323-9653-9824a2ad815f" providerId="ADAL" clId="{30F6CD24-A25F-0E40-94DE-3B5A761E19E7}" dt="2024-01-28T18:03:31.861" v="808"/>
          <ac:inkMkLst>
            <pc:docMk/>
            <pc:sldMk cId="2303502608" sldId="331"/>
            <ac:inkMk id="1956" creationId="{224AF76F-90C9-8D2F-E979-89FB49D7360D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58" creationId="{AD3DFF01-86AA-B439-B7D9-E8EB51129C1E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59" creationId="{41D73EFE-4F85-9A55-6050-B3B516213417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60" creationId="{5DDEBDD7-1153-A362-E9F1-853C7C65F9FE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61" creationId="{F0B19C98-C869-8CF9-728D-72CF9F9CC6E7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62" creationId="{45B831B5-E006-B1AE-2BF2-0CA9EC894178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63" creationId="{5FC631A4-0F0F-5693-6E0B-57C90252CF67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64" creationId="{F048F5FC-D4B1-F4E4-792C-3E5E7E02C226}"/>
          </ac:inkMkLst>
        </pc:inkChg>
        <pc:inkChg chg="add mod">
          <ac:chgData name="Kokchun Giang" userId="67e2125d-ec8c-4323-9653-9824a2ad815f" providerId="ADAL" clId="{30F6CD24-A25F-0E40-94DE-3B5A761E19E7}" dt="2024-01-28T18:03:36.778" v="817"/>
          <ac:inkMkLst>
            <pc:docMk/>
            <pc:sldMk cId="2303502608" sldId="331"/>
            <ac:inkMk id="1965" creationId="{07DB8E65-6AEA-740F-881A-7FA68EEFE13C}"/>
          </ac:inkMkLst>
        </pc:inkChg>
        <pc:inkChg chg="add del">
          <ac:chgData name="Kokchun Giang" userId="67e2125d-ec8c-4323-9653-9824a2ad815f" providerId="ADAL" clId="{30F6CD24-A25F-0E40-94DE-3B5A761E19E7}" dt="2024-01-28T18:03:46.414" v="835" actId="9405"/>
          <ac:inkMkLst>
            <pc:docMk/>
            <pc:sldMk cId="2303502608" sldId="331"/>
            <ac:inkMk id="1967" creationId="{0C62025A-FA0B-D52F-484B-9DDA2444B18C}"/>
          </ac:inkMkLst>
        </pc:inkChg>
        <pc:inkChg chg="add del mod">
          <ac:chgData name="Kokchun Giang" userId="67e2125d-ec8c-4323-9653-9824a2ad815f" providerId="ADAL" clId="{30F6CD24-A25F-0E40-94DE-3B5A761E19E7}" dt="2024-01-28T18:03:46.189" v="834" actId="9405"/>
          <ac:inkMkLst>
            <pc:docMk/>
            <pc:sldMk cId="2303502608" sldId="331"/>
            <ac:inkMk id="1968" creationId="{DB8F7D64-7B5B-5663-0FFC-E972C01AF806}"/>
          </ac:inkMkLst>
        </pc:inkChg>
        <pc:inkChg chg="add del mod">
          <ac:chgData name="Kokchun Giang" userId="67e2125d-ec8c-4323-9653-9824a2ad815f" providerId="ADAL" clId="{30F6CD24-A25F-0E40-94DE-3B5A761E19E7}" dt="2024-01-28T18:03:45.997" v="833" actId="9405"/>
          <ac:inkMkLst>
            <pc:docMk/>
            <pc:sldMk cId="2303502608" sldId="331"/>
            <ac:inkMk id="1969" creationId="{14C45EB6-28FB-87C5-F712-F17C203E6486}"/>
          </ac:inkMkLst>
        </pc:inkChg>
        <pc:inkChg chg="add del mod">
          <ac:chgData name="Kokchun Giang" userId="67e2125d-ec8c-4323-9653-9824a2ad815f" providerId="ADAL" clId="{30F6CD24-A25F-0E40-94DE-3B5A761E19E7}" dt="2024-01-28T18:03:45.812" v="832" actId="9405"/>
          <ac:inkMkLst>
            <pc:docMk/>
            <pc:sldMk cId="2303502608" sldId="331"/>
            <ac:inkMk id="1970" creationId="{FB5CE438-7D42-DB73-9635-F662A642BB36}"/>
          </ac:inkMkLst>
        </pc:inkChg>
        <pc:inkChg chg="add del mod">
          <ac:chgData name="Kokchun Giang" userId="67e2125d-ec8c-4323-9653-9824a2ad815f" providerId="ADAL" clId="{30F6CD24-A25F-0E40-94DE-3B5A761E19E7}" dt="2024-01-28T18:03:45.629" v="831" actId="9405"/>
          <ac:inkMkLst>
            <pc:docMk/>
            <pc:sldMk cId="2303502608" sldId="331"/>
            <ac:inkMk id="1971" creationId="{B296F1CC-005A-26CB-C924-D87A5CC83BE3}"/>
          </ac:inkMkLst>
        </pc:inkChg>
        <pc:inkChg chg="add del mod">
          <ac:chgData name="Kokchun Giang" userId="67e2125d-ec8c-4323-9653-9824a2ad815f" providerId="ADAL" clId="{30F6CD24-A25F-0E40-94DE-3B5A761E19E7}" dt="2024-01-28T18:03:45.437" v="830" actId="9405"/>
          <ac:inkMkLst>
            <pc:docMk/>
            <pc:sldMk cId="2303502608" sldId="331"/>
            <ac:inkMk id="1972" creationId="{2CF0E825-6DD1-1F4E-2D7C-6B0822B2325B}"/>
          </ac:inkMkLst>
        </pc:inkChg>
        <pc:inkChg chg="add del mod">
          <ac:chgData name="Kokchun Giang" userId="67e2125d-ec8c-4323-9653-9824a2ad815f" providerId="ADAL" clId="{30F6CD24-A25F-0E40-94DE-3B5A761E19E7}" dt="2024-01-28T18:03:45.237" v="829" actId="9405"/>
          <ac:inkMkLst>
            <pc:docMk/>
            <pc:sldMk cId="2303502608" sldId="331"/>
            <ac:inkMk id="1973" creationId="{A4DCA5C6-3A3F-8BA3-407D-B39B772D6AB6}"/>
          </ac:inkMkLst>
        </pc:inkChg>
        <pc:inkChg chg="add del mod">
          <ac:chgData name="Kokchun Giang" userId="67e2125d-ec8c-4323-9653-9824a2ad815f" providerId="ADAL" clId="{30F6CD24-A25F-0E40-94DE-3B5A761E19E7}" dt="2024-01-28T18:03:45.036" v="828"/>
          <ac:inkMkLst>
            <pc:docMk/>
            <pc:sldMk cId="2303502608" sldId="331"/>
            <ac:inkMk id="1974" creationId="{36149CEA-37C2-1FCB-9F70-6F6E271B508E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76" creationId="{12E7C0DF-A938-DEC7-01D4-D8CD09F5BC3B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77" creationId="{C361D314-B1A3-7442-EB98-F1180AF5A702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78" creationId="{F33B106F-AF34-7986-6655-782FB6F8B6B5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79" creationId="{0F402615-950C-CCB1-2AFE-E4DAD6A16541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0" creationId="{DA120BB8-C607-3F1C-6786-58FF94988050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1" creationId="{985B3541-BE63-FA45-160D-5815DD315B09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2" creationId="{E05BFBB2-4862-326F-71F0-886A16F15406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3" creationId="{FFC96445-8EB8-2480-D17C-EABA408E5278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4" creationId="{E784D741-51F0-0111-B987-FDCBC058D979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5" creationId="{2F03FF35-D6D5-F059-4B9A-2124ECBC28D2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6" creationId="{EB72066B-EC4A-6571-3949-AF9A9803A1E7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7" creationId="{2EB9AADF-F2C0-43C1-087C-A102782BF5F0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8" creationId="{95092C98-8FAA-7CF7-290F-C1A4A2E4522F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89" creationId="{B07E9321-11D2-2478-437D-F68E4DEBB1E0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0" creationId="{0C31F978-42D6-0EF8-D188-33C7B0E928FB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1" creationId="{D89D25B3-F087-D272-C5B0-D6AC9370547F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2" creationId="{E49AFAA7-2B61-7268-2BAC-A516D8179EE7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3" creationId="{19F4C8EB-A8FC-FD1E-58FD-8C4C3C469EA4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4" creationId="{81F65343-CB15-3791-9327-6A645BB08FDB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5" creationId="{80C2005E-D4B8-DDDF-244C-EFA17B2D4F6B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6" creationId="{4F8EB76A-FBC4-04FF-3370-0FD1959A5475}"/>
          </ac:inkMkLst>
        </pc:inkChg>
        <pc:inkChg chg="add mod">
          <ac:chgData name="Kokchun Giang" userId="67e2125d-ec8c-4323-9653-9824a2ad815f" providerId="ADAL" clId="{30F6CD24-A25F-0E40-94DE-3B5A761E19E7}" dt="2024-01-28T18:03:56.924" v="858"/>
          <ac:inkMkLst>
            <pc:docMk/>
            <pc:sldMk cId="2303502608" sldId="331"/>
            <ac:inkMk id="1997" creationId="{B4776B61-BB90-E94B-0CF7-C89C0D5E3AC9}"/>
          </ac:inkMkLst>
        </pc:inkChg>
        <pc:inkChg chg="add mod">
          <ac:chgData name="Kokchun Giang" userId="67e2125d-ec8c-4323-9653-9824a2ad815f" providerId="ADAL" clId="{30F6CD24-A25F-0E40-94DE-3B5A761E19E7}" dt="2024-01-28T18:26:49.629" v="911" actId="164"/>
          <ac:inkMkLst>
            <pc:docMk/>
            <pc:sldMk cId="2303502608" sldId="331"/>
            <ac:inkMk id="2000" creationId="{9EFD9510-5E17-2FDF-4FEF-1E6591D0037E}"/>
          </ac:inkMkLst>
        </pc:inkChg>
        <pc:inkChg chg="add del">
          <ac:chgData name="Kokchun Giang" userId="67e2125d-ec8c-4323-9653-9824a2ad815f" providerId="ADAL" clId="{30F6CD24-A25F-0E40-94DE-3B5A761E19E7}" dt="2024-01-28T18:20:29.173" v="861" actId="9405"/>
          <ac:inkMkLst>
            <pc:docMk/>
            <pc:sldMk cId="2303502608" sldId="331"/>
            <ac:inkMk id="2001" creationId="{3964F157-18E1-006B-9012-46B1124D264C}"/>
          </ac:inkMkLst>
        </pc:inkChg>
        <pc:inkChg chg="add del mod">
          <ac:chgData name="Kokchun Giang" userId="67e2125d-ec8c-4323-9653-9824a2ad815f" providerId="ADAL" clId="{30F6CD24-A25F-0E40-94DE-3B5A761E19E7}" dt="2024-01-28T18:31:10.423" v="964"/>
          <ac:inkMkLst>
            <pc:docMk/>
            <pc:sldMk cId="2303502608" sldId="331"/>
            <ac:inkMk id="2024" creationId="{91EEEB35-3F15-98CE-E4EB-20686CDFC5FD}"/>
          </ac:inkMkLst>
        </pc:inkChg>
        <pc:inkChg chg="add del mod">
          <ac:chgData name="Kokchun Giang" userId="67e2125d-ec8c-4323-9653-9824a2ad815f" providerId="ADAL" clId="{30F6CD24-A25F-0E40-94DE-3B5A761E19E7}" dt="2024-01-28T18:31:10.423" v="965"/>
          <ac:inkMkLst>
            <pc:docMk/>
            <pc:sldMk cId="2303502608" sldId="331"/>
            <ac:inkMk id="2025" creationId="{A5080733-185D-981B-DD41-AC606362B1BB}"/>
          </ac:inkMkLst>
        </pc:inkChg>
        <pc:inkChg chg="add del mod">
          <ac:chgData name="Kokchun Giang" userId="67e2125d-ec8c-4323-9653-9824a2ad815f" providerId="ADAL" clId="{30F6CD24-A25F-0E40-94DE-3B5A761E19E7}" dt="2024-01-28T18:31:10.418" v="963"/>
          <ac:inkMkLst>
            <pc:docMk/>
            <pc:sldMk cId="2303502608" sldId="331"/>
            <ac:inkMk id="2027" creationId="{A6332752-87B1-4A59-4A79-8CFA9714CDC2}"/>
          </ac:inkMkLst>
        </pc:inkChg>
        <pc:inkChg chg="add del mod">
          <ac:chgData name="Kokchun Giang" userId="67e2125d-ec8c-4323-9653-9824a2ad815f" providerId="ADAL" clId="{30F6CD24-A25F-0E40-94DE-3B5A761E19E7}" dt="2024-01-28T18:31:45.387" v="997" actId="9405"/>
          <ac:inkMkLst>
            <pc:docMk/>
            <pc:sldMk cId="2303502608" sldId="331"/>
            <ac:inkMk id="2029" creationId="{AC071B4E-FEBC-5242-5A0E-867676D427E7}"/>
          </ac:inkMkLst>
        </pc:inkChg>
        <pc:inkChg chg="add del mod">
          <ac:chgData name="Kokchun Giang" userId="67e2125d-ec8c-4323-9653-9824a2ad815f" providerId="ADAL" clId="{30F6CD24-A25F-0E40-94DE-3B5A761E19E7}" dt="2024-01-28T18:31:19.448" v="972" actId="9405"/>
          <ac:inkMkLst>
            <pc:docMk/>
            <pc:sldMk cId="2303502608" sldId="331"/>
            <ac:inkMk id="2030" creationId="{3D2180EB-B769-E434-9975-6F5D0E127FA1}"/>
          </ac:inkMkLst>
        </pc:inkChg>
        <pc:inkChg chg="add del mod">
          <ac:chgData name="Kokchun Giang" userId="67e2125d-ec8c-4323-9653-9824a2ad815f" providerId="ADAL" clId="{30F6CD24-A25F-0E40-94DE-3B5A761E19E7}" dt="2024-01-28T18:31:18.494" v="971"/>
          <ac:inkMkLst>
            <pc:docMk/>
            <pc:sldMk cId="2303502608" sldId="331"/>
            <ac:inkMk id="2031" creationId="{B7F4E050-0146-3A7C-39F1-97904242B923}"/>
          </ac:inkMkLst>
        </pc:inkChg>
        <pc:inkChg chg="add del mod">
          <ac:chgData name="Kokchun Giang" userId="67e2125d-ec8c-4323-9653-9824a2ad815f" providerId="ADAL" clId="{30F6CD24-A25F-0E40-94DE-3B5A761E19E7}" dt="2024-01-28T18:31:42.066" v="996" actId="9405"/>
          <ac:inkMkLst>
            <pc:docMk/>
            <pc:sldMk cId="2303502608" sldId="331"/>
            <ac:inkMk id="2033" creationId="{7294B587-BC64-CD7A-AC0E-FD418EBD9D25}"/>
          </ac:inkMkLst>
        </pc:inkChg>
        <pc:inkChg chg="add del mod">
          <ac:chgData name="Kokchun Giang" userId="67e2125d-ec8c-4323-9653-9824a2ad815f" providerId="ADAL" clId="{30F6CD24-A25F-0E40-94DE-3B5A761E19E7}" dt="2024-01-28T18:31:41.013" v="995"/>
          <ac:inkMkLst>
            <pc:docMk/>
            <pc:sldMk cId="2303502608" sldId="331"/>
            <ac:inkMk id="2034" creationId="{51D29F47-B442-E0D7-19D3-20B25C86C215}"/>
          </ac:inkMkLst>
        </pc:inkChg>
        <pc:inkChg chg="add del mod">
          <ac:chgData name="Kokchun Giang" userId="67e2125d-ec8c-4323-9653-9824a2ad815f" providerId="ADAL" clId="{30F6CD24-A25F-0E40-94DE-3B5A761E19E7}" dt="2024-01-28T18:31:39.971" v="993" actId="9405"/>
          <ac:inkMkLst>
            <pc:docMk/>
            <pc:sldMk cId="2303502608" sldId="331"/>
            <ac:inkMk id="2036" creationId="{E301339C-AE63-E1ED-061C-EB4CB6B2705D}"/>
          </ac:inkMkLst>
        </pc:inkChg>
        <pc:inkChg chg="add del mod">
          <ac:chgData name="Kokchun Giang" userId="67e2125d-ec8c-4323-9653-9824a2ad815f" providerId="ADAL" clId="{30F6CD24-A25F-0E40-94DE-3B5A761E19E7}" dt="2024-01-28T18:31:38.872" v="992"/>
          <ac:inkMkLst>
            <pc:docMk/>
            <pc:sldMk cId="2303502608" sldId="331"/>
            <ac:inkMk id="2037" creationId="{3A9BC90B-DDB1-C640-CAF4-7DBF8CCA8E94}"/>
          </ac:inkMkLst>
        </pc:inkChg>
        <pc:inkChg chg="add del mod">
          <ac:chgData name="Kokchun Giang" userId="67e2125d-ec8c-4323-9653-9824a2ad815f" providerId="ADAL" clId="{30F6CD24-A25F-0E40-94DE-3B5A761E19E7}" dt="2024-01-28T18:31:37.786" v="990"/>
          <ac:inkMkLst>
            <pc:docMk/>
            <pc:sldMk cId="2303502608" sldId="331"/>
            <ac:inkMk id="2039" creationId="{9EF9BB96-B1B3-8D3C-2E0C-E6406B3CA522}"/>
          </ac:inkMkLst>
        </pc:inkChg>
        <pc:inkChg chg="add del mod">
          <ac:chgData name="Kokchun Giang" userId="67e2125d-ec8c-4323-9653-9824a2ad815f" providerId="ADAL" clId="{30F6CD24-A25F-0E40-94DE-3B5A761E19E7}" dt="2024-01-28T18:31:37.429" v="988"/>
          <ac:inkMkLst>
            <pc:docMk/>
            <pc:sldMk cId="2303502608" sldId="331"/>
            <ac:inkMk id="2041" creationId="{A5A3FF86-73A9-BB07-B329-8CB63E022FC0}"/>
          </ac:inkMkLst>
        </pc:inkChg>
        <pc:inkChg chg="add del mod">
          <ac:chgData name="Kokchun Giang" userId="67e2125d-ec8c-4323-9653-9824a2ad815f" providerId="ADAL" clId="{30F6CD24-A25F-0E40-94DE-3B5A761E19E7}" dt="2024-01-28T18:31:36.360" v="986"/>
          <ac:inkMkLst>
            <pc:docMk/>
            <pc:sldMk cId="2303502608" sldId="331"/>
            <ac:inkMk id="2043" creationId="{04C1E21A-A88E-C2A0-EC20-FB27F5D36029}"/>
          </ac:inkMkLst>
        </pc:inkChg>
        <pc:cxnChg chg="mod">
          <ac:chgData name="Kokchun Giang" userId="67e2125d-ec8c-4323-9653-9824a2ad815f" providerId="ADAL" clId="{30F6CD24-A25F-0E40-94DE-3B5A761E19E7}" dt="2024-01-28T18:27:00.035" v="913" actId="1076"/>
          <ac:cxnSpMkLst>
            <pc:docMk/>
            <pc:sldMk cId="2303502608" sldId="331"/>
            <ac:cxnSpMk id="2" creationId="{09C5C255-EBFE-9512-7876-1C3FD6CC2027}"/>
          </ac:cxnSpMkLst>
        </pc:cxnChg>
      </pc:sldChg>
      <pc:sldChg chg="del">
        <pc:chgData name="Kokchun Giang" userId="67e2125d-ec8c-4323-9653-9824a2ad815f" providerId="ADAL" clId="{30F6CD24-A25F-0E40-94DE-3B5A761E19E7}" dt="2024-01-28T17:43:57.126" v="89" actId="2696"/>
        <pc:sldMkLst>
          <pc:docMk/>
          <pc:sldMk cId="2542574946" sldId="332"/>
        </pc:sldMkLst>
      </pc:sldChg>
      <pc:sldChg chg="del">
        <pc:chgData name="Kokchun Giang" userId="67e2125d-ec8c-4323-9653-9824a2ad815f" providerId="ADAL" clId="{30F6CD24-A25F-0E40-94DE-3B5A761E19E7}" dt="2024-01-28T17:43:56.960" v="88" actId="2696"/>
        <pc:sldMkLst>
          <pc:docMk/>
          <pc:sldMk cId="1746972307" sldId="333"/>
        </pc:sldMkLst>
      </pc:sldChg>
      <pc:sldChg chg="del">
        <pc:chgData name="Kokchun Giang" userId="67e2125d-ec8c-4323-9653-9824a2ad815f" providerId="ADAL" clId="{30F6CD24-A25F-0E40-94DE-3B5A761E19E7}" dt="2024-01-28T17:43:56.595" v="87" actId="2696"/>
        <pc:sldMkLst>
          <pc:docMk/>
          <pc:sldMk cId="1295079688" sldId="334"/>
        </pc:sldMkLst>
      </pc:sldChg>
      <pc:sldChg chg="del">
        <pc:chgData name="Kokchun Giang" userId="67e2125d-ec8c-4323-9653-9824a2ad815f" providerId="ADAL" clId="{30F6CD24-A25F-0E40-94DE-3B5A761E19E7}" dt="2024-01-28T17:43:56.286" v="86" actId="2696"/>
        <pc:sldMkLst>
          <pc:docMk/>
          <pc:sldMk cId="323693321" sldId="335"/>
        </pc:sldMkLst>
      </pc:sldChg>
    </pc:docChg>
  </pc:docChgLst>
  <pc:docChgLst>
    <pc:chgData name="Kokchun Giang" userId="67e2125d-ec8c-4323-9653-9824a2ad815f" providerId="ADAL" clId="{3CB27E0A-25FF-7049-B7BC-7C48A23EE6D3}"/>
    <pc:docChg chg="undo custSel addSld delSld modSld sldOrd">
      <pc:chgData name="Kokchun Giang" userId="67e2125d-ec8c-4323-9653-9824a2ad815f" providerId="ADAL" clId="{3CB27E0A-25FF-7049-B7BC-7C48A23EE6D3}" dt="2024-01-13T15:55:55.168" v="445" actId="2696"/>
      <pc:docMkLst>
        <pc:docMk/>
      </pc:docMkLst>
      <pc:sldChg chg="addSp delSp modSp mod">
        <pc:chgData name="Kokchun Giang" userId="67e2125d-ec8c-4323-9653-9824a2ad815f" providerId="ADAL" clId="{3CB27E0A-25FF-7049-B7BC-7C48A23EE6D3}" dt="2024-01-13T15:42:25.097" v="139" actId="1076"/>
        <pc:sldMkLst>
          <pc:docMk/>
          <pc:sldMk cId="2807130090" sldId="256"/>
        </pc:sldMkLst>
        <pc:spChg chg="mod">
          <ac:chgData name="Kokchun Giang" userId="67e2125d-ec8c-4323-9653-9824a2ad815f" providerId="ADAL" clId="{3CB27E0A-25FF-7049-B7BC-7C48A23EE6D3}" dt="2024-01-13T15:40:31.927" v="135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3CB27E0A-25FF-7049-B7BC-7C48A23EE6D3}" dt="2024-01-13T15:42:25.097" v="139" actId="1076"/>
          <ac:picMkLst>
            <pc:docMk/>
            <pc:sldMk cId="2807130090" sldId="256"/>
            <ac:picMk id="2" creationId="{2C0E8B3E-0CB5-400D-DE59-1409E4E974FF}"/>
          </ac:picMkLst>
        </pc:picChg>
        <pc:picChg chg="del">
          <ac:chgData name="Kokchun Giang" userId="67e2125d-ec8c-4323-9653-9824a2ad815f" providerId="ADAL" clId="{3CB27E0A-25FF-7049-B7BC-7C48A23EE6D3}" dt="2024-01-13T15:39:23.319" v="0" actId="478"/>
          <ac:picMkLst>
            <pc:docMk/>
            <pc:sldMk cId="2807130090" sldId="256"/>
            <ac:picMk id="1026" creationId="{99256CB0-0537-23E9-9E18-6FCF2F704D62}"/>
          </ac:picMkLst>
        </pc:picChg>
      </pc:sldChg>
      <pc:sldChg chg="delSp modSp mod delAnim">
        <pc:chgData name="Kokchun Giang" userId="67e2125d-ec8c-4323-9653-9824a2ad815f" providerId="ADAL" clId="{3CB27E0A-25FF-7049-B7BC-7C48A23EE6D3}" dt="2024-01-13T15:48:48.724" v="315" actId="478"/>
        <pc:sldMkLst>
          <pc:docMk/>
          <pc:sldMk cId="4207668247" sldId="323"/>
        </pc:sldMkLst>
        <pc:spChg chg="mod">
          <ac:chgData name="Kokchun Giang" userId="67e2125d-ec8c-4323-9653-9824a2ad815f" providerId="ADAL" clId="{3CB27E0A-25FF-7049-B7BC-7C48A23EE6D3}" dt="2024-01-13T15:48:27.059" v="309" actId="20577"/>
          <ac:spMkLst>
            <pc:docMk/>
            <pc:sldMk cId="4207668247" sldId="323"/>
            <ac:spMk id="28" creationId="{7E8C0D03-019A-279A-6AD5-A5E7BD2580DB}"/>
          </ac:spMkLst>
        </pc:s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48.724" v="315" actId="478"/>
          <ac:inkMkLst>
            <pc:docMk/>
            <pc:sldMk cId="4207668247" sldId="323"/>
            <ac:inkMk id="536" creationId="{41106157-D005-10F6-DCD7-E59B3B7C40B0}"/>
          </ac:inkMkLst>
        </pc:inkChg>
      </pc:sldChg>
      <pc:sldChg chg="del">
        <pc:chgData name="Kokchun Giang" userId="67e2125d-ec8c-4323-9653-9824a2ad815f" providerId="ADAL" clId="{3CB27E0A-25FF-7049-B7BC-7C48A23EE6D3}" dt="2024-01-13T15:47:45.721" v="190" actId="2696"/>
        <pc:sldMkLst>
          <pc:docMk/>
          <pc:sldMk cId="3373492746" sldId="324"/>
        </pc:sldMkLst>
      </pc:sldChg>
      <pc:sldChg chg="del">
        <pc:chgData name="Kokchun Giang" userId="67e2125d-ec8c-4323-9653-9824a2ad815f" providerId="ADAL" clId="{3CB27E0A-25FF-7049-B7BC-7C48A23EE6D3}" dt="2024-01-13T15:47:46.173" v="191" actId="2696"/>
        <pc:sldMkLst>
          <pc:docMk/>
          <pc:sldMk cId="744054261" sldId="328"/>
        </pc:sldMkLst>
      </pc:sldChg>
      <pc:sldChg chg="del">
        <pc:chgData name="Kokchun Giang" userId="67e2125d-ec8c-4323-9653-9824a2ad815f" providerId="ADAL" clId="{3CB27E0A-25FF-7049-B7BC-7C48A23EE6D3}" dt="2024-01-13T15:47:46.838" v="192" actId="2696"/>
        <pc:sldMkLst>
          <pc:docMk/>
          <pc:sldMk cId="3137551220" sldId="329"/>
        </pc:sldMkLst>
      </pc:sldChg>
      <pc:sldChg chg="del">
        <pc:chgData name="Kokchun Giang" userId="67e2125d-ec8c-4323-9653-9824a2ad815f" providerId="ADAL" clId="{3CB27E0A-25FF-7049-B7BC-7C48A23EE6D3}" dt="2024-01-13T15:47:47.203" v="193" actId="2696"/>
        <pc:sldMkLst>
          <pc:docMk/>
          <pc:sldMk cId="736019928" sldId="330"/>
        </pc:sldMkLst>
      </pc:sldChg>
      <pc:sldChg chg="delSp add mod ord delAnim">
        <pc:chgData name="Kokchun Giang" userId="67e2125d-ec8c-4323-9653-9824a2ad815f" providerId="ADAL" clId="{3CB27E0A-25FF-7049-B7BC-7C48A23EE6D3}" dt="2024-01-13T15:48:41.249" v="313" actId="478"/>
        <pc:sldMkLst>
          <pc:docMk/>
          <pc:sldMk cId="2303502608" sldId="331"/>
        </pc:sldMkLst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37.900" v="312" actId="478"/>
          <ac:grpSpMkLst>
            <pc:docMk/>
            <pc:sldMk cId="2303502608" sldId="331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37.900" v="312" actId="478"/>
          <ac:inkMkLst>
            <pc:docMk/>
            <pc:sldMk cId="2303502608" sldId="331"/>
            <ac:inkMk id="536" creationId="{41106157-D005-10F6-DCD7-E59B3B7C40B0}"/>
          </ac:inkMkLst>
        </pc:inkChg>
      </pc:sldChg>
      <pc:sldChg chg="modSp add del mod">
        <pc:chgData name="Kokchun Giang" userId="67e2125d-ec8c-4323-9653-9824a2ad815f" providerId="ADAL" clId="{3CB27E0A-25FF-7049-B7BC-7C48A23EE6D3}" dt="2024-01-13T15:55:55.168" v="445" actId="2696"/>
        <pc:sldMkLst>
          <pc:docMk/>
          <pc:sldMk cId="2169140347" sldId="332"/>
        </pc:sldMkLst>
        <pc:spChg chg="mod">
          <ac:chgData name="Kokchun Giang" userId="67e2125d-ec8c-4323-9653-9824a2ad815f" providerId="ADAL" clId="{3CB27E0A-25FF-7049-B7BC-7C48A23EE6D3}" dt="2024-01-13T15:55:52.497" v="444" actId="20577"/>
          <ac:spMkLst>
            <pc:docMk/>
            <pc:sldMk cId="2169140347" sldId="332"/>
            <ac:spMk id="28" creationId="{7E8C0D03-019A-279A-6AD5-A5E7BD2580DB}"/>
          </ac:spMkLst>
        </pc:spChg>
      </pc:sldChg>
    </pc:docChg>
  </pc:docChgLst>
  <pc:docChgLst>
    <pc:chgData name="Kokchun Giang" userId="67e2125d-ec8c-4323-9653-9824a2ad815f" providerId="ADAL" clId="{066B0731-8B54-CF43-9BDD-D2EEB9663FC5}"/>
    <pc:docChg chg="undo custSel addSld delSld modSld">
      <pc:chgData name="Kokchun Giang" userId="67e2125d-ec8c-4323-9653-9824a2ad815f" providerId="ADAL" clId="{066B0731-8B54-CF43-9BDD-D2EEB9663FC5}" dt="2024-01-27T12:51:45.523" v="3109" actId="1076"/>
      <pc:docMkLst>
        <pc:docMk/>
      </pc:docMkLst>
      <pc:sldChg chg="addSp delSp modSp mod">
        <pc:chgData name="Kokchun Giang" userId="67e2125d-ec8c-4323-9653-9824a2ad815f" providerId="ADAL" clId="{066B0731-8B54-CF43-9BDD-D2EEB9663FC5}" dt="2024-01-27T12:51:45.523" v="3109" actId="1076"/>
        <pc:sldMkLst>
          <pc:docMk/>
          <pc:sldMk cId="2807130090" sldId="256"/>
        </pc:sldMkLst>
        <pc:spChg chg="mod">
          <ac:chgData name="Kokchun Giang" userId="67e2125d-ec8c-4323-9653-9824a2ad815f" providerId="ADAL" clId="{066B0731-8B54-CF43-9BDD-D2EEB9663FC5}" dt="2024-01-26T08:39:25.346" v="110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066B0731-8B54-CF43-9BDD-D2EEB9663FC5}" dt="2024-01-26T08:39:30.498" v="111" actId="478"/>
          <ac:picMkLst>
            <pc:docMk/>
            <pc:sldMk cId="2807130090" sldId="256"/>
            <ac:picMk id="2" creationId="{3993C5AB-35A5-383A-B3A3-C9723AA93A99}"/>
          </ac:picMkLst>
        </pc:picChg>
        <pc:picChg chg="add mod">
          <ac:chgData name="Kokchun Giang" userId="67e2125d-ec8c-4323-9653-9824a2ad815f" providerId="ADAL" clId="{066B0731-8B54-CF43-9BDD-D2EEB9663FC5}" dt="2024-01-27T12:51:45.523" v="3109" actId="1076"/>
          <ac:picMkLst>
            <pc:docMk/>
            <pc:sldMk cId="2807130090" sldId="256"/>
            <ac:picMk id="1026" creationId="{D0725214-F6CF-096F-E244-34EECE216EF4}"/>
          </ac:picMkLst>
        </pc:picChg>
      </pc:sldChg>
      <pc:sldChg chg="addSp delSp modSp mod delAnim modAnim">
        <pc:chgData name="Kokchun Giang" userId="67e2125d-ec8c-4323-9653-9824a2ad815f" providerId="ADAL" clId="{066B0731-8B54-CF43-9BDD-D2EEB9663FC5}" dt="2024-01-27T12:41:49.643" v="3035"/>
        <pc:sldMkLst>
          <pc:docMk/>
          <pc:sldMk cId="2303502608" sldId="331"/>
        </pc:sldMkLst>
        <pc:spChg chg="mod">
          <ac:chgData name="Kokchun Giang" userId="67e2125d-ec8c-4323-9653-9824a2ad815f" providerId="ADAL" clId="{066B0731-8B54-CF43-9BDD-D2EEB9663FC5}" dt="2024-01-26T16:31:50.028" v="1676" actId="20577"/>
          <ac:spMkLst>
            <pc:docMk/>
            <pc:sldMk cId="2303502608" sldId="331"/>
            <ac:spMk id="28" creationId="{7E8C0D03-019A-279A-6AD5-A5E7BD2580DB}"/>
          </ac:spMkLst>
        </pc:spChg>
        <pc:grpChg chg="mod">
          <ac:chgData name="Kokchun Giang" userId="67e2125d-ec8c-4323-9653-9824a2ad815f" providerId="ADAL" clId="{066B0731-8B54-CF43-9BDD-D2EEB9663FC5}" dt="2024-01-27T12:37:11.207" v="3002" actId="164"/>
          <ac:grpSpMkLst>
            <pc:docMk/>
            <pc:sldMk cId="2303502608" sldId="331"/>
            <ac:grpSpMk id="8" creationId="{71FAF54C-DB5E-622F-D49F-00AE0996CBC7}"/>
          </ac:grpSpMkLst>
        </pc:grpChg>
        <pc:grpChg chg="mod">
          <ac:chgData name="Kokchun Giang" userId="67e2125d-ec8c-4323-9653-9824a2ad815f" providerId="ADAL" clId="{066B0731-8B54-CF43-9BDD-D2EEB9663FC5}" dt="2024-01-27T12:37:18.521" v="3004" actId="164"/>
          <ac:grpSpMkLst>
            <pc:docMk/>
            <pc:sldMk cId="2303502608" sldId="331"/>
            <ac:grpSpMk id="20" creationId="{ADD9CDD5-10F3-BAB1-472C-2D968DBD08AE}"/>
          </ac:grpSpMkLst>
        </pc:grpChg>
        <pc:grpChg chg="mod">
          <ac:chgData name="Kokchun Giang" userId="67e2125d-ec8c-4323-9653-9824a2ad815f" providerId="ADAL" clId="{066B0731-8B54-CF43-9BDD-D2EEB9663FC5}" dt="2024-01-27T12:37:18.521" v="3004" actId="164"/>
          <ac:grpSpMkLst>
            <pc:docMk/>
            <pc:sldMk cId="2303502608" sldId="331"/>
            <ac:grpSpMk id="25" creationId="{B66AFDB9-AAED-693A-08A8-DA5EDDE33255}"/>
          </ac:grpSpMkLst>
        </pc:grpChg>
        <pc:grpChg chg="del mod">
          <ac:chgData name="Kokchun Giang" userId="67e2125d-ec8c-4323-9653-9824a2ad815f" providerId="ADAL" clId="{066B0731-8B54-CF43-9BDD-D2EEB9663FC5}" dt="2024-01-26T15:57:57.035" v="314"/>
          <ac:grpSpMkLst>
            <pc:docMk/>
            <pc:sldMk cId="2303502608" sldId="331"/>
            <ac:grpSpMk id="39" creationId="{352BBE73-3ADD-F66D-DAF2-B02E9CF466E2}"/>
          </ac:grpSpMkLst>
        </pc:grpChg>
        <pc:grpChg chg="mod">
          <ac:chgData name="Kokchun Giang" userId="67e2125d-ec8c-4323-9653-9824a2ad815f" providerId="ADAL" clId="{066B0731-8B54-CF43-9BDD-D2EEB9663FC5}" dt="2024-01-26T15:57:57.035" v="314"/>
          <ac:grpSpMkLst>
            <pc:docMk/>
            <pc:sldMk cId="2303502608" sldId="331"/>
            <ac:grpSpMk id="41" creationId="{A96193BC-9CE7-CBB3-0B9D-F0F5C16D64A5}"/>
          </ac:grpSpMkLst>
        </pc:grpChg>
        <pc:grpChg chg="del">
          <ac:chgData name="Kokchun Giang" userId="67e2125d-ec8c-4323-9653-9824a2ad815f" providerId="ADAL" clId="{066B0731-8B54-CF43-9BDD-D2EEB9663FC5}" dt="2024-01-26T15:46:55.801" v="160" actId="478"/>
          <ac:grpSpMkLst>
            <pc:docMk/>
            <pc:sldMk cId="2303502608" sldId="331"/>
            <ac:grpSpMk id="45" creationId="{003A8373-EB33-2A1F-B6D6-00D565253596}"/>
          </ac:grpSpMkLst>
        </pc:grpChg>
        <pc:grpChg chg="del">
          <ac:chgData name="Kokchun Giang" userId="67e2125d-ec8c-4323-9653-9824a2ad815f" providerId="ADAL" clId="{066B0731-8B54-CF43-9BDD-D2EEB9663FC5}" dt="2024-01-26T15:46:55.801" v="160" actId="478"/>
          <ac:grpSpMkLst>
            <pc:docMk/>
            <pc:sldMk cId="2303502608" sldId="331"/>
            <ac:grpSpMk id="46" creationId="{7239E9FD-3C69-ABB2-0332-25D9304015DA}"/>
          </ac:grpSpMkLst>
        </pc:grpChg>
        <pc:grpChg chg="del mod">
          <ac:chgData name="Kokchun Giang" userId="67e2125d-ec8c-4323-9653-9824a2ad815f" providerId="ADAL" clId="{066B0731-8B54-CF43-9BDD-D2EEB9663FC5}" dt="2024-01-26T15:58:11.583" v="328"/>
          <ac:grpSpMkLst>
            <pc:docMk/>
            <pc:sldMk cId="2303502608" sldId="331"/>
            <ac:grpSpMk id="53" creationId="{B7670749-2970-DB83-A547-A0A9BE98B35C}"/>
          </ac:grpSpMkLst>
        </pc:grpChg>
        <pc:grpChg chg="del mod">
          <ac:chgData name="Kokchun Giang" userId="67e2125d-ec8c-4323-9653-9824a2ad815f" providerId="ADAL" clId="{066B0731-8B54-CF43-9BDD-D2EEB9663FC5}" dt="2024-01-26T15:58:19.788" v="337"/>
          <ac:grpSpMkLst>
            <pc:docMk/>
            <pc:sldMk cId="2303502608" sldId="331"/>
            <ac:grpSpMk id="54" creationId="{45BCA15F-CD63-D336-0AFD-F8D6AE346EE5}"/>
          </ac:grpSpMkLst>
        </pc:grpChg>
        <pc:grpChg chg="del">
          <ac:chgData name="Kokchun Giang" userId="67e2125d-ec8c-4323-9653-9824a2ad815f" providerId="ADAL" clId="{066B0731-8B54-CF43-9BDD-D2EEB9663FC5}" dt="2024-01-26T15:46:55.801" v="160" actId="478"/>
          <ac:grpSpMkLst>
            <pc:docMk/>
            <pc:sldMk cId="2303502608" sldId="331"/>
            <ac:grpSpMk id="55" creationId="{43EDDEBB-2A43-D111-35A7-1D8D08B99BE1}"/>
          </ac:grpSpMkLst>
        </pc:grpChg>
        <pc:grpChg chg="del mod">
          <ac:chgData name="Kokchun Giang" userId="67e2125d-ec8c-4323-9653-9824a2ad815f" providerId="ADAL" clId="{066B0731-8B54-CF43-9BDD-D2EEB9663FC5}" dt="2024-01-26T15:58:17.061" v="335"/>
          <ac:grpSpMkLst>
            <pc:docMk/>
            <pc:sldMk cId="2303502608" sldId="331"/>
            <ac:grpSpMk id="55" creationId="{5B3474C3-06FB-1149-7663-A0A1C8A57297}"/>
          </ac:grpSpMkLst>
        </pc:grpChg>
        <pc:grpChg chg="del mod">
          <ac:chgData name="Kokchun Giang" userId="67e2125d-ec8c-4323-9653-9824a2ad815f" providerId="ADAL" clId="{066B0731-8B54-CF43-9BDD-D2EEB9663FC5}" dt="2024-01-26T15:58:17.061" v="335"/>
          <ac:grpSpMkLst>
            <pc:docMk/>
            <pc:sldMk cId="2303502608" sldId="331"/>
            <ac:grpSpMk id="56" creationId="{1E60F2BA-5498-1FD5-2762-D197CC87AEF9}"/>
          </ac:grpSpMkLst>
        </pc:grpChg>
        <pc:grpChg chg="del">
          <ac:chgData name="Kokchun Giang" userId="67e2125d-ec8c-4323-9653-9824a2ad815f" providerId="ADAL" clId="{066B0731-8B54-CF43-9BDD-D2EEB9663FC5}" dt="2024-01-26T15:46:55.801" v="160" actId="478"/>
          <ac:grpSpMkLst>
            <pc:docMk/>
            <pc:sldMk cId="2303502608" sldId="331"/>
            <ac:grpSpMk id="56" creationId="{F2227722-79B9-5DF6-405A-42C7CA68099A}"/>
          </ac:grpSpMkLst>
        </pc:grpChg>
        <pc:grpChg chg="del mod">
          <ac:chgData name="Kokchun Giang" userId="67e2125d-ec8c-4323-9653-9824a2ad815f" providerId="ADAL" clId="{066B0731-8B54-CF43-9BDD-D2EEB9663FC5}" dt="2024-01-26T15:58:19.788" v="337"/>
          <ac:grpSpMkLst>
            <pc:docMk/>
            <pc:sldMk cId="2303502608" sldId="331"/>
            <ac:grpSpMk id="58" creationId="{4A72C3FE-E29B-4C4F-895F-219D4956EB5B}"/>
          </ac:grpSpMkLst>
        </pc:grpChg>
        <pc:grpChg chg="mod">
          <ac:chgData name="Kokchun Giang" userId="67e2125d-ec8c-4323-9653-9824a2ad815f" providerId="ADAL" clId="{066B0731-8B54-CF43-9BDD-D2EEB9663FC5}" dt="2024-01-27T12:38:23.668" v="3012" actId="164"/>
          <ac:grpSpMkLst>
            <pc:docMk/>
            <pc:sldMk cId="2303502608" sldId="331"/>
            <ac:grpSpMk id="390" creationId="{3328F0DB-8692-C8B4-D604-67B2060EBEA5}"/>
          </ac:grpSpMkLst>
        </pc:grpChg>
        <pc:grpChg chg="del">
          <ac:chgData name="Kokchun Giang" userId="67e2125d-ec8c-4323-9653-9824a2ad815f" providerId="ADAL" clId="{066B0731-8B54-CF43-9BDD-D2EEB9663FC5}" dt="2024-01-26T15:46:55.801" v="160" actId="478"/>
          <ac:grpSpMkLst>
            <pc:docMk/>
            <pc:sldMk cId="2303502608" sldId="331"/>
            <ac:grpSpMk id="395" creationId="{F3A2B56A-4C17-4801-22C2-8BF73A4A782E}"/>
          </ac:grpSpMkLst>
        </pc:grpChg>
        <pc:grpChg chg="mod">
          <ac:chgData name="Kokchun Giang" userId="67e2125d-ec8c-4323-9653-9824a2ad815f" providerId="ADAL" clId="{066B0731-8B54-CF43-9BDD-D2EEB9663FC5}" dt="2024-01-26T16:01:43.424" v="474"/>
          <ac:grpSpMkLst>
            <pc:docMk/>
            <pc:sldMk cId="2303502608" sldId="331"/>
            <ac:grpSpMk id="401" creationId="{C7922967-A972-D910-A387-DD1F74FE0DD7}"/>
          </ac:grpSpMkLst>
        </pc:grpChg>
        <pc:grpChg chg="del mod">
          <ac:chgData name="Kokchun Giang" userId="67e2125d-ec8c-4323-9653-9824a2ad815f" providerId="ADAL" clId="{066B0731-8B54-CF43-9BDD-D2EEB9663FC5}" dt="2024-01-26T16:01:47.869" v="483"/>
          <ac:grpSpMkLst>
            <pc:docMk/>
            <pc:sldMk cId="2303502608" sldId="331"/>
            <ac:grpSpMk id="407" creationId="{77165F26-DC59-6866-D579-11AED8FDB2CB}"/>
          </ac:grpSpMkLst>
        </pc:grpChg>
        <pc:grpChg chg="mod">
          <ac:chgData name="Kokchun Giang" userId="67e2125d-ec8c-4323-9653-9824a2ad815f" providerId="ADAL" clId="{066B0731-8B54-CF43-9BDD-D2EEB9663FC5}" dt="2024-01-27T12:38:23.668" v="3012" actId="164"/>
          <ac:grpSpMkLst>
            <pc:docMk/>
            <pc:sldMk cId="2303502608" sldId="331"/>
            <ac:grpSpMk id="409" creationId="{F3247F6C-B4CB-0AC4-3B3F-DE746C554A49}"/>
          </ac:grpSpMkLst>
        </pc:grpChg>
        <pc:grpChg chg="del mod">
          <ac:chgData name="Kokchun Giang" userId="67e2125d-ec8c-4323-9653-9824a2ad815f" providerId="ADAL" clId="{066B0731-8B54-CF43-9BDD-D2EEB9663FC5}" dt="2024-01-26T16:01:58.995" v="493"/>
          <ac:grpSpMkLst>
            <pc:docMk/>
            <pc:sldMk cId="2303502608" sldId="331"/>
            <ac:grpSpMk id="417" creationId="{4B0B1BD3-B26B-1E24-7AD8-147728901652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417" creationId="{9D4E5FF1-AA92-B5EF-FEFB-66BFD8C7297D}"/>
          </ac:grpSpMkLst>
        </pc:grpChg>
        <pc:grpChg chg="mod">
          <ac:chgData name="Kokchun Giang" userId="67e2125d-ec8c-4323-9653-9824a2ad815f" providerId="ADAL" clId="{066B0731-8B54-CF43-9BDD-D2EEB9663FC5}" dt="2024-01-27T12:38:23.668" v="3012" actId="164"/>
          <ac:grpSpMkLst>
            <pc:docMk/>
            <pc:sldMk cId="2303502608" sldId="331"/>
            <ac:grpSpMk id="419" creationId="{F26FFCF3-E244-5AC0-1FA5-5EDC9663DE2D}"/>
          </ac:grpSpMkLst>
        </pc:grpChg>
        <pc:grpChg chg="del">
          <ac:chgData name="Kokchun Giang" userId="67e2125d-ec8c-4323-9653-9824a2ad815f" providerId="ADAL" clId="{066B0731-8B54-CF43-9BDD-D2EEB9663FC5}" dt="2024-01-26T15:47:01.450" v="161" actId="478"/>
          <ac:grpSpMkLst>
            <pc:docMk/>
            <pc:sldMk cId="2303502608" sldId="331"/>
            <ac:grpSpMk id="423" creationId="{776B0079-E08B-1BE7-17BC-E6D2CF7F387F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432" creationId="{C61404E0-6975-4861-6FC6-663465EF262C}"/>
          </ac:grpSpMkLst>
        </pc:grpChg>
        <pc:grpChg chg="del mod">
          <ac:chgData name="Kokchun Giang" userId="67e2125d-ec8c-4323-9653-9824a2ad815f" providerId="ADAL" clId="{066B0731-8B54-CF43-9BDD-D2EEB9663FC5}" dt="2024-01-26T16:02:41.194" v="506"/>
          <ac:grpSpMkLst>
            <pc:docMk/>
            <pc:sldMk cId="2303502608" sldId="331"/>
            <ac:grpSpMk id="432" creationId="{FABF4B6E-D8DE-3688-16DD-B02355F73F5C}"/>
          </ac:grpSpMkLst>
        </pc:grpChg>
        <pc:grpChg chg="mod">
          <ac:chgData name="Kokchun Giang" userId="67e2125d-ec8c-4323-9653-9824a2ad815f" providerId="ADAL" clId="{066B0731-8B54-CF43-9BDD-D2EEB9663FC5}" dt="2024-01-26T16:02:41.194" v="506"/>
          <ac:grpSpMkLst>
            <pc:docMk/>
            <pc:sldMk cId="2303502608" sldId="331"/>
            <ac:grpSpMk id="433" creationId="{01472CE5-828A-D1AC-CF1D-87B1E1896E42}"/>
          </ac:grpSpMkLst>
        </pc:grpChg>
        <pc:grpChg chg="del">
          <ac:chgData name="Kokchun Giang" userId="67e2125d-ec8c-4323-9653-9824a2ad815f" providerId="ADAL" clId="{066B0731-8B54-CF43-9BDD-D2EEB9663FC5}" dt="2024-01-26T15:47:01.450" v="161" actId="478"/>
          <ac:grpSpMkLst>
            <pc:docMk/>
            <pc:sldMk cId="2303502608" sldId="331"/>
            <ac:grpSpMk id="433" creationId="{D8AF590D-A069-AD30-6E97-0FA0903A2414}"/>
          </ac:grpSpMkLst>
        </pc:grpChg>
        <pc:grpChg chg="del mod">
          <ac:chgData name="Kokchun Giang" userId="67e2125d-ec8c-4323-9653-9824a2ad815f" providerId="ADAL" clId="{066B0731-8B54-CF43-9BDD-D2EEB9663FC5}" dt="2024-01-26T16:02:54.382" v="531"/>
          <ac:grpSpMkLst>
            <pc:docMk/>
            <pc:sldMk cId="2303502608" sldId="331"/>
            <ac:grpSpMk id="436" creationId="{7ABF5030-DE31-9748-A8DB-67D12F9294EE}"/>
          </ac:grpSpMkLst>
        </pc:grpChg>
        <pc:grpChg chg="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449" creationId="{29F0E7CE-5FB4-E7F1-35B4-FCC9DA7C59D4}"/>
          </ac:grpSpMkLst>
        </pc:grpChg>
        <pc:grpChg chg="mod">
          <ac:chgData name="Kokchun Giang" userId="67e2125d-ec8c-4323-9653-9824a2ad815f" providerId="ADAL" clId="{066B0731-8B54-CF43-9BDD-D2EEB9663FC5}" dt="2024-01-27T12:38:10.684" v="3010" actId="164"/>
          <ac:grpSpMkLst>
            <pc:docMk/>
            <pc:sldMk cId="2303502608" sldId="331"/>
            <ac:grpSpMk id="461" creationId="{63C721C5-F5BE-4177-6C4A-1934D5333416}"/>
          </ac:grpSpMkLst>
        </pc:grpChg>
        <pc:grpChg chg="mod">
          <ac:chgData name="Kokchun Giang" userId="67e2125d-ec8c-4323-9653-9824a2ad815f" providerId="ADAL" clId="{066B0731-8B54-CF43-9BDD-D2EEB9663FC5}" dt="2024-01-27T12:38:10.684" v="3010" actId="164"/>
          <ac:grpSpMkLst>
            <pc:docMk/>
            <pc:sldMk cId="2303502608" sldId="331"/>
            <ac:grpSpMk id="462" creationId="{404AC7C6-D37B-5374-1CE5-AB58B37849D5}"/>
          </ac:grpSpMkLst>
        </pc:grpChg>
        <pc:grpChg chg="del mod">
          <ac:chgData name="Kokchun Giang" userId="67e2125d-ec8c-4323-9653-9824a2ad815f" providerId="ADAL" clId="{066B0731-8B54-CF43-9BDD-D2EEB9663FC5}" dt="2024-01-26T15:54:43.440" v="171"/>
          <ac:grpSpMkLst>
            <pc:docMk/>
            <pc:sldMk cId="2303502608" sldId="331"/>
            <ac:grpSpMk id="465" creationId="{E8E6DCED-6C5D-CA78-B7D5-2BF96BEB365E}"/>
          </ac:grpSpMkLst>
        </pc:grpChg>
        <pc:grpChg chg="del mod">
          <ac:chgData name="Kokchun Giang" userId="67e2125d-ec8c-4323-9653-9824a2ad815f" providerId="ADAL" clId="{066B0731-8B54-CF43-9BDD-D2EEB9663FC5}" dt="2024-01-26T15:54:46.312" v="175"/>
          <ac:grpSpMkLst>
            <pc:docMk/>
            <pc:sldMk cId="2303502608" sldId="331"/>
            <ac:grpSpMk id="469" creationId="{58B0B9CD-BCAD-DA86-8595-380D3E84025A}"/>
          </ac:grpSpMkLst>
        </pc:grpChg>
        <pc:grpChg chg="del mod">
          <ac:chgData name="Kokchun Giang" userId="67e2125d-ec8c-4323-9653-9824a2ad815f" providerId="ADAL" clId="{066B0731-8B54-CF43-9BDD-D2EEB9663FC5}" dt="2024-01-26T16:00:27.910" v="403"/>
          <ac:grpSpMkLst>
            <pc:docMk/>
            <pc:sldMk cId="2303502608" sldId="331"/>
            <ac:grpSpMk id="476" creationId="{39E51D54-FD5E-222B-F617-5D3747079A7C}"/>
          </ac:grpSpMkLst>
        </pc:grpChg>
        <pc:grpChg chg="mod">
          <ac:chgData name="Kokchun Giang" userId="67e2125d-ec8c-4323-9653-9824a2ad815f" providerId="ADAL" clId="{066B0731-8B54-CF43-9BDD-D2EEB9663FC5}" dt="2024-01-27T12:38:10.684" v="3010" actId="164"/>
          <ac:grpSpMkLst>
            <pc:docMk/>
            <pc:sldMk cId="2303502608" sldId="331"/>
            <ac:grpSpMk id="478" creationId="{459856C0-D0D5-4756-A258-61E576407611}"/>
          </ac:grpSpMkLst>
        </pc:grpChg>
        <pc:grpChg chg="add del mod">
          <ac:chgData name="Kokchun Giang" userId="67e2125d-ec8c-4323-9653-9824a2ad815f" providerId="ADAL" clId="{066B0731-8B54-CF43-9BDD-D2EEB9663FC5}" dt="2024-01-27T12:40:56.617" v="3026" actId="164"/>
          <ac:grpSpMkLst>
            <pc:docMk/>
            <pc:sldMk cId="2303502608" sldId="331"/>
            <ac:grpSpMk id="485" creationId="{335C480A-86A3-529B-7266-C677D19A7A61}"/>
          </ac:grpSpMkLst>
        </pc:grpChg>
        <pc:grpChg chg="add del mod">
          <ac:chgData name="Kokchun Giang" userId="67e2125d-ec8c-4323-9653-9824a2ad815f" providerId="ADAL" clId="{066B0731-8B54-CF43-9BDD-D2EEB9663FC5}" dt="2024-01-27T12:38:10.684" v="3010" actId="164"/>
          <ac:grpSpMkLst>
            <pc:docMk/>
            <pc:sldMk cId="2303502608" sldId="331"/>
            <ac:grpSpMk id="489" creationId="{828DE091-23F3-9C3E-9435-A2488053EF26}"/>
          </ac:grpSpMkLst>
        </pc:grpChg>
        <pc:grpChg chg="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493" creationId="{4010EC90-FA03-5518-5CE7-1364F3F448B0}"/>
          </ac:grpSpMkLst>
        </pc:grpChg>
        <pc:grpChg chg="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497" creationId="{14E5B35E-5809-F9F5-BD35-0B260B2FB1FE}"/>
          </ac:grpSpMkLst>
        </pc:grpChg>
        <pc:grpChg chg="del mod">
          <ac:chgData name="Kokchun Giang" userId="67e2125d-ec8c-4323-9653-9824a2ad815f" providerId="ADAL" clId="{066B0731-8B54-CF43-9BDD-D2EEB9663FC5}" dt="2024-01-26T16:00:59.824" v="426"/>
          <ac:grpSpMkLst>
            <pc:docMk/>
            <pc:sldMk cId="2303502608" sldId="331"/>
            <ac:grpSpMk id="500" creationId="{6C97791F-E8D7-562E-6863-DB57B555EDC9}"/>
          </ac:grpSpMkLst>
        </pc:grpChg>
        <pc:grpChg chg="del mod">
          <ac:chgData name="Kokchun Giang" userId="67e2125d-ec8c-4323-9653-9824a2ad815f" providerId="ADAL" clId="{066B0731-8B54-CF43-9BDD-D2EEB9663FC5}" dt="2024-01-26T16:01:02.117" v="430"/>
          <ac:grpSpMkLst>
            <pc:docMk/>
            <pc:sldMk cId="2303502608" sldId="331"/>
            <ac:grpSpMk id="503" creationId="{CDAB5EB3-D3BC-13E5-ECF5-8B785330DE62}"/>
          </ac:grpSpMkLst>
        </pc:grpChg>
        <pc:grpChg chg="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507" creationId="{4DA697E9-F130-EC53-B2A1-6BBD3E17C8C2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667" creationId="{CE4637EF-964C-FD28-F13C-A3149567670B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744" creationId="{6B3DBF18-D60B-DB51-B8CE-85D78E61BBDB}"/>
          </ac:grpSpMkLst>
        </pc:grpChg>
        <pc:grpChg chg="del">
          <ac:chgData name="Kokchun Giang" userId="67e2125d-ec8c-4323-9653-9824a2ad815f" providerId="ADAL" clId="{066B0731-8B54-CF43-9BDD-D2EEB9663FC5}" dt="2024-01-26T15:47:01.450" v="161" actId="478"/>
          <ac:grpSpMkLst>
            <pc:docMk/>
            <pc:sldMk cId="2303502608" sldId="331"/>
            <ac:grpSpMk id="896" creationId="{2098E3B2-ADCB-C480-90FD-B0E6530622BF}"/>
          </ac:grpSpMkLst>
        </pc:grpChg>
        <pc:grpChg chg="del mod">
          <ac:chgData name="Kokchun Giang" userId="67e2125d-ec8c-4323-9653-9824a2ad815f" providerId="ADAL" clId="{066B0731-8B54-CF43-9BDD-D2EEB9663FC5}" dt="2024-01-26T15:58:19.788" v="337"/>
          <ac:grpSpMkLst>
            <pc:docMk/>
            <pc:sldMk cId="2303502608" sldId="331"/>
            <ac:grpSpMk id="897" creationId="{4D9D0D6C-1B58-6B9D-B0D4-E44DF1BE2903}"/>
          </ac:grpSpMkLst>
        </pc:grpChg>
        <pc:grpChg chg="del">
          <ac:chgData name="Kokchun Giang" userId="67e2125d-ec8c-4323-9653-9824a2ad815f" providerId="ADAL" clId="{066B0731-8B54-CF43-9BDD-D2EEB9663FC5}" dt="2024-01-26T15:47:01.450" v="161" actId="478"/>
          <ac:grpSpMkLst>
            <pc:docMk/>
            <pc:sldMk cId="2303502608" sldId="331"/>
            <ac:grpSpMk id="897" creationId="{AE71AD8D-41AB-12B4-6E9E-CCA8675FA771}"/>
          </ac:grpSpMkLst>
        </pc:grpChg>
        <pc:grpChg chg="del">
          <ac:chgData name="Kokchun Giang" userId="67e2125d-ec8c-4323-9653-9824a2ad815f" providerId="ADAL" clId="{066B0731-8B54-CF43-9BDD-D2EEB9663FC5}" dt="2024-01-26T15:47:01.450" v="161" actId="478"/>
          <ac:grpSpMkLst>
            <pc:docMk/>
            <pc:sldMk cId="2303502608" sldId="331"/>
            <ac:grpSpMk id="898" creationId="{68FD1290-96E0-DED5-11DF-5EF4EB22A609}"/>
          </ac:grpSpMkLst>
        </pc:grpChg>
        <pc:grpChg chg="del mod">
          <ac:chgData name="Kokchun Giang" userId="67e2125d-ec8c-4323-9653-9824a2ad815f" providerId="ADAL" clId="{066B0731-8B54-CF43-9BDD-D2EEB9663FC5}" dt="2024-01-26T15:58:19.788" v="337"/>
          <ac:grpSpMkLst>
            <pc:docMk/>
            <pc:sldMk cId="2303502608" sldId="331"/>
            <ac:grpSpMk id="898" creationId="{E317DE0B-5E07-A3AB-B83F-78201FF71048}"/>
          </ac:grpSpMkLst>
        </pc:grpChg>
        <pc:grpChg chg="del">
          <ac:chgData name="Kokchun Giang" userId="67e2125d-ec8c-4323-9653-9824a2ad815f" providerId="ADAL" clId="{066B0731-8B54-CF43-9BDD-D2EEB9663FC5}" dt="2024-01-26T15:47:05.580" v="163" actId="478"/>
          <ac:grpSpMkLst>
            <pc:docMk/>
            <pc:sldMk cId="2303502608" sldId="331"/>
            <ac:grpSpMk id="899" creationId="{474438C9-2465-F375-D567-91EF64B11489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900" creationId="{132F35FD-1DB8-DA76-6FE5-0731C9EA04C8}"/>
          </ac:grpSpMkLst>
        </pc:grpChg>
        <pc:grpChg chg="del mod">
          <ac:chgData name="Kokchun Giang" userId="67e2125d-ec8c-4323-9653-9824a2ad815f" providerId="ADAL" clId="{066B0731-8B54-CF43-9BDD-D2EEB9663FC5}" dt="2024-01-26T15:58:22.388" v="340"/>
          <ac:grpSpMkLst>
            <pc:docMk/>
            <pc:sldMk cId="2303502608" sldId="331"/>
            <ac:grpSpMk id="900" creationId="{CF740B58-2B33-4D11-E1F3-61082BBA2073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901" creationId="{C60CED45-EBC4-FC93-96BE-C02E41044153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902" creationId="{90AEC384-137A-EB88-E381-6D182EFDBE7B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903" creationId="{2B4316D8-18DC-A40A-3844-CDF17BAC3C35}"/>
          </ac:grpSpMkLst>
        </pc:grpChg>
        <pc:grpChg chg="del mod">
          <ac:chgData name="Kokchun Giang" userId="67e2125d-ec8c-4323-9653-9824a2ad815f" providerId="ADAL" clId="{066B0731-8B54-CF43-9BDD-D2EEB9663FC5}" dt="2024-01-26T15:58:26.218" v="350"/>
          <ac:grpSpMkLst>
            <pc:docMk/>
            <pc:sldMk cId="2303502608" sldId="331"/>
            <ac:grpSpMk id="903" creationId="{551533D7-F35F-1A73-7F65-6AE22B0E159A}"/>
          </ac:grpSpMkLst>
        </pc:grpChg>
        <pc:grpChg chg="mod">
          <ac:chgData name="Kokchun Giang" userId="67e2125d-ec8c-4323-9653-9824a2ad815f" providerId="ADAL" clId="{066B0731-8B54-CF43-9BDD-D2EEB9663FC5}" dt="2024-01-26T16:05:20.978" v="604"/>
          <ac:grpSpMkLst>
            <pc:docMk/>
            <pc:sldMk cId="2303502608" sldId="331"/>
            <ac:grpSpMk id="903" creationId="{6A3AD4B4-A394-3947-C5F0-6630BF8A2838}"/>
          </ac:grpSpMkLst>
        </pc:grpChg>
        <pc:grpChg chg="add del mod">
          <ac:chgData name="Kokchun Giang" userId="67e2125d-ec8c-4323-9653-9824a2ad815f" providerId="ADAL" clId="{066B0731-8B54-CF43-9BDD-D2EEB9663FC5}" dt="2024-01-26T15:55:05.197" v="201"/>
          <ac:grpSpMkLst>
            <pc:docMk/>
            <pc:sldMk cId="2303502608" sldId="331"/>
            <ac:grpSpMk id="904" creationId="{69640346-D8F5-BB17-345B-FBF7358F4343}"/>
          </ac:grpSpMkLst>
        </pc:grpChg>
        <pc:grpChg chg="add del mod">
          <ac:chgData name="Kokchun Giang" userId="67e2125d-ec8c-4323-9653-9824a2ad815f" providerId="ADAL" clId="{066B0731-8B54-CF43-9BDD-D2EEB9663FC5}" dt="2024-01-26T15:55:05.034" v="199"/>
          <ac:grpSpMkLst>
            <pc:docMk/>
            <pc:sldMk cId="2303502608" sldId="331"/>
            <ac:grpSpMk id="906" creationId="{CDD3E0DC-2840-6B49-58BE-66A120E8A2D4}"/>
          </ac:grpSpMkLst>
        </pc:grpChg>
        <pc:grpChg chg="mod">
          <ac:chgData name="Kokchun Giang" userId="67e2125d-ec8c-4323-9653-9824a2ad815f" providerId="ADAL" clId="{066B0731-8B54-CF43-9BDD-D2EEB9663FC5}" dt="2024-01-26T15:55:03.808" v="192"/>
          <ac:grpSpMkLst>
            <pc:docMk/>
            <pc:sldMk cId="2303502608" sldId="331"/>
            <ac:grpSpMk id="913" creationId="{2624CBB1-6702-7322-9F03-1FB646D81F7F}"/>
          </ac:grpSpMkLst>
        </pc:grpChg>
        <pc:grpChg chg="mod">
          <ac:chgData name="Kokchun Giang" userId="67e2125d-ec8c-4323-9653-9824a2ad815f" providerId="ADAL" clId="{066B0731-8B54-CF43-9BDD-D2EEB9663FC5}" dt="2024-01-27T12:37:33.360" v="3008" actId="1076"/>
          <ac:grpSpMkLst>
            <pc:docMk/>
            <pc:sldMk cId="2303502608" sldId="331"/>
            <ac:grpSpMk id="913" creationId="{B3A48507-52E7-B4FA-0DE8-5CF5D6A16C55}"/>
          </ac:grpSpMkLst>
        </pc:grpChg>
        <pc:grpChg chg="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926" creationId="{AED66068-0AF1-0FAD-A48D-78D679DE2C54}"/>
          </ac:grpSpMkLst>
        </pc:grpChg>
        <pc:grpChg chg="del mod">
          <ac:chgData name="Kokchun Giang" userId="67e2125d-ec8c-4323-9653-9824a2ad815f" providerId="ADAL" clId="{066B0731-8B54-CF43-9BDD-D2EEB9663FC5}" dt="2024-01-26T15:55:18.785" v="216"/>
          <ac:grpSpMkLst>
            <pc:docMk/>
            <pc:sldMk cId="2303502608" sldId="331"/>
            <ac:grpSpMk id="926" creationId="{B4CD99B4-1E56-ACFE-39E4-B3DD9666BB91}"/>
          </ac:grpSpMkLst>
        </pc:grpChg>
        <pc:grpChg chg="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930" creationId="{80EF6384-6D81-157D-57AF-DBFB8606B25B}"/>
          </ac:grpSpMkLst>
        </pc:grpChg>
        <pc:grpChg chg="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935" creationId="{EDD00768-5646-2C4C-8128-65B2440F8A97}"/>
          </ac:grpSpMkLst>
        </pc:grpChg>
        <pc:grpChg chg="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936" creationId="{D00876DA-829B-1947-2A64-D879D1943F74}"/>
          </ac:grpSpMkLst>
        </pc:grpChg>
        <pc:grpChg chg="mod">
          <ac:chgData name="Kokchun Giang" userId="67e2125d-ec8c-4323-9653-9824a2ad815f" providerId="ADAL" clId="{066B0731-8B54-CF43-9BDD-D2EEB9663FC5}" dt="2024-01-26T15:55:18.785" v="216"/>
          <ac:grpSpMkLst>
            <pc:docMk/>
            <pc:sldMk cId="2303502608" sldId="331"/>
            <ac:grpSpMk id="937" creationId="{1BDC9EFD-E8F0-8E91-A055-3458DABA33D2}"/>
          </ac:grpSpMkLst>
        </pc:grpChg>
        <pc:grpChg chg="del mod">
          <ac:chgData name="Kokchun Giang" userId="67e2125d-ec8c-4323-9653-9824a2ad815f" providerId="ADAL" clId="{066B0731-8B54-CF43-9BDD-D2EEB9663FC5}" dt="2024-01-26T15:59:34.801" v="374"/>
          <ac:grpSpMkLst>
            <pc:docMk/>
            <pc:sldMk cId="2303502608" sldId="331"/>
            <ac:grpSpMk id="946" creationId="{4DD2D95C-0EA4-780A-2ACC-346AAD64CB4E}"/>
          </ac:grpSpMkLst>
        </pc:grpChg>
        <pc:grpChg chg="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949" creationId="{03EA3636-F0A3-2554-AEEA-C36DDC0BA14F}"/>
          </ac:grpSpMkLst>
        </pc:grpChg>
        <pc:grpChg chg="del mod">
          <ac:chgData name="Kokchun Giang" userId="67e2125d-ec8c-4323-9653-9824a2ad815f" providerId="ADAL" clId="{066B0731-8B54-CF43-9BDD-D2EEB9663FC5}" dt="2024-01-26T16:01:09.189" v="438"/>
          <ac:grpSpMkLst>
            <pc:docMk/>
            <pc:sldMk cId="2303502608" sldId="331"/>
            <ac:grpSpMk id="960" creationId="{ABC59ACD-BAEC-A353-AE13-23608E7E5462}"/>
          </ac:grpSpMkLst>
        </pc:grpChg>
        <pc:grpChg chg="del mod">
          <ac:chgData name="Kokchun Giang" userId="67e2125d-ec8c-4323-9653-9824a2ad815f" providerId="ADAL" clId="{066B0731-8B54-CF43-9BDD-D2EEB9663FC5}" dt="2024-01-26T15:55:23.722" v="225"/>
          <ac:grpSpMkLst>
            <pc:docMk/>
            <pc:sldMk cId="2303502608" sldId="331"/>
            <ac:grpSpMk id="961" creationId="{DF227D3F-5E90-1426-C721-F7D775C4F118}"/>
          </ac:grpSpMkLst>
        </pc:grpChg>
        <pc:grpChg chg="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964" creationId="{48224A58-9F08-6FCA-0E80-982A79C1EF0D}"/>
          </ac:grpSpMkLst>
        </pc:grpChg>
        <pc:grpChg chg="del">
          <ac:chgData name="Kokchun Giang" userId="67e2125d-ec8c-4323-9653-9824a2ad815f" providerId="ADAL" clId="{066B0731-8B54-CF43-9BDD-D2EEB9663FC5}" dt="2024-01-26T15:47:03.483" v="162" actId="478"/>
          <ac:grpSpMkLst>
            <pc:docMk/>
            <pc:sldMk cId="2303502608" sldId="331"/>
            <ac:grpSpMk id="965" creationId="{04D09694-1AEA-3A51-C2D4-3FA8DA04E2F9}"/>
          </ac:grpSpMkLst>
        </pc:grpChg>
        <pc:grpChg chg="del mod">
          <ac:chgData name="Kokchun Giang" userId="67e2125d-ec8c-4323-9653-9824a2ad815f" providerId="ADAL" clId="{066B0731-8B54-CF43-9BDD-D2EEB9663FC5}" dt="2024-01-26T16:01:15.650" v="447"/>
          <ac:grpSpMkLst>
            <pc:docMk/>
            <pc:sldMk cId="2303502608" sldId="331"/>
            <ac:grpSpMk id="969" creationId="{20BE1D11-B59C-758C-DDD7-323444FC70FE}"/>
          </ac:grpSpMkLst>
        </pc:grpChg>
        <pc:grpChg chg="del mod">
          <ac:chgData name="Kokchun Giang" userId="67e2125d-ec8c-4323-9653-9824a2ad815f" providerId="ADAL" clId="{066B0731-8B54-CF43-9BDD-D2EEB9663FC5}" dt="2024-01-26T15:55:25.125" v="227"/>
          <ac:grpSpMkLst>
            <pc:docMk/>
            <pc:sldMk cId="2303502608" sldId="331"/>
            <ac:grpSpMk id="971" creationId="{B1164FA2-9040-2548-3334-865636F7ACEA}"/>
          </ac:grpSpMkLst>
        </pc:grpChg>
        <pc:grpChg chg="mod">
          <ac:chgData name="Kokchun Giang" userId="67e2125d-ec8c-4323-9653-9824a2ad815f" providerId="ADAL" clId="{066B0731-8B54-CF43-9BDD-D2EEB9663FC5}" dt="2024-01-27T12:36:44.357" v="2996" actId="164"/>
          <ac:grpSpMkLst>
            <pc:docMk/>
            <pc:sldMk cId="2303502608" sldId="331"/>
            <ac:grpSpMk id="973" creationId="{09A6A527-BD23-9B3A-0BE7-BE850D0456CC}"/>
          </ac:grpSpMkLst>
        </pc:grpChg>
        <pc:grpChg chg="mod">
          <ac:chgData name="Kokchun Giang" userId="67e2125d-ec8c-4323-9653-9824a2ad815f" providerId="ADAL" clId="{066B0731-8B54-CF43-9BDD-D2EEB9663FC5}" dt="2024-01-27T12:36:44.357" v="2996" actId="164"/>
          <ac:grpSpMkLst>
            <pc:docMk/>
            <pc:sldMk cId="2303502608" sldId="331"/>
            <ac:grpSpMk id="980" creationId="{1DBC8288-9EF7-8AD2-484C-9A12D6823ABF}"/>
          </ac:grpSpMkLst>
        </pc:grpChg>
        <pc:grpChg chg="mod">
          <ac:chgData name="Kokchun Giang" userId="67e2125d-ec8c-4323-9653-9824a2ad815f" providerId="ADAL" clId="{066B0731-8B54-CF43-9BDD-D2EEB9663FC5}" dt="2024-01-26T15:55:34.809" v="241"/>
          <ac:grpSpMkLst>
            <pc:docMk/>
            <pc:sldMk cId="2303502608" sldId="331"/>
            <ac:grpSpMk id="987" creationId="{A9400CFB-5B0C-68FD-3262-11B2EF20A3D7}"/>
          </ac:grpSpMkLst>
        </pc:grpChg>
        <pc:grpChg chg="del mod">
          <ac:chgData name="Kokchun Giang" userId="67e2125d-ec8c-4323-9653-9824a2ad815f" providerId="ADAL" clId="{066B0731-8B54-CF43-9BDD-D2EEB9663FC5}" dt="2024-01-26T15:55:44.378" v="252"/>
          <ac:grpSpMkLst>
            <pc:docMk/>
            <pc:sldMk cId="2303502608" sldId="331"/>
            <ac:grpSpMk id="996" creationId="{E0CFC2DE-DF9A-052A-CB19-571FEDBDFAEB}"/>
          </ac:grpSpMkLst>
        </pc:grpChg>
        <pc:grpChg chg="add del mod">
          <ac:chgData name="Kokchun Giang" userId="67e2125d-ec8c-4323-9653-9824a2ad815f" providerId="ADAL" clId="{066B0731-8B54-CF43-9BDD-D2EEB9663FC5}" dt="2024-01-27T12:37:11.207" v="3002" actId="164"/>
          <ac:grpSpMkLst>
            <pc:docMk/>
            <pc:sldMk cId="2303502608" sldId="331"/>
            <ac:grpSpMk id="998" creationId="{9D1CDF97-40BF-2795-6F73-6C98FAD80F17}"/>
          </ac:grpSpMkLst>
        </pc:grpChg>
        <pc:grpChg chg="add del mod">
          <ac:chgData name="Kokchun Giang" userId="67e2125d-ec8c-4323-9653-9824a2ad815f" providerId="ADAL" clId="{066B0731-8B54-CF43-9BDD-D2EEB9663FC5}" dt="2024-01-27T12:37:11.207" v="3002" actId="164"/>
          <ac:grpSpMkLst>
            <pc:docMk/>
            <pc:sldMk cId="2303502608" sldId="331"/>
            <ac:grpSpMk id="1012" creationId="{6DA5D72A-0C28-CEB4-E230-97E92D0A89DC}"/>
          </ac:grpSpMkLst>
        </pc:grpChg>
        <pc:grpChg chg="del mod">
          <ac:chgData name="Kokchun Giang" userId="67e2125d-ec8c-4323-9653-9824a2ad815f" providerId="ADAL" clId="{066B0731-8B54-CF43-9BDD-D2EEB9663FC5}" dt="2024-01-26T16:01:20.003" v="453"/>
          <ac:grpSpMkLst>
            <pc:docMk/>
            <pc:sldMk cId="2303502608" sldId="331"/>
            <ac:grpSpMk id="1014" creationId="{5F325649-2775-44DF-3811-667B9D5B2ECA}"/>
          </ac:grpSpMkLst>
        </pc:grpChg>
        <pc:grpChg chg="mod">
          <ac:chgData name="Kokchun Giang" userId="67e2125d-ec8c-4323-9653-9824a2ad815f" providerId="ADAL" clId="{066B0731-8B54-CF43-9BDD-D2EEB9663FC5}" dt="2024-01-26T15:55:54.584" v="273"/>
          <ac:grpSpMkLst>
            <pc:docMk/>
            <pc:sldMk cId="2303502608" sldId="331"/>
            <ac:grpSpMk id="1017" creationId="{0609CBCB-E437-9E77-2F9B-E649643A7C6C}"/>
          </ac:grpSpMkLst>
        </pc:grpChg>
        <pc:grpChg chg="del mod">
          <ac:chgData name="Kokchun Giang" userId="67e2125d-ec8c-4323-9653-9824a2ad815f" providerId="ADAL" clId="{066B0731-8B54-CF43-9BDD-D2EEB9663FC5}" dt="2024-01-26T16:01:22.105" v="455"/>
          <ac:grpSpMkLst>
            <pc:docMk/>
            <pc:sldMk cId="2303502608" sldId="331"/>
            <ac:grpSpMk id="1020" creationId="{1FF6DDAF-C5E3-EB71-131B-076408521265}"/>
          </ac:grpSpMkLst>
        </pc:grpChg>
        <pc:grpChg chg="mod">
          <ac:chgData name="Kokchun Giang" userId="67e2125d-ec8c-4323-9653-9824a2ad815f" providerId="ADAL" clId="{066B0731-8B54-CF43-9BDD-D2EEB9663FC5}" dt="2024-01-26T16:05:30.499" v="621"/>
          <ac:grpSpMkLst>
            <pc:docMk/>
            <pc:sldMk cId="2303502608" sldId="331"/>
            <ac:grpSpMk id="1020" creationId="{A45E775E-E701-3A56-203A-ECD76DB9C4AB}"/>
          </ac:grpSpMkLst>
        </pc:grpChg>
        <pc:grpChg chg="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1021" creationId="{20C8C2CD-2608-E382-24BE-B00308046F3D}"/>
          </ac:grpSpMkLst>
        </pc:grpChg>
        <pc:grpChg chg="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1023" creationId="{B343C1C0-0770-5611-EE56-55D64228C8C3}"/>
          </ac:grpSpMkLst>
        </pc:grpChg>
        <pc:grpChg chg="mod">
          <ac:chgData name="Kokchun Giang" userId="67e2125d-ec8c-4323-9653-9824a2ad815f" providerId="ADAL" clId="{066B0731-8B54-CF43-9BDD-D2EEB9663FC5}" dt="2024-01-27T12:38:35.630" v="3013" actId="164"/>
          <ac:grpSpMkLst>
            <pc:docMk/>
            <pc:sldMk cId="2303502608" sldId="331"/>
            <ac:grpSpMk id="1034" creationId="{D3B939B6-E0DF-49A9-F61A-CF64B2F79D61}"/>
          </ac:grpSpMkLst>
        </pc:grpChg>
        <pc:grpChg chg="mod">
          <ac:chgData name="Kokchun Giang" userId="67e2125d-ec8c-4323-9653-9824a2ad815f" providerId="ADAL" clId="{066B0731-8B54-CF43-9BDD-D2EEB9663FC5}" dt="2024-01-27T12:38:35.630" v="3013" actId="164"/>
          <ac:grpSpMkLst>
            <pc:docMk/>
            <pc:sldMk cId="2303502608" sldId="331"/>
            <ac:grpSpMk id="1038" creationId="{A7B3ADD8-9665-20F5-B45F-5D869E842603}"/>
          </ac:grpSpMkLst>
        </pc:grpChg>
        <pc:grpChg chg="mod">
          <ac:chgData name="Kokchun Giang" userId="67e2125d-ec8c-4323-9653-9824a2ad815f" providerId="ADAL" clId="{066B0731-8B54-CF43-9BDD-D2EEB9663FC5}" dt="2024-01-27T12:38:41.181" v="3014" actId="164"/>
          <ac:grpSpMkLst>
            <pc:docMk/>
            <pc:sldMk cId="2303502608" sldId="331"/>
            <ac:grpSpMk id="1045" creationId="{E0F3DF48-99E5-E435-46BA-1F3BB4BF51F9}"/>
          </ac:grpSpMkLst>
        </pc:grpChg>
        <pc:grpChg chg="mod">
          <ac:chgData name="Kokchun Giang" userId="67e2125d-ec8c-4323-9653-9824a2ad815f" providerId="ADAL" clId="{066B0731-8B54-CF43-9BDD-D2EEB9663FC5}" dt="2024-01-27T12:38:41.181" v="3014" actId="164"/>
          <ac:grpSpMkLst>
            <pc:docMk/>
            <pc:sldMk cId="2303502608" sldId="331"/>
            <ac:grpSpMk id="1050" creationId="{CBA4AC39-0D54-19A4-B487-FC384EA3E6C1}"/>
          </ac:grpSpMkLst>
        </pc:grpChg>
        <pc:grpChg chg="mod">
          <ac:chgData name="Kokchun Giang" userId="67e2125d-ec8c-4323-9653-9824a2ad815f" providerId="ADAL" clId="{066B0731-8B54-CF43-9BDD-D2EEB9663FC5}" dt="2024-01-27T12:38:41.181" v="3014" actId="164"/>
          <ac:grpSpMkLst>
            <pc:docMk/>
            <pc:sldMk cId="2303502608" sldId="331"/>
            <ac:grpSpMk id="1060" creationId="{9C4BEE9C-A5E5-8B73-FE7D-3F7B32422990}"/>
          </ac:grpSpMkLst>
        </pc:grpChg>
        <pc:grpChg chg="mod">
          <ac:chgData name="Kokchun Giang" userId="67e2125d-ec8c-4323-9653-9824a2ad815f" providerId="ADAL" clId="{066B0731-8B54-CF43-9BDD-D2EEB9663FC5}" dt="2024-01-27T12:38:41.181" v="3014" actId="164"/>
          <ac:grpSpMkLst>
            <pc:docMk/>
            <pc:sldMk cId="2303502608" sldId="331"/>
            <ac:grpSpMk id="1061" creationId="{56F19C07-7D4F-DEA6-F564-12B294F9AABB}"/>
          </ac:grpSpMkLst>
        </pc:grpChg>
        <pc:grpChg chg="del mod">
          <ac:chgData name="Kokchun Giang" userId="67e2125d-ec8c-4323-9653-9824a2ad815f" providerId="ADAL" clId="{066B0731-8B54-CF43-9BDD-D2EEB9663FC5}" dt="2024-01-26T16:05:37.505" v="629"/>
          <ac:grpSpMkLst>
            <pc:docMk/>
            <pc:sldMk cId="2303502608" sldId="331"/>
            <ac:grpSpMk id="1066" creationId="{56D2C4F7-5986-5379-24DD-775B439ED3CF}"/>
          </ac:grpSpMkLst>
        </pc:grpChg>
        <pc:grpChg chg="mod">
          <ac:chgData name="Kokchun Giang" userId="67e2125d-ec8c-4323-9653-9824a2ad815f" providerId="ADAL" clId="{066B0731-8B54-CF43-9BDD-D2EEB9663FC5}" dt="2024-01-26T16:04:16.880" v="565"/>
          <ac:grpSpMkLst>
            <pc:docMk/>
            <pc:sldMk cId="2303502608" sldId="331"/>
            <ac:grpSpMk id="1067" creationId="{7F9D149D-88A3-1B7F-D825-0A813E19CA5B}"/>
          </ac:grpSpMkLst>
        </pc:grpChg>
        <pc:grpChg chg="del mod">
          <ac:chgData name="Kokchun Giang" userId="67e2125d-ec8c-4323-9653-9824a2ad815f" providerId="ADAL" clId="{066B0731-8B54-CF43-9BDD-D2EEB9663FC5}" dt="2024-01-26T16:05:38.444" v="631"/>
          <ac:grpSpMkLst>
            <pc:docMk/>
            <pc:sldMk cId="2303502608" sldId="331"/>
            <ac:grpSpMk id="1076" creationId="{8732F9F7-90F4-DC7A-02CF-98866A0664F2}"/>
          </ac:grpSpMkLst>
        </pc:grpChg>
        <pc:grpChg chg="mod">
          <ac:chgData name="Kokchun Giang" userId="67e2125d-ec8c-4323-9653-9824a2ad815f" providerId="ADAL" clId="{066B0731-8B54-CF43-9BDD-D2EEB9663FC5}" dt="2024-01-26T16:04:23.152" v="581"/>
          <ac:grpSpMkLst>
            <pc:docMk/>
            <pc:sldMk cId="2303502608" sldId="331"/>
            <ac:grpSpMk id="1077" creationId="{1C32FBAE-4887-4546-8038-1B0F5356CA55}"/>
          </ac:grpSpMkLst>
        </pc:grpChg>
        <pc:grpChg chg="mod">
          <ac:chgData name="Kokchun Giang" userId="67e2125d-ec8c-4323-9653-9824a2ad815f" providerId="ADAL" clId="{066B0731-8B54-CF43-9BDD-D2EEB9663FC5}" dt="2024-01-26T16:04:23.152" v="581"/>
          <ac:grpSpMkLst>
            <pc:docMk/>
            <pc:sldMk cId="2303502608" sldId="331"/>
            <ac:grpSpMk id="1078" creationId="{7E1EAE80-F62C-E8CC-8597-9D7D5C55EF66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1078" creationId="{910DD165-305A-37F5-0481-1633ED920AC8}"/>
          </ac:grpSpMkLst>
        </pc:grpChg>
        <pc:grpChg chg="mod">
          <ac:chgData name="Kokchun Giang" userId="67e2125d-ec8c-4323-9653-9824a2ad815f" providerId="ADAL" clId="{066B0731-8B54-CF43-9BDD-D2EEB9663FC5}" dt="2024-01-27T12:38:41.181" v="3014" actId="164"/>
          <ac:grpSpMkLst>
            <pc:docMk/>
            <pc:sldMk cId="2303502608" sldId="331"/>
            <ac:grpSpMk id="1081" creationId="{2FA6F45D-A480-931D-1701-A3C4D11DDDC1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1085" creationId="{1F5E7EAD-ECAB-15FE-2129-788FA64BB7AC}"/>
          </ac:grpSpMkLst>
        </pc:grpChg>
        <pc:grpChg chg="del mod">
          <ac:chgData name="Kokchun Giang" userId="67e2125d-ec8c-4323-9653-9824a2ad815f" providerId="ADAL" clId="{066B0731-8B54-CF43-9BDD-D2EEB9663FC5}" dt="2024-01-26T16:05:59.605" v="653"/>
          <ac:grpSpMkLst>
            <pc:docMk/>
            <pc:sldMk cId="2303502608" sldId="331"/>
            <ac:grpSpMk id="1095" creationId="{C2F92262-9E3D-B564-880E-780AF107DA69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1095" creationId="{E1C1E1C0-C662-027C-0834-AB0DA74833FE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1096" creationId="{0B8FFBC4-FCEB-2174-65C8-4D3B845DDF9C}"/>
          </ac:grpSpMkLst>
        </pc:grpChg>
        <pc:grpChg chg="mod">
          <ac:chgData name="Kokchun Giang" userId="67e2125d-ec8c-4323-9653-9824a2ad815f" providerId="ADAL" clId="{066B0731-8B54-CF43-9BDD-D2EEB9663FC5}" dt="2024-01-26T16:08:33.636" v="679" actId="164"/>
          <ac:grpSpMkLst>
            <pc:docMk/>
            <pc:sldMk cId="2303502608" sldId="331"/>
            <ac:grpSpMk id="1098" creationId="{AFACE4A0-F521-83C9-07FC-B68D0CDB910E}"/>
          </ac:grpSpMkLst>
        </pc:grpChg>
        <pc:grpChg chg="add mod">
          <ac:chgData name="Kokchun Giang" userId="67e2125d-ec8c-4323-9653-9824a2ad815f" providerId="ADAL" clId="{066B0731-8B54-CF43-9BDD-D2EEB9663FC5}" dt="2024-01-27T12:36:55.056" v="2999" actId="1076"/>
          <ac:grpSpMkLst>
            <pc:docMk/>
            <pc:sldMk cId="2303502608" sldId="331"/>
            <ac:grpSpMk id="1100" creationId="{F8643A90-BE65-FC5A-1D76-0DFEBE2A01C9}"/>
          </ac:grpSpMkLst>
        </pc:grpChg>
        <pc:grpChg chg="add mod">
          <ac:chgData name="Kokchun Giang" userId="67e2125d-ec8c-4323-9653-9824a2ad815f" providerId="ADAL" clId="{066B0731-8B54-CF43-9BDD-D2EEB9663FC5}" dt="2024-01-27T12:37:24.292" v="3006" actId="1076"/>
          <ac:grpSpMkLst>
            <pc:docMk/>
            <pc:sldMk cId="2303502608" sldId="331"/>
            <ac:grpSpMk id="1101" creationId="{C6366590-9ECB-CE03-DB9A-5173A848AE1B}"/>
          </ac:grpSpMkLst>
        </pc:grpChg>
        <pc:grpChg chg="add mod">
          <ac:chgData name="Kokchun Giang" userId="67e2125d-ec8c-4323-9653-9824a2ad815f" providerId="ADAL" clId="{066B0731-8B54-CF43-9BDD-D2EEB9663FC5}" dt="2024-01-27T12:37:18.521" v="3004" actId="164"/>
          <ac:grpSpMkLst>
            <pc:docMk/>
            <pc:sldMk cId="2303502608" sldId="331"/>
            <ac:grpSpMk id="1102" creationId="{9599DB9D-4B11-1E53-23CA-15175D86D257}"/>
          </ac:grpSpMkLst>
        </pc:grpChg>
        <pc:grpChg chg="add mod">
          <ac:chgData name="Kokchun Giang" userId="67e2125d-ec8c-4323-9653-9824a2ad815f" providerId="ADAL" clId="{066B0731-8B54-CF43-9BDD-D2EEB9663FC5}" dt="2024-01-27T12:37:56.165" v="3009" actId="164"/>
          <ac:grpSpMkLst>
            <pc:docMk/>
            <pc:sldMk cId="2303502608" sldId="331"/>
            <ac:grpSpMk id="1103" creationId="{5C9CE7D8-0449-444D-D375-8A285F7A32CE}"/>
          </ac:grpSpMkLst>
        </pc:grpChg>
        <pc:grpChg chg="add mod">
          <ac:chgData name="Kokchun Giang" userId="67e2125d-ec8c-4323-9653-9824a2ad815f" providerId="ADAL" clId="{066B0731-8B54-CF43-9BDD-D2EEB9663FC5}" dt="2024-01-27T12:38:10.684" v="3010" actId="164"/>
          <ac:grpSpMkLst>
            <pc:docMk/>
            <pc:sldMk cId="2303502608" sldId="331"/>
            <ac:grpSpMk id="1104" creationId="{A1E88C61-1C98-179D-EB68-72413D58ADCD}"/>
          </ac:grpSpMkLst>
        </pc:grpChg>
        <pc:grpChg chg="del mod">
          <ac:chgData name="Kokchun Giang" userId="67e2125d-ec8c-4323-9653-9824a2ad815f" providerId="ADAL" clId="{066B0731-8B54-CF43-9BDD-D2EEB9663FC5}" dt="2024-01-26T16:08:10.479" v="665"/>
          <ac:grpSpMkLst>
            <pc:docMk/>
            <pc:sldMk cId="2303502608" sldId="331"/>
            <ac:grpSpMk id="1105" creationId="{81952838-30BE-B01E-6DA3-E15284BB1FFA}"/>
          </ac:grpSpMkLst>
        </pc:grpChg>
        <pc:grpChg chg="add mod">
          <ac:chgData name="Kokchun Giang" userId="67e2125d-ec8c-4323-9653-9824a2ad815f" providerId="ADAL" clId="{066B0731-8B54-CF43-9BDD-D2EEB9663FC5}" dt="2024-01-27T12:38:17.229" v="3011" actId="164"/>
          <ac:grpSpMkLst>
            <pc:docMk/>
            <pc:sldMk cId="2303502608" sldId="331"/>
            <ac:grpSpMk id="1105" creationId="{C9EEDF6D-7CCE-18D3-E463-6D0C0D887C1C}"/>
          </ac:grpSpMkLst>
        </pc:grpChg>
        <pc:grpChg chg="add mod">
          <ac:chgData name="Kokchun Giang" userId="67e2125d-ec8c-4323-9653-9824a2ad815f" providerId="ADAL" clId="{066B0731-8B54-CF43-9BDD-D2EEB9663FC5}" dt="2024-01-27T12:38:50.143" v="3015" actId="164"/>
          <ac:grpSpMkLst>
            <pc:docMk/>
            <pc:sldMk cId="2303502608" sldId="331"/>
            <ac:grpSpMk id="1106" creationId="{C2058AA9-A4E3-FF2C-8C30-925847931B60}"/>
          </ac:grpSpMkLst>
        </pc:grpChg>
        <pc:grpChg chg="mod">
          <ac:chgData name="Kokchun Giang" userId="67e2125d-ec8c-4323-9653-9824a2ad815f" providerId="ADAL" clId="{066B0731-8B54-CF43-9BDD-D2EEB9663FC5}" dt="2024-01-27T12:38:50.143" v="3015" actId="164"/>
          <ac:grpSpMkLst>
            <pc:docMk/>
            <pc:sldMk cId="2303502608" sldId="331"/>
            <ac:grpSpMk id="1121" creationId="{2741C067-C2F9-5312-F05F-0CE10822040F}"/>
          </ac:grpSpMkLst>
        </pc:grpChg>
        <pc:grpChg chg="mod">
          <ac:chgData name="Kokchun Giang" userId="67e2125d-ec8c-4323-9653-9824a2ad815f" providerId="ADAL" clId="{066B0731-8B54-CF43-9BDD-D2EEB9663FC5}" dt="2024-01-27T12:38:50.143" v="3015" actId="164"/>
          <ac:grpSpMkLst>
            <pc:docMk/>
            <pc:sldMk cId="2303502608" sldId="331"/>
            <ac:grpSpMk id="1122" creationId="{49C5F951-1E9C-23CC-E6D6-C9684A1C3B5A}"/>
          </ac:grpSpMkLst>
        </pc:grpChg>
        <pc:grpChg chg="mod">
          <ac:chgData name="Kokchun Giang" userId="67e2125d-ec8c-4323-9653-9824a2ad815f" providerId="ADAL" clId="{066B0731-8B54-CF43-9BDD-D2EEB9663FC5}" dt="2024-01-27T12:38:50.143" v="3015" actId="164"/>
          <ac:grpSpMkLst>
            <pc:docMk/>
            <pc:sldMk cId="2303502608" sldId="331"/>
            <ac:grpSpMk id="1123" creationId="{F528A378-AD05-EA9A-6553-07C9629861C4}"/>
          </ac:grpSpMkLst>
        </pc:grpChg>
        <pc:grpChg chg="mod">
          <ac:chgData name="Kokchun Giang" userId="67e2125d-ec8c-4323-9653-9824a2ad815f" providerId="ADAL" clId="{066B0731-8B54-CF43-9BDD-D2EEB9663FC5}" dt="2024-01-27T12:38:50.143" v="3015" actId="164"/>
          <ac:grpSpMkLst>
            <pc:docMk/>
            <pc:sldMk cId="2303502608" sldId="331"/>
            <ac:grpSpMk id="1126" creationId="{77DC20BB-E074-9937-80D3-8201BCF978BF}"/>
          </ac:grpSpMkLst>
        </pc:grpChg>
        <pc:grpChg chg="add mod">
          <ac:chgData name="Kokchun Giang" userId="67e2125d-ec8c-4323-9653-9824a2ad815f" providerId="ADAL" clId="{066B0731-8B54-CF43-9BDD-D2EEB9663FC5}" dt="2024-01-27T12:38:23.668" v="3012" actId="164"/>
          <ac:grpSpMkLst>
            <pc:docMk/>
            <pc:sldMk cId="2303502608" sldId="331"/>
            <ac:grpSpMk id="1127" creationId="{E92F0AAF-B3B0-5324-9583-F87F9A3D4668}"/>
          </ac:grpSpMkLst>
        </pc:grpChg>
        <pc:grpChg chg="add mod">
          <ac:chgData name="Kokchun Giang" userId="67e2125d-ec8c-4323-9653-9824a2ad815f" providerId="ADAL" clId="{066B0731-8B54-CF43-9BDD-D2EEB9663FC5}" dt="2024-01-27T12:38:35.630" v="3013" actId="164"/>
          <ac:grpSpMkLst>
            <pc:docMk/>
            <pc:sldMk cId="2303502608" sldId="331"/>
            <ac:grpSpMk id="1128" creationId="{16BE158E-C137-27BF-E369-AF0E895B5094}"/>
          </ac:grpSpMkLst>
        </pc:grpChg>
        <pc:grpChg chg="mod">
          <ac:chgData name="Kokchun Giang" userId="67e2125d-ec8c-4323-9653-9824a2ad815f" providerId="ADAL" clId="{066B0731-8B54-CF43-9BDD-D2EEB9663FC5}" dt="2024-01-26T16:09:13.829" v="703"/>
          <ac:grpSpMkLst>
            <pc:docMk/>
            <pc:sldMk cId="2303502608" sldId="331"/>
            <ac:grpSpMk id="1129" creationId="{38C2D2EC-A76A-7006-D0A8-2835B4F67016}"/>
          </ac:grpSpMkLst>
        </pc:grpChg>
        <pc:grpChg chg="add mod">
          <ac:chgData name="Kokchun Giang" userId="67e2125d-ec8c-4323-9653-9824a2ad815f" providerId="ADAL" clId="{066B0731-8B54-CF43-9BDD-D2EEB9663FC5}" dt="2024-01-27T12:38:41.181" v="3014" actId="164"/>
          <ac:grpSpMkLst>
            <pc:docMk/>
            <pc:sldMk cId="2303502608" sldId="331"/>
            <ac:grpSpMk id="1129" creationId="{603BF126-3534-FF58-4528-4BA0244DC089}"/>
          </ac:grpSpMkLst>
        </pc:grpChg>
        <pc:grpChg chg="add mod">
          <ac:chgData name="Kokchun Giang" userId="67e2125d-ec8c-4323-9653-9824a2ad815f" providerId="ADAL" clId="{066B0731-8B54-CF43-9BDD-D2EEB9663FC5}" dt="2024-01-27T12:38:50.143" v="3015" actId="164"/>
          <ac:grpSpMkLst>
            <pc:docMk/>
            <pc:sldMk cId="2303502608" sldId="331"/>
            <ac:grpSpMk id="1132" creationId="{794D14E6-1296-4059-55FA-41E344E6F6E5}"/>
          </ac:grpSpMkLst>
        </pc:grpChg>
        <pc:grpChg chg="add mod">
          <ac:chgData name="Kokchun Giang" userId="67e2125d-ec8c-4323-9653-9824a2ad815f" providerId="ADAL" clId="{066B0731-8B54-CF43-9BDD-D2EEB9663FC5}" dt="2024-01-27T12:38:56.638" v="3016" actId="164"/>
          <ac:grpSpMkLst>
            <pc:docMk/>
            <pc:sldMk cId="2303502608" sldId="331"/>
            <ac:grpSpMk id="1133" creationId="{F1896635-5A8F-9E60-1FF7-F04AF6AFAB68}"/>
          </ac:grpSpMkLst>
        </pc:grpChg>
        <pc:grpChg chg="add mod">
          <ac:chgData name="Kokchun Giang" userId="67e2125d-ec8c-4323-9653-9824a2ad815f" providerId="ADAL" clId="{066B0731-8B54-CF43-9BDD-D2EEB9663FC5}" dt="2024-01-27T12:38:59.054" v="3017" actId="164"/>
          <ac:grpSpMkLst>
            <pc:docMk/>
            <pc:sldMk cId="2303502608" sldId="331"/>
            <ac:grpSpMk id="1134" creationId="{E57C8658-C0E7-491B-C3C3-F74CBC0426D6}"/>
          </ac:grpSpMkLst>
        </pc:grpChg>
        <pc:grpChg chg="mod">
          <ac:chgData name="Kokchun Giang" userId="67e2125d-ec8c-4323-9653-9824a2ad815f" providerId="ADAL" clId="{066B0731-8B54-CF43-9BDD-D2EEB9663FC5}" dt="2024-01-26T16:09:18.371" v="711"/>
          <ac:grpSpMkLst>
            <pc:docMk/>
            <pc:sldMk cId="2303502608" sldId="331"/>
            <ac:grpSpMk id="1134" creationId="{FFD6659E-F6D5-D664-4C28-54582B0312C2}"/>
          </ac:grpSpMkLst>
        </pc:grpChg>
        <pc:grpChg chg="mod">
          <ac:chgData name="Kokchun Giang" userId="67e2125d-ec8c-4323-9653-9824a2ad815f" providerId="ADAL" clId="{066B0731-8B54-CF43-9BDD-D2EEB9663FC5}" dt="2024-01-26T16:09:18.371" v="711"/>
          <ac:grpSpMkLst>
            <pc:docMk/>
            <pc:sldMk cId="2303502608" sldId="331"/>
            <ac:grpSpMk id="1135" creationId="{27D833A5-8AD5-B086-784E-75858CE9B84A}"/>
          </ac:grpSpMkLst>
        </pc:grpChg>
        <pc:grpChg chg="add mod">
          <ac:chgData name="Kokchun Giang" userId="67e2125d-ec8c-4323-9653-9824a2ad815f" providerId="ADAL" clId="{066B0731-8B54-CF43-9BDD-D2EEB9663FC5}" dt="2024-01-27T12:39:06.450" v="3018" actId="164"/>
          <ac:grpSpMkLst>
            <pc:docMk/>
            <pc:sldMk cId="2303502608" sldId="331"/>
            <ac:grpSpMk id="1135" creationId="{C251E22F-9652-8B47-47B9-74FBFF654EB6}"/>
          </ac:grpSpMkLst>
        </pc:grpChg>
        <pc:grpChg chg="add mod">
          <ac:chgData name="Kokchun Giang" userId="67e2125d-ec8c-4323-9653-9824a2ad815f" providerId="ADAL" clId="{066B0731-8B54-CF43-9BDD-D2EEB9663FC5}" dt="2024-01-27T12:39:10.735" v="3019" actId="164"/>
          <ac:grpSpMkLst>
            <pc:docMk/>
            <pc:sldMk cId="2303502608" sldId="331"/>
            <ac:grpSpMk id="1136" creationId="{3706CF23-5A30-3592-16B9-00191B9D8EC5}"/>
          </ac:grpSpMkLst>
        </pc:grpChg>
        <pc:grpChg chg="add mod">
          <ac:chgData name="Kokchun Giang" userId="67e2125d-ec8c-4323-9653-9824a2ad815f" providerId="ADAL" clId="{066B0731-8B54-CF43-9BDD-D2EEB9663FC5}" dt="2024-01-27T12:39:15.028" v="3020" actId="164"/>
          <ac:grpSpMkLst>
            <pc:docMk/>
            <pc:sldMk cId="2303502608" sldId="331"/>
            <ac:grpSpMk id="1137" creationId="{949BB6E4-31C9-1A67-2DF6-C4CE61C3A602}"/>
          </ac:grpSpMkLst>
        </pc:grpChg>
        <pc:grpChg chg="add 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140" creationId="{44B7E2B5-1A4E-40F9-FEF1-47B9C33D3464}"/>
          </ac:grpSpMkLst>
        </pc:grpChg>
        <pc:grpChg chg="del mod">
          <ac:chgData name="Kokchun Giang" userId="67e2125d-ec8c-4323-9653-9824a2ad815f" providerId="ADAL" clId="{066B0731-8B54-CF43-9BDD-D2EEB9663FC5}" dt="2024-01-26T16:09:23.187" v="721"/>
          <ac:grpSpMkLst>
            <pc:docMk/>
            <pc:sldMk cId="2303502608" sldId="331"/>
            <ac:grpSpMk id="1140" creationId="{B603A126-1549-32F0-7FE4-4C28A5A9ADF6}"/>
          </ac:grpSpMkLst>
        </pc:grpChg>
        <pc:grpChg chg="add mod">
          <ac:chgData name="Kokchun Giang" userId="67e2125d-ec8c-4323-9653-9824a2ad815f" providerId="ADAL" clId="{066B0731-8B54-CF43-9BDD-D2EEB9663FC5}" dt="2024-01-27T12:40:56.617" v="3026" actId="164"/>
          <ac:grpSpMkLst>
            <pc:docMk/>
            <pc:sldMk cId="2303502608" sldId="331"/>
            <ac:grpSpMk id="1142" creationId="{3076DBCD-FB93-F038-78C6-ACA7DFF62D28}"/>
          </ac:grpSpMkLst>
        </pc:grpChg>
        <pc:grpChg chg="del mod">
          <ac:chgData name="Kokchun Giang" userId="67e2125d-ec8c-4323-9653-9824a2ad815f" providerId="ADAL" clId="{066B0731-8B54-CF43-9BDD-D2EEB9663FC5}" dt="2024-01-26T16:09:26.106" v="725"/>
          <ac:grpSpMkLst>
            <pc:docMk/>
            <pc:sldMk cId="2303502608" sldId="331"/>
            <ac:grpSpMk id="1142" creationId="{B164DDD3-A1E0-CE71-4B1D-86C8CEE30B32}"/>
          </ac:grpSpMkLst>
        </pc:grpChg>
        <pc:grpChg chg="del mod">
          <ac:chgData name="Kokchun Giang" userId="67e2125d-ec8c-4323-9653-9824a2ad815f" providerId="ADAL" clId="{066B0731-8B54-CF43-9BDD-D2EEB9663FC5}" dt="2024-01-26T16:09:27.098" v="727"/>
          <ac:grpSpMkLst>
            <pc:docMk/>
            <pc:sldMk cId="2303502608" sldId="331"/>
            <ac:grpSpMk id="1146" creationId="{53B7279A-A90F-4C0B-D059-1497F34EF5F3}"/>
          </ac:grpSpMkLst>
        </pc:grpChg>
        <pc:grpChg chg="del mod">
          <ac:chgData name="Kokchun Giang" userId="67e2125d-ec8c-4323-9653-9824a2ad815f" providerId="ADAL" clId="{066B0731-8B54-CF43-9BDD-D2EEB9663FC5}" dt="2024-01-26T16:09:27.894" v="729"/>
          <ac:grpSpMkLst>
            <pc:docMk/>
            <pc:sldMk cId="2303502608" sldId="331"/>
            <ac:grpSpMk id="1148" creationId="{2B7FC05A-22C9-2B0A-0195-9BDAEFB2098C}"/>
          </ac:grpSpMkLst>
        </pc:grpChg>
        <pc:grpChg chg="mod">
          <ac:chgData name="Kokchun Giang" userId="67e2125d-ec8c-4323-9653-9824a2ad815f" providerId="ADAL" clId="{066B0731-8B54-CF43-9BDD-D2EEB9663FC5}" dt="2024-01-27T12:38:56.638" v="3016" actId="164"/>
          <ac:grpSpMkLst>
            <pc:docMk/>
            <pc:sldMk cId="2303502608" sldId="331"/>
            <ac:grpSpMk id="1150" creationId="{3EF258F0-DFE2-3E73-0207-35ED785F7AE5}"/>
          </ac:grpSpMkLst>
        </pc:grpChg>
        <pc:grpChg chg="mod">
          <ac:chgData name="Kokchun Giang" userId="67e2125d-ec8c-4323-9653-9824a2ad815f" providerId="ADAL" clId="{066B0731-8B54-CF43-9BDD-D2EEB9663FC5}" dt="2024-01-27T12:38:59.054" v="3017" actId="164"/>
          <ac:grpSpMkLst>
            <pc:docMk/>
            <pc:sldMk cId="2303502608" sldId="331"/>
            <ac:grpSpMk id="1157" creationId="{D764A59D-5A4D-6124-8EC1-C6E680A9EC4E}"/>
          </ac:grpSpMkLst>
        </pc:grpChg>
        <pc:grpChg chg="mod">
          <ac:chgData name="Kokchun Giang" userId="67e2125d-ec8c-4323-9653-9824a2ad815f" providerId="ADAL" clId="{066B0731-8B54-CF43-9BDD-D2EEB9663FC5}" dt="2024-01-27T12:38:59.054" v="3017" actId="164"/>
          <ac:grpSpMkLst>
            <pc:docMk/>
            <pc:sldMk cId="2303502608" sldId="331"/>
            <ac:grpSpMk id="1158" creationId="{BC8D5A1C-89AD-2EF2-97F1-2BCDFE90B9F6}"/>
          </ac:grpSpMkLst>
        </pc:grpChg>
        <pc:grpChg chg="del mod">
          <ac:chgData name="Kokchun Giang" userId="67e2125d-ec8c-4323-9653-9824a2ad815f" providerId="ADAL" clId="{066B0731-8B54-CF43-9BDD-D2EEB9663FC5}" dt="2024-01-26T16:09:37.485" v="743"/>
          <ac:grpSpMkLst>
            <pc:docMk/>
            <pc:sldMk cId="2303502608" sldId="331"/>
            <ac:grpSpMk id="1162" creationId="{11ED434D-8C78-ACB2-519A-D70B1E82D5DC}"/>
          </ac:grpSpMkLst>
        </pc:grpChg>
        <pc:grpChg chg="del mod">
          <ac:chgData name="Kokchun Giang" userId="67e2125d-ec8c-4323-9653-9824a2ad815f" providerId="ADAL" clId="{066B0731-8B54-CF43-9BDD-D2EEB9663FC5}" dt="2024-01-26T16:09:39.271" v="745"/>
          <ac:grpSpMkLst>
            <pc:docMk/>
            <pc:sldMk cId="2303502608" sldId="331"/>
            <ac:grpSpMk id="1165" creationId="{ADE740AA-4A7A-5A88-ABAC-AA925DC4ECF2}"/>
          </ac:grpSpMkLst>
        </pc:grpChg>
        <pc:grpChg chg="del mod">
          <ac:chgData name="Kokchun Giang" userId="67e2125d-ec8c-4323-9653-9824a2ad815f" providerId="ADAL" clId="{066B0731-8B54-CF43-9BDD-D2EEB9663FC5}" dt="2024-01-26T16:09:42.504" v="750"/>
          <ac:grpSpMkLst>
            <pc:docMk/>
            <pc:sldMk cId="2303502608" sldId="331"/>
            <ac:grpSpMk id="1167" creationId="{27CAD014-5A96-6D61-D133-B1C861714BFA}"/>
          </ac:grpSpMkLst>
        </pc:grpChg>
        <pc:grpChg chg="mod">
          <ac:chgData name="Kokchun Giang" userId="67e2125d-ec8c-4323-9653-9824a2ad815f" providerId="ADAL" clId="{066B0731-8B54-CF43-9BDD-D2EEB9663FC5}" dt="2024-01-26T16:09:42.504" v="750"/>
          <ac:grpSpMkLst>
            <pc:docMk/>
            <pc:sldMk cId="2303502608" sldId="331"/>
            <ac:grpSpMk id="1172" creationId="{7119CECA-1215-3521-D321-E0E7A7DB5ECB}"/>
          </ac:grpSpMkLst>
        </pc:grpChg>
        <pc:grpChg chg="mod">
          <ac:chgData name="Kokchun Giang" userId="67e2125d-ec8c-4323-9653-9824a2ad815f" providerId="ADAL" clId="{066B0731-8B54-CF43-9BDD-D2EEB9663FC5}" dt="2024-01-27T12:39:06.450" v="3018" actId="164"/>
          <ac:grpSpMkLst>
            <pc:docMk/>
            <pc:sldMk cId="2303502608" sldId="331"/>
            <ac:grpSpMk id="1182" creationId="{24019571-0C37-FEB7-CCDF-CA94F6AED26B}"/>
          </ac:grpSpMkLst>
        </pc:grpChg>
        <pc:grpChg chg="mod">
          <ac:chgData name="Kokchun Giang" userId="67e2125d-ec8c-4323-9653-9824a2ad815f" providerId="ADAL" clId="{066B0731-8B54-CF43-9BDD-D2EEB9663FC5}" dt="2024-01-27T12:39:06.450" v="3018" actId="164"/>
          <ac:grpSpMkLst>
            <pc:docMk/>
            <pc:sldMk cId="2303502608" sldId="331"/>
            <ac:grpSpMk id="1183" creationId="{0507065D-1192-E2B1-F207-45749ADCFF40}"/>
          </ac:grpSpMkLst>
        </pc:grpChg>
        <pc:grpChg chg="del mod">
          <ac:chgData name="Kokchun Giang" userId="67e2125d-ec8c-4323-9653-9824a2ad815f" providerId="ADAL" clId="{066B0731-8B54-CF43-9BDD-D2EEB9663FC5}" dt="2024-01-26T16:09:59.387" v="773"/>
          <ac:grpSpMkLst>
            <pc:docMk/>
            <pc:sldMk cId="2303502608" sldId="331"/>
            <ac:grpSpMk id="1188" creationId="{C6EB2CB0-5DBD-75D6-4661-C9EA644E18A0}"/>
          </ac:grpSpMkLst>
        </pc:grpChg>
        <pc:grpChg chg="del mod">
          <ac:chgData name="Kokchun Giang" userId="67e2125d-ec8c-4323-9653-9824a2ad815f" providerId="ADAL" clId="{066B0731-8B54-CF43-9BDD-D2EEB9663FC5}" dt="2024-01-26T16:11:39.963" v="839"/>
          <ac:grpSpMkLst>
            <pc:docMk/>
            <pc:sldMk cId="2303502608" sldId="331"/>
            <ac:grpSpMk id="1189" creationId="{5C91EDB3-7960-3E52-7DEA-F023BE04DBA6}"/>
          </ac:grpSpMkLst>
        </pc:grpChg>
        <pc:grpChg chg="del mod">
          <ac:chgData name="Kokchun Giang" userId="67e2125d-ec8c-4323-9653-9824a2ad815f" providerId="ADAL" clId="{066B0731-8B54-CF43-9BDD-D2EEB9663FC5}" dt="2024-01-26T16:10:02.326" v="779"/>
          <ac:grpSpMkLst>
            <pc:docMk/>
            <pc:sldMk cId="2303502608" sldId="331"/>
            <ac:grpSpMk id="1197" creationId="{B86A8E79-D0A4-E9EF-A1AF-C776A8F1E61C}"/>
          </ac:grpSpMkLst>
        </pc:grpChg>
        <pc:grpChg chg="mod">
          <ac:chgData name="Kokchun Giang" userId="67e2125d-ec8c-4323-9653-9824a2ad815f" providerId="ADAL" clId="{066B0731-8B54-CF43-9BDD-D2EEB9663FC5}" dt="2024-01-27T12:39:10.735" v="3019" actId="164"/>
          <ac:grpSpMkLst>
            <pc:docMk/>
            <pc:sldMk cId="2303502608" sldId="331"/>
            <ac:grpSpMk id="1203" creationId="{A05F665E-419F-48A4-9713-7DF0E7B21C29}"/>
          </ac:grpSpMkLst>
        </pc:grpChg>
        <pc:grpChg chg="del mod">
          <ac:chgData name="Kokchun Giang" userId="67e2125d-ec8c-4323-9653-9824a2ad815f" providerId="ADAL" clId="{066B0731-8B54-CF43-9BDD-D2EEB9663FC5}" dt="2024-01-26T16:28:36.298" v="1470"/>
          <ac:grpSpMkLst>
            <pc:docMk/>
            <pc:sldMk cId="2303502608" sldId="331"/>
            <ac:grpSpMk id="1204" creationId="{95F268D8-CA0F-8446-63ED-124BE4931342}"/>
          </ac:grpSpMkLst>
        </pc:grpChg>
        <pc:grpChg chg="del mod">
          <ac:chgData name="Kokchun Giang" userId="67e2125d-ec8c-4323-9653-9824a2ad815f" providerId="ADAL" clId="{066B0731-8B54-CF43-9BDD-D2EEB9663FC5}" dt="2024-01-26T16:10:18.603" v="788"/>
          <ac:grpSpMkLst>
            <pc:docMk/>
            <pc:sldMk cId="2303502608" sldId="331"/>
            <ac:grpSpMk id="1207" creationId="{BD3F6927-37C3-2E65-041B-53EB25A083DD}"/>
          </ac:grpSpMkLst>
        </pc:grpChg>
        <pc:grpChg chg="del mod">
          <ac:chgData name="Kokchun Giang" userId="67e2125d-ec8c-4323-9653-9824a2ad815f" providerId="ADAL" clId="{066B0731-8B54-CF43-9BDD-D2EEB9663FC5}" dt="2024-01-26T16:10:22.836" v="795"/>
          <ac:grpSpMkLst>
            <pc:docMk/>
            <pc:sldMk cId="2303502608" sldId="331"/>
            <ac:grpSpMk id="1213" creationId="{FA837DE7-79B2-5234-2832-8808F414AFCE}"/>
          </ac:grpSpMkLst>
        </pc:grpChg>
        <pc:grpChg chg="mod">
          <ac:chgData name="Kokchun Giang" userId="67e2125d-ec8c-4323-9653-9824a2ad815f" providerId="ADAL" clId="{066B0731-8B54-CF43-9BDD-D2EEB9663FC5}" dt="2024-01-27T12:39:10.735" v="3019" actId="164"/>
          <ac:grpSpMkLst>
            <pc:docMk/>
            <pc:sldMk cId="2303502608" sldId="331"/>
            <ac:grpSpMk id="1214" creationId="{85BE906B-5AB3-CA7D-B164-A9960579E145}"/>
          </ac:grpSpMkLst>
        </pc:grpChg>
        <pc:grpChg chg="mod">
          <ac:chgData name="Kokchun Giang" userId="67e2125d-ec8c-4323-9653-9824a2ad815f" providerId="ADAL" clId="{066B0731-8B54-CF43-9BDD-D2EEB9663FC5}" dt="2024-01-27T12:39:10.735" v="3019" actId="164"/>
          <ac:grpSpMkLst>
            <pc:docMk/>
            <pc:sldMk cId="2303502608" sldId="331"/>
            <ac:grpSpMk id="1221" creationId="{5498CB9A-2048-549A-C889-61DE00499092}"/>
          </ac:grpSpMkLst>
        </pc:grpChg>
        <pc:grpChg chg="mod">
          <ac:chgData name="Kokchun Giang" userId="67e2125d-ec8c-4323-9653-9824a2ad815f" providerId="ADAL" clId="{066B0731-8B54-CF43-9BDD-D2EEB9663FC5}" dt="2024-01-27T12:39:10.735" v="3019" actId="164"/>
          <ac:grpSpMkLst>
            <pc:docMk/>
            <pc:sldMk cId="2303502608" sldId="331"/>
            <ac:grpSpMk id="1222" creationId="{EF42560E-BC22-55BC-1268-3E3D15789C0D}"/>
          </ac:grpSpMkLst>
        </pc:grpChg>
        <pc:grpChg chg="mod">
          <ac:chgData name="Kokchun Giang" userId="67e2125d-ec8c-4323-9653-9824a2ad815f" providerId="ADAL" clId="{066B0731-8B54-CF43-9BDD-D2EEB9663FC5}" dt="2024-01-27T12:39:15.028" v="3020" actId="164"/>
          <ac:grpSpMkLst>
            <pc:docMk/>
            <pc:sldMk cId="2303502608" sldId="331"/>
            <ac:grpSpMk id="1225" creationId="{D13795E8-ECCC-73E1-D8A5-C582B7B03B19}"/>
          </ac:grpSpMkLst>
        </pc:grpChg>
        <pc:grpChg chg="del mod">
          <ac:chgData name="Kokchun Giang" userId="67e2125d-ec8c-4323-9653-9824a2ad815f" providerId="ADAL" clId="{066B0731-8B54-CF43-9BDD-D2EEB9663FC5}" dt="2024-01-26T16:10:33.116" v="808"/>
          <ac:grpSpMkLst>
            <pc:docMk/>
            <pc:sldMk cId="2303502608" sldId="331"/>
            <ac:grpSpMk id="1228" creationId="{3EED1C21-E96C-63EC-39CA-13899EA8F54C}"/>
          </ac:grpSpMkLst>
        </pc:grpChg>
        <pc:grpChg chg="del mod">
          <ac:chgData name="Kokchun Giang" userId="67e2125d-ec8c-4323-9653-9824a2ad815f" providerId="ADAL" clId="{066B0731-8B54-CF43-9BDD-D2EEB9663FC5}" dt="2024-01-26T16:10:33.116" v="808"/>
          <ac:grpSpMkLst>
            <pc:docMk/>
            <pc:sldMk cId="2303502608" sldId="331"/>
            <ac:grpSpMk id="1233" creationId="{99942D5C-1B02-0CA9-A3F1-605046E85259}"/>
          </ac:grpSpMkLst>
        </pc:grpChg>
        <pc:grpChg chg="mod">
          <ac:chgData name="Kokchun Giang" userId="67e2125d-ec8c-4323-9653-9824a2ad815f" providerId="ADAL" clId="{066B0731-8B54-CF43-9BDD-D2EEB9663FC5}" dt="2024-01-27T12:39:15.028" v="3020" actId="164"/>
          <ac:grpSpMkLst>
            <pc:docMk/>
            <pc:sldMk cId="2303502608" sldId="331"/>
            <ac:grpSpMk id="1235" creationId="{588C46ED-EF4B-EB57-D74D-DBF329410E6B}"/>
          </ac:grpSpMkLst>
        </pc:grpChg>
        <pc:grpChg chg="mod">
          <ac:chgData name="Kokchun Giang" userId="67e2125d-ec8c-4323-9653-9824a2ad815f" providerId="ADAL" clId="{066B0731-8B54-CF43-9BDD-D2EEB9663FC5}" dt="2024-01-27T12:39:15.028" v="3020" actId="164"/>
          <ac:grpSpMkLst>
            <pc:docMk/>
            <pc:sldMk cId="2303502608" sldId="331"/>
            <ac:grpSpMk id="1243" creationId="{54526C2E-BD06-2A6B-98FC-3401C32F1405}"/>
          </ac:grpSpMkLst>
        </pc:grpChg>
        <pc:grpChg chg="mod">
          <ac:chgData name="Kokchun Giang" userId="67e2125d-ec8c-4323-9653-9824a2ad815f" providerId="ADAL" clId="{066B0731-8B54-CF43-9BDD-D2EEB9663FC5}" dt="2024-01-27T12:39:15.028" v="3020" actId="164"/>
          <ac:grpSpMkLst>
            <pc:docMk/>
            <pc:sldMk cId="2303502608" sldId="331"/>
            <ac:grpSpMk id="1244" creationId="{D22BBB10-47B1-74EE-8132-6AB4EE113285}"/>
          </ac:grpSpMkLst>
        </pc:grpChg>
        <pc:grpChg chg="mod">
          <ac:chgData name="Kokchun Giang" userId="67e2125d-ec8c-4323-9653-9824a2ad815f" providerId="ADAL" clId="{066B0731-8B54-CF43-9BDD-D2EEB9663FC5}" dt="2024-01-27T12:39:15.028" v="3020" actId="164"/>
          <ac:grpSpMkLst>
            <pc:docMk/>
            <pc:sldMk cId="2303502608" sldId="331"/>
            <ac:grpSpMk id="1245" creationId="{D0AF970E-8805-06DA-33BC-C937FABE1707}"/>
          </ac:grpSpMkLst>
        </pc:grpChg>
        <pc:grpChg chg="mod">
          <ac:chgData name="Kokchun Giang" userId="67e2125d-ec8c-4323-9653-9824a2ad815f" providerId="ADAL" clId="{066B0731-8B54-CF43-9BDD-D2EEB9663FC5}" dt="2024-01-26T16:10:47.096" v="825"/>
          <ac:grpSpMkLst>
            <pc:docMk/>
            <pc:sldMk cId="2303502608" sldId="331"/>
            <ac:grpSpMk id="1252" creationId="{E1D030ED-910B-47AA-C94C-6A3644083B01}"/>
          </ac:grpSpMkLst>
        </pc:grpChg>
        <pc:grpChg chg="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256" creationId="{4211E5FF-C9A9-1C80-F3C6-D9E7D09339C5}"/>
          </ac:grpSpMkLst>
        </pc:grpChg>
        <pc:grpChg chg="del mod">
          <ac:chgData name="Kokchun Giang" userId="67e2125d-ec8c-4323-9653-9824a2ad815f" providerId="ADAL" clId="{066B0731-8B54-CF43-9BDD-D2EEB9663FC5}" dt="2024-01-26T16:12:04.940" v="859"/>
          <ac:grpSpMkLst>
            <pc:docMk/>
            <pc:sldMk cId="2303502608" sldId="331"/>
            <ac:grpSpMk id="1263" creationId="{F3F4657C-C438-9AC9-D339-F4D72EAB9785}"/>
          </ac:grpSpMkLst>
        </pc:grpChg>
        <pc:grpChg chg="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266" creationId="{C3203384-D7F0-8F3D-A591-D1F2C604E90F}"/>
          </ac:grpSpMkLst>
        </pc:grpChg>
        <pc:grpChg chg="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278" creationId="{0B6A2500-EA00-057F-665F-0B676766E8E5}"/>
          </ac:grpSpMkLst>
        </pc:grpChg>
        <pc:grpChg chg="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279" creationId="{DE5D2494-03FF-ECC0-DF30-D6987E14A534}"/>
          </ac:grpSpMkLst>
        </pc:grpChg>
        <pc:grpChg chg="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280" creationId="{70208484-AC54-7F27-ABFA-4141AEBDA534}"/>
          </ac:grpSpMkLst>
        </pc:grpChg>
        <pc:grpChg chg="mod">
          <ac:chgData name="Kokchun Giang" userId="67e2125d-ec8c-4323-9653-9824a2ad815f" providerId="ADAL" clId="{066B0731-8B54-CF43-9BDD-D2EEB9663FC5}" dt="2024-01-27T12:39:18.971" v="3021" actId="164"/>
          <ac:grpSpMkLst>
            <pc:docMk/>
            <pc:sldMk cId="2303502608" sldId="331"/>
            <ac:grpSpMk id="1285" creationId="{A7B4A7DA-595B-A6E5-7A25-B1420D6766EB}"/>
          </ac:grpSpMkLst>
        </pc:grpChg>
        <pc:grpChg chg="mod">
          <ac:chgData name="Kokchun Giang" userId="67e2125d-ec8c-4323-9653-9824a2ad815f" providerId="ADAL" clId="{066B0731-8B54-CF43-9BDD-D2EEB9663FC5}" dt="2024-01-27T12:39:10.735" v="3019" actId="164"/>
          <ac:grpSpMkLst>
            <pc:docMk/>
            <pc:sldMk cId="2303502608" sldId="331"/>
            <ac:grpSpMk id="1288" creationId="{64B50B21-900D-1B19-3E73-72084F356C2A}"/>
          </ac:grpSpMkLst>
        </pc:grpChg>
        <pc:inkChg chg="add mod">
          <ac:chgData name="Kokchun Giang" userId="67e2125d-ec8c-4323-9653-9824a2ad815f" providerId="ADAL" clId="{066B0731-8B54-CF43-9BDD-D2EEB9663FC5}" dt="2024-01-26T15:57:13.217" v="282"/>
          <ac:inkMkLst>
            <pc:docMk/>
            <pc:sldMk cId="2303502608" sldId="331"/>
            <ac:inkMk id="3" creationId="{6620F615-6FAD-F0DB-6575-8D323EA2E32E}"/>
          </ac:inkMkLst>
        </pc:inkChg>
        <pc:inkChg chg="add mod">
          <ac:chgData name="Kokchun Giang" userId="67e2125d-ec8c-4323-9653-9824a2ad815f" providerId="ADAL" clId="{066B0731-8B54-CF43-9BDD-D2EEB9663FC5}" dt="2024-01-26T15:57:13.217" v="282"/>
          <ac:inkMkLst>
            <pc:docMk/>
            <pc:sldMk cId="2303502608" sldId="331"/>
            <ac:inkMk id="4" creationId="{7E349957-B508-B87A-D6B2-FBA55D6E57DD}"/>
          </ac:inkMkLst>
        </pc:inkChg>
        <pc:inkChg chg="add mod">
          <ac:chgData name="Kokchun Giang" userId="67e2125d-ec8c-4323-9653-9824a2ad815f" providerId="ADAL" clId="{066B0731-8B54-CF43-9BDD-D2EEB9663FC5}" dt="2024-01-26T15:57:13.217" v="282"/>
          <ac:inkMkLst>
            <pc:docMk/>
            <pc:sldMk cId="2303502608" sldId="331"/>
            <ac:inkMk id="5" creationId="{175783D9-138B-83B1-EF68-3F01DA8A4033}"/>
          </ac:inkMkLst>
        </pc:inkChg>
        <pc:inkChg chg="add mod">
          <ac:chgData name="Kokchun Giang" userId="67e2125d-ec8c-4323-9653-9824a2ad815f" providerId="ADAL" clId="{066B0731-8B54-CF43-9BDD-D2EEB9663FC5}" dt="2024-01-26T15:57:13.217" v="282"/>
          <ac:inkMkLst>
            <pc:docMk/>
            <pc:sldMk cId="2303502608" sldId="331"/>
            <ac:inkMk id="6" creationId="{BE8FF4DD-BB6A-3FEF-FCC7-23E806BBB163}"/>
          </ac:inkMkLst>
        </pc:inkChg>
        <pc:inkChg chg="add mod">
          <ac:chgData name="Kokchun Giang" userId="67e2125d-ec8c-4323-9653-9824a2ad815f" providerId="ADAL" clId="{066B0731-8B54-CF43-9BDD-D2EEB9663FC5}" dt="2024-01-26T15:57:13.217" v="282"/>
          <ac:inkMkLst>
            <pc:docMk/>
            <pc:sldMk cId="2303502608" sldId="331"/>
            <ac:inkMk id="7" creationId="{36BF1C86-7A8D-2837-F8D5-B22F2B73062D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9" creationId="{F4CCCCB0-4994-A545-2F7E-6A5744FA91C6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0" creationId="{E61797CB-2560-B6C2-9D32-0035FFEF7E48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1" creationId="{DC1F14D1-2E27-4A8A-22C8-CE1D6B71E45A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2" creationId="{ABC8BF30-0EF7-9012-709C-53DFA71F147C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3" creationId="{E264C36D-DE62-7EAF-2043-D09FCE97922E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4" creationId="{121C5AA7-594A-7ED2-8BDE-B0DEA3BD5B61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5" creationId="{99DD24F7-2B64-5730-C976-9CA0CE1FD4D2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6" creationId="{5E2E3A24-2D41-7989-2C1E-CEE3CE702261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7" creationId="{8EBDF525-776A-DD16-1E26-60899DDB3703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8" creationId="{C0997EE2-50C0-3565-1150-82780F2D6369}"/>
          </ac:inkMkLst>
        </pc:inkChg>
        <pc:inkChg chg="add mod">
          <ac:chgData name="Kokchun Giang" userId="67e2125d-ec8c-4323-9653-9824a2ad815f" providerId="ADAL" clId="{066B0731-8B54-CF43-9BDD-D2EEB9663FC5}" dt="2024-01-26T15:57:45.057" v="294"/>
          <ac:inkMkLst>
            <pc:docMk/>
            <pc:sldMk cId="2303502608" sldId="331"/>
            <ac:inkMk id="19" creationId="{4C5EC8A9-3B52-51E4-0006-6345940C58DF}"/>
          </ac:inkMkLst>
        </pc:inkChg>
        <pc:inkChg chg="add mod">
          <ac:chgData name="Kokchun Giang" userId="67e2125d-ec8c-4323-9653-9824a2ad815f" providerId="ADAL" clId="{066B0731-8B54-CF43-9BDD-D2EEB9663FC5}" dt="2024-01-26T15:57:47.553" v="299"/>
          <ac:inkMkLst>
            <pc:docMk/>
            <pc:sldMk cId="2303502608" sldId="331"/>
            <ac:inkMk id="21" creationId="{76E5A8DB-76E4-7AAA-1002-F77A5106F118}"/>
          </ac:inkMkLst>
        </pc:inkChg>
        <pc:inkChg chg="add mod">
          <ac:chgData name="Kokchun Giang" userId="67e2125d-ec8c-4323-9653-9824a2ad815f" providerId="ADAL" clId="{066B0731-8B54-CF43-9BDD-D2EEB9663FC5}" dt="2024-01-26T15:57:47.553" v="299"/>
          <ac:inkMkLst>
            <pc:docMk/>
            <pc:sldMk cId="2303502608" sldId="331"/>
            <ac:inkMk id="22" creationId="{B7388CA5-B77C-67A8-E16B-7263EAA3254E}"/>
          </ac:inkMkLst>
        </pc:inkChg>
        <pc:inkChg chg="add mod">
          <ac:chgData name="Kokchun Giang" userId="67e2125d-ec8c-4323-9653-9824a2ad815f" providerId="ADAL" clId="{066B0731-8B54-CF43-9BDD-D2EEB9663FC5}" dt="2024-01-26T15:57:47.553" v="299"/>
          <ac:inkMkLst>
            <pc:docMk/>
            <pc:sldMk cId="2303502608" sldId="331"/>
            <ac:inkMk id="23" creationId="{7714268D-DAE5-5427-1D39-EEBDBA4E2D63}"/>
          </ac:inkMkLst>
        </pc:inkChg>
        <pc:inkChg chg="add mod">
          <ac:chgData name="Kokchun Giang" userId="67e2125d-ec8c-4323-9653-9824a2ad815f" providerId="ADAL" clId="{066B0731-8B54-CF43-9BDD-D2EEB9663FC5}" dt="2024-01-26T15:57:47.553" v="299"/>
          <ac:inkMkLst>
            <pc:docMk/>
            <pc:sldMk cId="2303502608" sldId="331"/>
            <ac:inkMk id="24" creationId="{73CDAF05-A147-7611-AF7D-58345452B3DF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26" creationId="{141226E6-A5B8-9A68-586D-FF5B47BC4924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27" creationId="{61EC0B57-D121-6BBE-ED46-90D8EC0F218F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29" creationId="{85D3769F-F2CB-6BD1-EFBC-0C553BDFA116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0" creationId="{DF325DEE-E0BA-7E44-EC7C-EE9323DB32CB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1" creationId="{DB496B86-170A-A47B-857E-F7199334B5E0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2" creationId="{1CE9FE0A-6DD0-51F5-8EC0-E06FC29A567D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3" creationId="{D2E55686-F5DB-931D-42CA-788782BC62B3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4" creationId="{A1B03B7A-21B7-5532-B9E4-6892208044A8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5" creationId="{8D952B31-6F3C-8CB6-0022-F6709E18CD48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6" creationId="{932E686B-4B33-0BF2-7C83-7619B379F568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7" creationId="{3B925ECB-DF6C-300B-D361-08A253A1A026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38" creationId="{3EFE0474-35F6-CF76-5CC7-F508643D61E6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39" creationId="{17BF6589-F1F9-66E4-F77F-9987A6FB04C1}"/>
          </ac:inkMkLst>
        </pc:inkChg>
        <pc:inkChg chg="add del mod">
          <ac:chgData name="Kokchun Giang" userId="67e2125d-ec8c-4323-9653-9824a2ad815f" providerId="ADAL" clId="{066B0731-8B54-CF43-9BDD-D2EEB9663FC5}" dt="2024-01-26T16:05:22.656" v="612" actId="9405"/>
          <ac:inkMkLst>
            <pc:docMk/>
            <pc:sldMk cId="2303502608" sldId="331"/>
            <ac:inkMk id="39" creationId="{CB999B4C-FD33-D723-D1C2-E118A2E53003}"/>
          </ac:inkMkLst>
        </pc:inkChg>
        <pc:inkChg chg="add mod">
          <ac:chgData name="Kokchun Giang" userId="67e2125d-ec8c-4323-9653-9824a2ad815f" providerId="ADAL" clId="{066B0731-8B54-CF43-9BDD-D2EEB9663FC5}" dt="2024-01-26T15:57:57.035" v="314"/>
          <ac:inkMkLst>
            <pc:docMk/>
            <pc:sldMk cId="2303502608" sldId="331"/>
            <ac:inkMk id="40" creationId="{FA2F6F49-4F4C-A0DA-FD16-FDE7C9FDB20E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2" creationId="{D96C2684-2C79-6683-5980-68CA69334447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3" creationId="{FC025A6C-9744-A55F-F479-7F9BC2C2CCB5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4" creationId="{7398264C-12F2-8DC0-D95B-A1C955BDCE00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5" creationId="{9CB739E1-A9A3-0D30-4DCF-F50685EE8993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6" creationId="{DBCFB882-C394-2403-67CD-0DC0C90370E2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7" creationId="{BCD4102E-ACA0-F396-BB70-75D7E65E4A88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8" creationId="{6F774B1E-0B08-B532-E782-8ED35590E901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49" creationId="{0FA19EA9-C7E8-FEDC-59B7-90B734185B6E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50" creationId="{E1F735BC-D6B1-86F2-2A67-54199F14F35E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51" creationId="{4741D9A2-6EA7-D198-7103-369751CD0256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52" creationId="{EE3E1841-81A4-0752-B34A-1CD8FB44EDDE}"/>
          </ac:inkMkLst>
        </pc:inkChg>
        <pc:inkChg chg="add del mod">
          <ac:chgData name="Kokchun Giang" userId="67e2125d-ec8c-4323-9653-9824a2ad815f" providerId="ADAL" clId="{066B0731-8B54-CF43-9BDD-D2EEB9663FC5}" dt="2024-01-26T16:05:22.511" v="611" actId="9405"/>
          <ac:inkMkLst>
            <pc:docMk/>
            <pc:sldMk cId="2303502608" sldId="331"/>
            <ac:inkMk id="53" creationId="{53AB1DA3-9C23-7654-36D4-2206834B8D1F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53" creationId="{B293176E-F129-02BC-DA00-1CA4211B4B3E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54" creationId="{9749A355-6815-35A5-C784-1529C31E5F4B}"/>
          </ac:inkMkLst>
        </pc:inkChg>
        <pc:inkChg chg="add del mod">
          <ac:chgData name="Kokchun Giang" userId="67e2125d-ec8c-4323-9653-9824a2ad815f" providerId="ADAL" clId="{066B0731-8B54-CF43-9BDD-D2EEB9663FC5}" dt="2024-01-26T16:05:22.201" v="610" actId="9405"/>
          <ac:inkMkLst>
            <pc:docMk/>
            <pc:sldMk cId="2303502608" sldId="331"/>
            <ac:inkMk id="54" creationId="{BE49A498-9732-3EB1-27DC-FD03AD073FF6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55" creationId="{2192D30E-5C85-9DAC-0871-03E2B1BA1CC3}"/>
          </ac:inkMkLst>
        </pc:inkChg>
        <pc:inkChg chg="add del mod">
          <ac:chgData name="Kokchun Giang" userId="67e2125d-ec8c-4323-9653-9824a2ad815f" providerId="ADAL" clId="{066B0731-8B54-CF43-9BDD-D2EEB9663FC5}" dt="2024-01-26T16:05:22.004" v="609" actId="9405"/>
          <ac:inkMkLst>
            <pc:docMk/>
            <pc:sldMk cId="2303502608" sldId="331"/>
            <ac:inkMk id="55" creationId="{B7550E3C-2699-A39E-8300-45D6464D9785}"/>
          </ac:inkMkLst>
        </pc:inkChg>
        <pc:inkChg chg="add del mod">
          <ac:chgData name="Kokchun Giang" userId="67e2125d-ec8c-4323-9653-9824a2ad815f" providerId="ADAL" clId="{066B0731-8B54-CF43-9BDD-D2EEB9663FC5}" dt="2024-01-26T16:05:21.836" v="608" actId="9405"/>
          <ac:inkMkLst>
            <pc:docMk/>
            <pc:sldMk cId="2303502608" sldId="331"/>
            <ac:inkMk id="56" creationId="{ADF0333B-6A23-3937-0936-76DBF9BAC393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56" creationId="{F4D73026-E727-35E8-E5B9-C3AF035BBAAF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57" creationId="{18308B92-D494-50B6-FCE1-CCD6ACB48103}"/>
          </ac:inkMkLst>
        </pc:inkChg>
        <pc:inkChg chg="add del mod">
          <ac:chgData name="Kokchun Giang" userId="67e2125d-ec8c-4323-9653-9824a2ad815f" providerId="ADAL" clId="{066B0731-8B54-CF43-9BDD-D2EEB9663FC5}" dt="2024-01-26T16:05:21.667" v="607" actId="9405"/>
          <ac:inkMkLst>
            <pc:docMk/>
            <pc:sldMk cId="2303502608" sldId="331"/>
            <ac:inkMk id="58" creationId="{1C26524E-F83D-4810-F745-ADCA26BFC47D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58" creationId="{273549D7-D641-9D83-A307-0A55406752A3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59" creationId="{17739FFF-488F-CBA8-359D-245669A356B1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60" creationId="{8E5430B1-B6E7-F8BF-C7D0-96170015E2EC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61" creationId="{43DC8DAF-F93D-2EF5-01FA-08BF5200ECF0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62" creationId="{1F857019-7789-1877-40C9-B336129B9E9F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63" creationId="{A876640F-AD04-0222-B3D1-A43C266B9692}"/>
          </ac:inkMkLst>
        </pc:inkChg>
        <pc:inkChg chg="add mod">
          <ac:chgData name="Kokchun Giang" userId="67e2125d-ec8c-4323-9653-9824a2ad815f" providerId="ADAL" clId="{066B0731-8B54-CF43-9BDD-D2EEB9663FC5}" dt="2024-01-26T16:01:37.033" v="462"/>
          <ac:inkMkLst>
            <pc:docMk/>
            <pc:sldMk cId="2303502608" sldId="331"/>
            <ac:inkMk id="384" creationId="{A795F9FF-2294-C0C2-57AD-64B13A1111F6}"/>
          </ac:inkMkLst>
        </pc:inkChg>
        <pc:inkChg chg="add mod">
          <ac:chgData name="Kokchun Giang" userId="67e2125d-ec8c-4323-9653-9824a2ad815f" providerId="ADAL" clId="{066B0731-8B54-CF43-9BDD-D2EEB9663FC5}" dt="2024-01-26T16:01:37.033" v="462"/>
          <ac:inkMkLst>
            <pc:docMk/>
            <pc:sldMk cId="2303502608" sldId="331"/>
            <ac:inkMk id="385" creationId="{028AA1EA-B82D-7316-A2D2-3750D7FE9B1D}"/>
          </ac:inkMkLst>
        </pc:inkChg>
        <pc:inkChg chg="add mod">
          <ac:chgData name="Kokchun Giang" userId="67e2125d-ec8c-4323-9653-9824a2ad815f" providerId="ADAL" clId="{066B0731-8B54-CF43-9BDD-D2EEB9663FC5}" dt="2024-01-26T16:01:37.033" v="462"/>
          <ac:inkMkLst>
            <pc:docMk/>
            <pc:sldMk cId="2303502608" sldId="331"/>
            <ac:inkMk id="386" creationId="{0C22FDAF-C091-1B76-CD8C-51EF6A58A48A}"/>
          </ac:inkMkLst>
        </pc:inkChg>
        <pc:inkChg chg="add mod">
          <ac:chgData name="Kokchun Giang" userId="67e2125d-ec8c-4323-9653-9824a2ad815f" providerId="ADAL" clId="{066B0731-8B54-CF43-9BDD-D2EEB9663FC5}" dt="2024-01-26T16:01:37.033" v="462"/>
          <ac:inkMkLst>
            <pc:docMk/>
            <pc:sldMk cId="2303502608" sldId="331"/>
            <ac:inkMk id="387" creationId="{36185550-24BB-2DD1-F1A6-9A38EA0DE5F8}"/>
          </ac:inkMkLst>
        </pc:inkChg>
        <pc:inkChg chg="add mod">
          <ac:chgData name="Kokchun Giang" userId="67e2125d-ec8c-4323-9653-9824a2ad815f" providerId="ADAL" clId="{066B0731-8B54-CF43-9BDD-D2EEB9663FC5}" dt="2024-01-26T16:01:37.033" v="462"/>
          <ac:inkMkLst>
            <pc:docMk/>
            <pc:sldMk cId="2303502608" sldId="331"/>
            <ac:inkMk id="388" creationId="{AC19F33C-F90B-590F-85C0-CBAD9D78DFD0}"/>
          </ac:inkMkLst>
        </pc:inkChg>
        <pc:inkChg chg="add mod">
          <ac:chgData name="Kokchun Giang" userId="67e2125d-ec8c-4323-9653-9824a2ad815f" providerId="ADAL" clId="{066B0731-8B54-CF43-9BDD-D2EEB9663FC5}" dt="2024-01-26T16:01:37.033" v="462"/>
          <ac:inkMkLst>
            <pc:docMk/>
            <pc:sldMk cId="2303502608" sldId="331"/>
            <ac:inkMk id="389" creationId="{D7E365F4-0130-43E8-E1DA-9791E237C486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1" creationId="{69F4DFA6-F04A-7D97-A675-07DB521FA3FB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3" creationId="{7392C480-3605-6D53-03E3-F76189D4919D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4" creationId="{59EC41A8-F752-8DDA-0AAD-79F500D8ECA8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5" creationId="{4BABD5EC-F448-93BF-6C35-5C3589078738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6" creationId="{B20C5003-7A2C-9BDA-D97E-3166E29F53A1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7" creationId="{01D71443-5AD1-B5A0-0D85-F03E4D0E80E6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398" creationId="{A65010DB-328B-8515-66C0-358A2FA36271}"/>
          </ac:inkMkLst>
        </pc:inkChg>
        <pc:inkChg chg="add del mod">
          <ac:chgData name="Kokchun Giang" userId="67e2125d-ec8c-4323-9653-9824a2ad815f" providerId="ADAL" clId="{066B0731-8B54-CF43-9BDD-D2EEB9663FC5}" dt="2024-01-26T16:01:43.772" v="475" actId="9405"/>
          <ac:inkMkLst>
            <pc:docMk/>
            <pc:sldMk cId="2303502608" sldId="331"/>
            <ac:inkMk id="399" creationId="{292D6651-ED75-C94A-B4B3-256EB3080AA7}"/>
          </ac:inkMkLst>
        </pc:inkChg>
        <pc:inkChg chg="add mod">
          <ac:chgData name="Kokchun Giang" userId="67e2125d-ec8c-4323-9653-9824a2ad815f" providerId="ADAL" clId="{066B0731-8B54-CF43-9BDD-D2EEB9663FC5}" dt="2024-01-26T16:05:48.542" v="642"/>
          <ac:inkMkLst>
            <pc:docMk/>
            <pc:sldMk cId="2303502608" sldId="331"/>
            <ac:inkMk id="399" creationId="{F89F11CB-6A1B-BD15-B053-C7AFB632ABFA}"/>
          </ac:inkMkLst>
        </pc:inkChg>
        <pc:inkChg chg="add del mod">
          <ac:chgData name="Kokchun Giang" userId="67e2125d-ec8c-4323-9653-9824a2ad815f" providerId="ADAL" clId="{066B0731-8B54-CF43-9BDD-D2EEB9663FC5}" dt="2024-01-26T16:01:43.424" v="474"/>
          <ac:inkMkLst>
            <pc:docMk/>
            <pc:sldMk cId="2303502608" sldId="331"/>
            <ac:inkMk id="400" creationId="{096C95AE-A494-12EF-47BA-687F1A10EEE1}"/>
          </ac:inkMkLst>
        </pc:inkChg>
        <pc:inkChg chg="add mod">
          <ac:chgData name="Kokchun Giang" userId="67e2125d-ec8c-4323-9653-9824a2ad815f" providerId="ADAL" clId="{066B0731-8B54-CF43-9BDD-D2EEB9663FC5}" dt="2024-01-26T16:05:48.542" v="642"/>
          <ac:inkMkLst>
            <pc:docMk/>
            <pc:sldMk cId="2303502608" sldId="331"/>
            <ac:inkMk id="400" creationId="{E4449D17-6345-F383-F862-3866747FDC49}"/>
          </ac:inkMkLst>
        </pc:inkChg>
        <pc:inkChg chg="add mod">
          <ac:chgData name="Kokchun Giang" userId="67e2125d-ec8c-4323-9653-9824a2ad815f" providerId="ADAL" clId="{066B0731-8B54-CF43-9BDD-D2EEB9663FC5}" dt="2024-01-26T16:05:48.542" v="642"/>
          <ac:inkMkLst>
            <pc:docMk/>
            <pc:sldMk cId="2303502608" sldId="331"/>
            <ac:inkMk id="401" creationId="{CC700829-4262-64EE-CD1F-3DE915C39414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402" creationId="{F60E670B-2DD0-A01C-C590-98133B0DB920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403" creationId="{31050355-956F-E849-ED1A-82290DF29452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404" creationId="{B47BE8AC-AAA7-CF30-0BA9-2C1EDFBF740C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405" creationId="{8F6F9843-08F1-E0EA-F1C9-BD4BF54223A0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406" creationId="{A6D79F4B-ED7B-06D6-E664-33DCCF779995}"/>
          </ac:inkMkLst>
        </pc:inkChg>
        <pc:inkChg chg="add mod">
          <ac:chgData name="Kokchun Giang" userId="67e2125d-ec8c-4323-9653-9824a2ad815f" providerId="ADAL" clId="{066B0731-8B54-CF43-9BDD-D2EEB9663FC5}" dt="2024-01-26T16:05:48.542" v="642"/>
          <ac:inkMkLst>
            <pc:docMk/>
            <pc:sldMk cId="2303502608" sldId="331"/>
            <ac:inkMk id="407" creationId="{BDD76515-5426-018B-E72E-8B7E89E0480F}"/>
          </ac:inkMkLst>
        </pc:inkChg>
        <pc:inkChg chg="add mod">
          <ac:chgData name="Kokchun Giang" userId="67e2125d-ec8c-4323-9653-9824a2ad815f" providerId="ADAL" clId="{066B0731-8B54-CF43-9BDD-D2EEB9663FC5}" dt="2024-01-26T16:01:47.869" v="483"/>
          <ac:inkMkLst>
            <pc:docMk/>
            <pc:sldMk cId="2303502608" sldId="331"/>
            <ac:inkMk id="408" creationId="{32DC790F-484F-8547-0A8B-ACC8B29F7951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0" creationId="{2EB5EB54-2A87-FC2A-3602-0A7146DCD005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1" creationId="{1A0E5296-A566-2143-4C78-8B7E86E6AC2B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2" creationId="{F4F77ECE-89BE-B4FF-5B53-7FF14A7B29D2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3" creationId="{9A85D0E0-B861-BF1F-22DE-01D327AEEB28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4" creationId="{9959A2EF-F8E6-998A-8078-83CE22EC4A27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5" creationId="{AA76114B-C64D-A907-9AF2-CF196CF97A06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6" creationId="{51615332-05F5-81E5-6387-1C89E6086B57}"/>
          </ac:inkMkLst>
        </pc:inkChg>
        <pc:inkChg chg="add mod">
          <ac:chgData name="Kokchun Giang" userId="67e2125d-ec8c-4323-9653-9824a2ad815f" providerId="ADAL" clId="{066B0731-8B54-CF43-9BDD-D2EEB9663FC5}" dt="2024-01-26T16:01:58.995" v="493"/>
          <ac:inkMkLst>
            <pc:docMk/>
            <pc:sldMk cId="2303502608" sldId="331"/>
            <ac:inkMk id="418" creationId="{D686C8AD-FF1A-313E-C0F6-21A2A88DB6A1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0" creationId="{92BF9A5A-A98E-FC60-BA94-1A2A4F2F4A05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1" creationId="{9A85BFEC-0859-736A-A5DE-C89EF9568B59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2" creationId="{2685F85D-2281-D4EA-1DFE-2351E3B8A11A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3" creationId="{E7FAC895-7E0C-6476-285B-087EF8F09D81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4" creationId="{F4D93097-3040-E15E-5482-FECC6CB7A7FB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5" creationId="{EC112651-9D36-4E3A-C59C-ED5F5A5973EA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6" creationId="{B3E6410E-21F0-4E24-BC5D-31F585C6E18B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7" creationId="{EF034BF7-3C14-D0F4-BC4F-EFF69CA19241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8" creationId="{2B75FD77-C8A3-3CC6-1154-9888F1005CE0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29" creationId="{ED27AB72-564D-CBED-3389-CEC4B107EDCD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30" creationId="{359CEDA6-4EA1-41A7-8417-879FAC7B255D}"/>
          </ac:inkMkLst>
        </pc:inkChg>
        <pc:inkChg chg="add mod">
          <ac:chgData name="Kokchun Giang" userId="67e2125d-ec8c-4323-9653-9824a2ad815f" providerId="ADAL" clId="{066B0731-8B54-CF43-9BDD-D2EEB9663FC5}" dt="2024-01-26T16:02:41.194" v="506"/>
          <ac:inkMkLst>
            <pc:docMk/>
            <pc:sldMk cId="2303502608" sldId="331"/>
            <ac:inkMk id="431" creationId="{16C2B65B-2EF5-2F20-0430-B8838B425C6E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34" creationId="{96E1D07A-89E1-3F5E-9C97-4DAC8CEEA0DC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35" creationId="{64A9EC69-1B20-66C6-9E68-B5C50E706CC1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436" creationId="{64F169DA-565C-EA02-0FE9-8A2E0E638B07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37" creationId="{F31685ED-8D5C-B410-2804-A6AEEBD43EA7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38" creationId="{DDB07018-5251-CD30-AAF0-C7EB98DCB653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39" creationId="{A7F5C9B5-BBAD-E4F7-0016-7FD511204E21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0" creationId="{3534075C-6BD8-7B62-C7B9-174A879EBA6A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1" creationId="{B66EBC07-ACBC-6432-DDA6-95169C7971A7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2" creationId="{67EE53C1-8703-5883-70B4-5759832A57CA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3" creationId="{BE76A51E-E84A-8F0E-8D10-A72592FB9ECD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4" creationId="{2F627904-783E-2C4D-8995-CC883CD036C7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5" creationId="{FA94ACF9-C023-580B-EBF5-58EF9BB876D6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6" creationId="{D3E51B7D-C80E-112E-C1D8-4033B28AD2D6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447" creationId="{80A6573F-6429-65AE-1D95-9DB4F810ECE5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448" creationId="{4C90F218-AAFD-79FA-8F01-71954D9DD866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0" creationId="{2E90C2DE-3ABF-F4F0-EB3D-253FD86A4C50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1" creationId="{0CD7BD85-4C69-36A4-23E9-8F0F1A5FE87E}"/>
          </ac:inkMkLst>
        </pc:inkChg>
        <pc:inkChg chg="add mod">
          <ac:chgData name="Kokchun Giang" userId="67e2125d-ec8c-4323-9653-9824a2ad815f" providerId="ADAL" clId="{066B0731-8B54-CF43-9BDD-D2EEB9663FC5}" dt="2024-01-27T12:40:56.617" v="3026" actId="164"/>
          <ac:inkMkLst>
            <pc:docMk/>
            <pc:sldMk cId="2303502608" sldId="331"/>
            <ac:inkMk id="452" creationId="{2FB46965-E4A7-338B-4AEE-73C782D5BECF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3" creationId="{996EE87B-0123-5579-B6A1-18960929E340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4" creationId="{EC10E270-F7CE-FC79-8D69-C23AEFC9A662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5" creationId="{6996E6FE-8068-CF46-1553-380AE8121631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6" creationId="{8D382B94-2004-6462-43BB-0B04A66B56DF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7" creationId="{98708B11-BB09-5A6C-DEFE-32BA5219A392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8" creationId="{E4D371E4-E733-DF50-3FB3-E8B14CBA60E6}"/>
          </ac:inkMkLst>
        </pc:inkChg>
        <pc:inkChg chg="add mod">
          <ac:chgData name="Kokchun Giang" userId="67e2125d-ec8c-4323-9653-9824a2ad815f" providerId="ADAL" clId="{066B0731-8B54-CF43-9BDD-D2EEB9663FC5}" dt="2024-01-26T16:00:13.160" v="394"/>
          <ac:inkMkLst>
            <pc:docMk/>
            <pc:sldMk cId="2303502608" sldId="331"/>
            <ac:inkMk id="459" creationId="{8BC672AB-314B-5E42-753F-E55148ED7BD1}"/>
          </ac:inkMkLst>
        </pc:inkChg>
        <pc:inkChg chg="add mod">
          <ac:chgData name="Kokchun Giang" userId="67e2125d-ec8c-4323-9653-9824a2ad815f" providerId="ADAL" clId="{066B0731-8B54-CF43-9BDD-D2EEB9663FC5}" dt="2024-01-27T12:38:10.684" v="3010" actId="164"/>
          <ac:inkMkLst>
            <pc:docMk/>
            <pc:sldMk cId="2303502608" sldId="331"/>
            <ac:inkMk id="460" creationId="{5DA62126-5611-6044-FBCA-715D3013B9C9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63" creationId="{AAC8E8A2-96E2-F844-8BD9-F16CC20CA865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64" creationId="{A7E1D919-7CD3-D83E-0C57-4FA673F74A07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65" creationId="{49971F5B-4F04-5D83-4362-7903BEC1EEDE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66" creationId="{3E96A863-2310-4714-8C35-CC2BF953B2CC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67" creationId="{C3C8C688-2CD8-BD91-39C6-30C89370CD31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68" creationId="{E67E8AA6-7B60-C5FF-0412-B015118AF0AB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69" creationId="{18EDD118-2082-B078-41B7-02FB872C2D43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70" creationId="{7E5BFAAB-797C-2134-3F08-253BC8F3D0A7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71" creationId="{4FA47F32-58D8-C229-0262-03CE8A17DDF0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72" creationId="{F9A2BDC5-099E-93BD-A481-3B08FC95990E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73" creationId="{0C45C0F6-49C5-E5B6-B2E1-BA1268ED1FC3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74" creationId="{F5790B3F-8121-C196-6AAC-7D2E5AD8FC19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75" creationId="{69BE2AA2-F820-6D73-6CB1-9159060BC797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476" creationId="{78AD22ED-3F6D-7536-BAFD-636D1091E491}"/>
          </ac:inkMkLst>
        </pc:inkChg>
        <pc:inkChg chg="add mod">
          <ac:chgData name="Kokchun Giang" userId="67e2125d-ec8c-4323-9653-9824a2ad815f" providerId="ADAL" clId="{066B0731-8B54-CF43-9BDD-D2EEB9663FC5}" dt="2024-01-26T16:00:27.910" v="403"/>
          <ac:inkMkLst>
            <pc:docMk/>
            <pc:sldMk cId="2303502608" sldId="331"/>
            <ac:inkMk id="477" creationId="{789E9155-C90C-31D9-18EB-29264805C8C1}"/>
          </ac:inkMkLst>
        </pc:inkChg>
        <pc:inkChg chg="add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79" creationId="{C091C4DA-E9D6-D4CF-15B2-BAED74A025BC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0" creationId="{68F5D9B8-0522-054D-F312-3E209A05D17B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1" creationId="{ED43828C-7377-FF58-3965-902CF951C72F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2" creationId="{B43F6307-03F1-4B82-7E3F-8DD737E3F104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3" creationId="{3EAFEA79-FE39-72E7-E891-13465288428A}"/>
          </ac:inkMkLst>
        </pc:inkChg>
        <pc:inkChg chg="add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484" creationId="{E863303E-84D2-9B90-A2F6-36B1F8C26923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6" creationId="{2C7BA2D7-E720-394E-8812-651F08DEE871}"/>
          </ac:inkMkLst>
        </pc:inkChg>
        <pc:inkChg chg="add del mod">
          <ac:chgData name="Kokchun Giang" userId="67e2125d-ec8c-4323-9653-9824a2ad815f" providerId="ADAL" clId="{066B0731-8B54-CF43-9BDD-D2EEB9663FC5}" dt="2024-01-26T15:55:07.406" v="205" actId="9405"/>
          <ac:inkMkLst>
            <pc:docMk/>
            <pc:sldMk cId="2303502608" sldId="331"/>
            <ac:inkMk id="486" creationId="{959CE6FC-E8FB-FB93-DF7A-59ED4EA217DB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7" creationId="{BAA9F8D4-CB52-A093-4AEC-E21E98395B93}"/>
          </ac:inkMkLst>
        </pc:inkChg>
        <pc:inkChg chg="add del mod">
          <ac:chgData name="Kokchun Giang" userId="67e2125d-ec8c-4323-9653-9824a2ad815f" providerId="ADAL" clId="{066B0731-8B54-CF43-9BDD-D2EEB9663FC5}" dt="2024-01-26T15:55:06.403" v="204" actId="9405"/>
          <ac:inkMkLst>
            <pc:docMk/>
            <pc:sldMk cId="2303502608" sldId="331"/>
            <ac:inkMk id="487" creationId="{E23BB155-B2F9-E9A5-9238-F70FE035EB55}"/>
          </ac:inkMkLst>
        </pc:inkChg>
        <pc:inkChg chg="add del mod">
          <ac:chgData name="Kokchun Giang" userId="67e2125d-ec8c-4323-9653-9824a2ad815f" providerId="ADAL" clId="{066B0731-8B54-CF43-9BDD-D2EEB9663FC5}" dt="2024-01-26T15:55:06.005" v="203" actId="9405"/>
          <ac:inkMkLst>
            <pc:docMk/>
            <pc:sldMk cId="2303502608" sldId="331"/>
            <ac:inkMk id="488" creationId="{9B19B490-A417-6CD2-D6A9-0423F8DF6D37}"/>
          </ac:inkMkLst>
        </pc:inkChg>
        <pc:inkChg chg="add del mod">
          <ac:chgData name="Kokchun Giang" userId="67e2125d-ec8c-4323-9653-9824a2ad815f" providerId="ADAL" clId="{066B0731-8B54-CF43-9BDD-D2EEB9663FC5}" dt="2024-01-26T16:05:23.028" v="613"/>
          <ac:inkMkLst>
            <pc:docMk/>
            <pc:sldMk cId="2303502608" sldId="331"/>
            <ac:inkMk id="488" creationId="{DE2B994C-95B2-9828-06E9-C509AA116B3E}"/>
          </ac:inkMkLst>
        </pc:inkChg>
        <pc:inkChg chg="add del mod">
          <ac:chgData name="Kokchun Giang" userId="67e2125d-ec8c-4323-9653-9824a2ad815f" providerId="ADAL" clId="{066B0731-8B54-CF43-9BDD-D2EEB9663FC5}" dt="2024-01-26T15:55:05.780" v="202" actId="9405"/>
          <ac:inkMkLst>
            <pc:docMk/>
            <pc:sldMk cId="2303502608" sldId="331"/>
            <ac:inkMk id="489" creationId="{B5AF29AC-4ABA-4FF0-6DA7-1927DD00499C}"/>
          </ac:inkMkLst>
        </pc:inkChg>
        <pc:inkChg chg="add mod">
          <ac:chgData name="Kokchun Giang" userId="67e2125d-ec8c-4323-9653-9824a2ad815f" providerId="ADAL" clId="{066B0731-8B54-CF43-9BDD-D2EEB9663FC5}" dt="2024-01-26T16:00:43.114" v="416"/>
          <ac:inkMkLst>
            <pc:docMk/>
            <pc:sldMk cId="2303502608" sldId="331"/>
            <ac:inkMk id="490" creationId="{53723077-A78D-8069-0E81-7220FB2847B2}"/>
          </ac:inkMkLst>
        </pc:inkChg>
        <pc:inkChg chg="add mod">
          <ac:chgData name="Kokchun Giang" userId="67e2125d-ec8c-4323-9653-9824a2ad815f" providerId="ADAL" clId="{066B0731-8B54-CF43-9BDD-D2EEB9663FC5}" dt="2024-01-26T16:00:43.114" v="416"/>
          <ac:inkMkLst>
            <pc:docMk/>
            <pc:sldMk cId="2303502608" sldId="331"/>
            <ac:inkMk id="491" creationId="{517F18B4-24A3-B7EF-5F75-A625CEEB39EA}"/>
          </ac:inkMkLst>
        </pc:inkChg>
        <pc:inkChg chg="add mod">
          <ac:chgData name="Kokchun Giang" userId="67e2125d-ec8c-4323-9653-9824a2ad815f" providerId="ADAL" clId="{066B0731-8B54-CF43-9BDD-D2EEB9663FC5}" dt="2024-01-26T16:00:43.114" v="416"/>
          <ac:inkMkLst>
            <pc:docMk/>
            <pc:sldMk cId="2303502608" sldId="331"/>
            <ac:inkMk id="492" creationId="{670615D8-314A-80FF-1892-480134498027}"/>
          </ac:inkMkLst>
        </pc:inkChg>
        <pc:inkChg chg="add del mod">
          <ac:chgData name="Kokchun Giang" userId="67e2125d-ec8c-4323-9653-9824a2ad815f" providerId="ADAL" clId="{066B0731-8B54-CF43-9BDD-D2EEB9663FC5}" dt="2024-01-26T15:55:05.197" v="201"/>
          <ac:inkMkLst>
            <pc:docMk/>
            <pc:sldMk cId="2303502608" sldId="331"/>
            <ac:inkMk id="492" creationId="{C6DFB37D-AD68-7941-1F36-16075B04516B}"/>
          </ac:inkMkLst>
        </pc:inkChg>
        <pc:inkChg chg="add mod">
          <ac:chgData name="Kokchun Giang" userId="67e2125d-ec8c-4323-9653-9824a2ad815f" providerId="ADAL" clId="{066B0731-8B54-CF43-9BDD-D2EEB9663FC5}" dt="2024-01-26T16:00:46.440" v="420"/>
          <ac:inkMkLst>
            <pc:docMk/>
            <pc:sldMk cId="2303502608" sldId="331"/>
            <ac:inkMk id="494" creationId="{32CCD39E-7A90-E955-806F-98917B3655C6}"/>
          </ac:inkMkLst>
        </pc:inkChg>
        <pc:inkChg chg="add mod">
          <ac:chgData name="Kokchun Giang" userId="67e2125d-ec8c-4323-9653-9824a2ad815f" providerId="ADAL" clId="{066B0731-8B54-CF43-9BDD-D2EEB9663FC5}" dt="2024-01-26T16:00:46.440" v="420"/>
          <ac:inkMkLst>
            <pc:docMk/>
            <pc:sldMk cId="2303502608" sldId="331"/>
            <ac:inkMk id="495" creationId="{C938DD2E-764F-B5C0-3080-4EEEAF90161A}"/>
          </ac:inkMkLst>
        </pc:inkChg>
        <pc:inkChg chg="add mod">
          <ac:chgData name="Kokchun Giang" userId="67e2125d-ec8c-4323-9653-9824a2ad815f" providerId="ADAL" clId="{066B0731-8B54-CF43-9BDD-D2EEB9663FC5}" dt="2024-01-26T16:00:46.440" v="420"/>
          <ac:inkMkLst>
            <pc:docMk/>
            <pc:sldMk cId="2303502608" sldId="331"/>
            <ac:inkMk id="496" creationId="{419EDC66-2F88-7851-678F-7E522648AA1E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498" creationId="{5A7C9FC9-8108-444D-41AB-1BC35E3B38F9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499" creationId="{DB381304-01DC-EAB2-755F-141EC53264F2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500" creationId="{6B92DABB-DD94-3542-B036-CABE1F3A3515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501" creationId="{C2EF5525-A227-BE41-4F87-062CF351AD10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502" creationId="{6E7B9E92-B575-9B97-F724-542C9453DF90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503" creationId="{B17F22D8-7BDB-A5D6-DE79-8E28661E1316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504" creationId="{44911257-15B6-9517-EEFB-C7D30A0F7BB8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505" creationId="{2B7F8A66-505A-55FE-5D27-803ADC2A8CC7}"/>
          </ac:inkMkLst>
        </pc:inkChg>
        <pc:inkChg chg="add mod">
          <ac:chgData name="Kokchun Giang" userId="67e2125d-ec8c-4323-9653-9824a2ad815f" providerId="ADAL" clId="{066B0731-8B54-CF43-9BDD-D2EEB9663FC5}" dt="2024-01-26T16:01:02.117" v="430"/>
          <ac:inkMkLst>
            <pc:docMk/>
            <pc:sldMk cId="2303502608" sldId="331"/>
            <ac:inkMk id="506" creationId="{5C4785AC-8C1C-0030-6F94-B45CCD661C52}"/>
          </ac:inkMkLst>
        </pc:inkChg>
        <pc:inkChg chg="add mod">
          <ac:chgData name="Kokchun Giang" userId="67e2125d-ec8c-4323-9653-9824a2ad815f" providerId="ADAL" clId="{066B0731-8B54-CF43-9BDD-D2EEB9663FC5}" dt="2024-01-26T16:01:09.189" v="438"/>
          <ac:inkMkLst>
            <pc:docMk/>
            <pc:sldMk cId="2303502608" sldId="331"/>
            <ac:inkMk id="508" creationId="{643B4FAD-AA5E-E64A-B439-275FFE82863B}"/>
          </ac:inkMkLst>
        </pc:inkChg>
        <pc:inkChg chg="add mod">
          <ac:chgData name="Kokchun Giang" userId="67e2125d-ec8c-4323-9653-9824a2ad815f" providerId="ADAL" clId="{066B0731-8B54-CF43-9BDD-D2EEB9663FC5}" dt="2024-01-26T16:01:09.189" v="438"/>
          <ac:inkMkLst>
            <pc:docMk/>
            <pc:sldMk cId="2303502608" sldId="331"/>
            <ac:inkMk id="509" creationId="{13370A28-62B0-847E-5980-B7B22E6C8917}"/>
          </ac:inkMkLst>
        </pc:inkChg>
        <pc:inkChg chg="add mod">
          <ac:chgData name="Kokchun Giang" userId="67e2125d-ec8c-4323-9653-9824a2ad815f" providerId="ADAL" clId="{066B0731-8B54-CF43-9BDD-D2EEB9663FC5}" dt="2024-01-26T16:01:09.189" v="438"/>
          <ac:inkMkLst>
            <pc:docMk/>
            <pc:sldMk cId="2303502608" sldId="331"/>
            <ac:inkMk id="510" creationId="{EB741F80-C7FD-9F50-A8B4-00FA397CD3C3}"/>
          </ac:inkMkLst>
        </pc:inkChg>
        <pc:inkChg chg="add mod">
          <ac:chgData name="Kokchun Giang" userId="67e2125d-ec8c-4323-9653-9824a2ad815f" providerId="ADAL" clId="{066B0731-8B54-CF43-9BDD-D2EEB9663FC5}" dt="2024-01-26T16:01:09.189" v="438"/>
          <ac:inkMkLst>
            <pc:docMk/>
            <pc:sldMk cId="2303502608" sldId="331"/>
            <ac:inkMk id="511" creationId="{3DB5CAEB-1C9D-8013-072E-1200B88C3DBF}"/>
          </ac:inkMkLst>
        </pc:inkChg>
        <pc:inkChg chg="del">
          <ac:chgData name="Kokchun Giang" userId="67e2125d-ec8c-4323-9653-9824a2ad815f" providerId="ADAL" clId="{066B0731-8B54-CF43-9BDD-D2EEB9663FC5}" dt="2024-01-26T15:47:05.580" v="163" actId="478"/>
          <ac:inkMkLst>
            <pc:docMk/>
            <pc:sldMk cId="2303502608" sldId="331"/>
            <ac:inkMk id="620" creationId="{391AC764-A66A-4364-F302-24A91FF63F20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896" creationId="{0827096F-DF2A-CBFC-FD10-3B6A2675218D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897" creationId="{2653554C-6BB1-2D42-B923-74099D927C84}"/>
          </ac:inkMkLst>
        </pc:inkChg>
        <pc:inkChg chg="add del mod">
          <ac:chgData name="Kokchun Giang" userId="67e2125d-ec8c-4323-9653-9824a2ad815f" providerId="ADAL" clId="{066B0731-8B54-CF43-9BDD-D2EEB9663FC5}" dt="2024-01-26T16:05:21.432" v="606" actId="9405"/>
          <ac:inkMkLst>
            <pc:docMk/>
            <pc:sldMk cId="2303502608" sldId="331"/>
            <ac:inkMk id="897" creationId="{F87A1044-A4E0-DC5A-EEC1-5E25A57125A4}"/>
          </ac:inkMkLst>
        </pc:inkChg>
        <pc:inkChg chg="add del mod">
          <ac:chgData name="Kokchun Giang" userId="67e2125d-ec8c-4323-9653-9824a2ad815f" providerId="ADAL" clId="{066B0731-8B54-CF43-9BDD-D2EEB9663FC5}" dt="2024-01-26T16:05:21.216" v="605" actId="9405"/>
          <ac:inkMkLst>
            <pc:docMk/>
            <pc:sldMk cId="2303502608" sldId="331"/>
            <ac:inkMk id="898" creationId="{BFE4A947-4F67-6450-17AD-1E80A62A60AA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898" creationId="{FF222A29-C199-F41E-7807-B684178B55F8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899" creationId="{65F56F1D-8F5A-0157-B8E2-7C36155D366D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900" creationId="{006C45C7-9E44-E365-1988-9D3ECA80DC97}"/>
          </ac:inkMkLst>
        </pc:inkChg>
        <pc:inkChg chg="add del mod">
          <ac:chgData name="Kokchun Giang" userId="67e2125d-ec8c-4323-9653-9824a2ad815f" providerId="ADAL" clId="{066B0731-8B54-CF43-9BDD-D2EEB9663FC5}" dt="2024-01-26T16:05:20.978" v="604"/>
          <ac:inkMkLst>
            <pc:docMk/>
            <pc:sldMk cId="2303502608" sldId="331"/>
            <ac:inkMk id="900" creationId="{C99A43E2-C5FE-6351-5D11-26EA07999F8E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1" creationId="{F4BD9FC7-4FCB-7CAE-D9B1-6BCC30C121DF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2" creationId="{224C2A8E-496C-25DE-9CC1-171A7C4B4414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903" creationId="{6B69B090-C4D0-935E-F9CB-6E815987C565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4" creationId="{D91959EF-1E03-944D-C334-84150CD53481}"/>
          </ac:inkMkLst>
        </pc:inkChg>
        <pc:inkChg chg="add del mod">
          <ac:chgData name="Kokchun Giang" userId="67e2125d-ec8c-4323-9653-9824a2ad815f" providerId="ADAL" clId="{066B0731-8B54-CF43-9BDD-D2EEB9663FC5}" dt="2024-01-26T15:55:05.034" v="199"/>
          <ac:inkMkLst>
            <pc:docMk/>
            <pc:sldMk cId="2303502608" sldId="331"/>
            <ac:inkMk id="905" creationId="{07782CA9-DE8D-A6F8-91C7-CD3A707AC35C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5" creationId="{11A9A7D3-8BCC-E19D-89F2-4A9E57FF3782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6" creationId="{A28E54DC-2BCF-26FC-2066-8F5327B788EF}"/>
          </ac:inkMkLst>
        </pc:inkChg>
        <pc:inkChg chg="add del mod">
          <ac:chgData name="Kokchun Giang" userId="67e2125d-ec8c-4323-9653-9824a2ad815f" providerId="ADAL" clId="{066B0731-8B54-CF43-9BDD-D2EEB9663FC5}" dt="2024-01-26T15:55:04.804" v="197" actId="9405"/>
          <ac:inkMkLst>
            <pc:docMk/>
            <pc:sldMk cId="2303502608" sldId="331"/>
            <ac:inkMk id="907" creationId="{A086B0E1-471B-D930-6682-2CB38D6E3DDF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7" creationId="{F84794E1-EA3B-B3E3-3C31-982F24A392B4}"/>
          </ac:inkMkLst>
        </pc:inkChg>
        <pc:inkChg chg="add del mod">
          <ac:chgData name="Kokchun Giang" userId="67e2125d-ec8c-4323-9653-9824a2ad815f" providerId="ADAL" clId="{066B0731-8B54-CF43-9BDD-D2EEB9663FC5}" dt="2024-01-26T15:55:04.613" v="196" actId="9405"/>
          <ac:inkMkLst>
            <pc:docMk/>
            <pc:sldMk cId="2303502608" sldId="331"/>
            <ac:inkMk id="908" creationId="{6936CCE3-E9F0-26FA-FB75-9CDE4C01510B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8" creationId="{A80346FB-6A53-0D24-D417-683955E7D830}"/>
          </ac:inkMkLst>
        </pc:inkChg>
        <pc:inkChg chg="add del mod">
          <ac:chgData name="Kokchun Giang" userId="67e2125d-ec8c-4323-9653-9824a2ad815f" providerId="ADAL" clId="{066B0731-8B54-CF43-9BDD-D2EEB9663FC5}" dt="2024-01-26T15:55:04.420" v="195" actId="9405"/>
          <ac:inkMkLst>
            <pc:docMk/>
            <pc:sldMk cId="2303502608" sldId="331"/>
            <ac:inkMk id="909" creationId="{508B168C-02A0-37D9-6E41-6127BD4D9609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09" creationId="{79665073-DE17-F645-BEBC-3C2E22673CFC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10" creationId="{58F4850E-BD78-AADC-DC90-9A67247CC633}"/>
          </ac:inkMkLst>
        </pc:inkChg>
        <pc:inkChg chg="add del mod">
          <ac:chgData name="Kokchun Giang" userId="67e2125d-ec8c-4323-9653-9824a2ad815f" providerId="ADAL" clId="{066B0731-8B54-CF43-9BDD-D2EEB9663FC5}" dt="2024-01-26T15:55:04.228" v="194" actId="9405"/>
          <ac:inkMkLst>
            <pc:docMk/>
            <pc:sldMk cId="2303502608" sldId="331"/>
            <ac:inkMk id="910" creationId="{AA8976AF-BBB9-5579-74EA-3F1E1464A76B}"/>
          </ac:inkMkLst>
        </pc:inkChg>
        <pc:inkChg chg="add del mod">
          <ac:chgData name="Kokchun Giang" userId="67e2125d-ec8c-4323-9653-9824a2ad815f" providerId="ADAL" clId="{066B0731-8B54-CF43-9BDD-D2EEB9663FC5}" dt="2024-01-26T15:55:04.020" v="193" actId="9405"/>
          <ac:inkMkLst>
            <pc:docMk/>
            <pc:sldMk cId="2303502608" sldId="331"/>
            <ac:inkMk id="911" creationId="{486EE4B1-C633-EC5D-FDAA-5B4AA4785637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11" creationId="{4BEADF12-3A94-834E-80C8-E2341B774150}"/>
          </ac:inkMkLst>
        </pc:inkChg>
        <pc:inkChg chg="add del mod">
          <ac:chgData name="Kokchun Giang" userId="67e2125d-ec8c-4323-9653-9824a2ad815f" providerId="ADAL" clId="{066B0731-8B54-CF43-9BDD-D2EEB9663FC5}" dt="2024-01-26T15:55:03.808" v="192"/>
          <ac:inkMkLst>
            <pc:docMk/>
            <pc:sldMk cId="2303502608" sldId="331"/>
            <ac:inkMk id="912" creationId="{8FBD0E80-0856-C2D1-41AD-424D37143EBE}"/>
          </ac:inkMkLst>
        </pc:inkChg>
        <pc:inkChg chg="add mod">
          <ac:chgData name="Kokchun Giang" userId="67e2125d-ec8c-4323-9653-9824a2ad815f" providerId="ADAL" clId="{066B0731-8B54-CF43-9BDD-D2EEB9663FC5}" dt="2024-01-26T15:58:26.218" v="350"/>
          <ac:inkMkLst>
            <pc:docMk/>
            <pc:sldMk cId="2303502608" sldId="331"/>
            <ac:inkMk id="912" creationId="{F8A3DC86-C304-68DE-6AA5-A02CCB94E331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14" creationId="{E50115CB-392F-CE17-6621-1AAE35A43D74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15" creationId="{CE5B17ED-716C-B0CE-6CDD-7DAE768BC361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16" creationId="{20866B39-89E6-B7E2-C664-3AC1AE73B8FE}"/>
          </ac:inkMkLst>
        </pc:inkChg>
        <pc:inkChg chg="add mod">
          <ac:chgData name="Kokchun Giang" userId="67e2125d-ec8c-4323-9653-9824a2ad815f" providerId="ADAL" clId="{066B0731-8B54-CF43-9BDD-D2EEB9663FC5}" dt="2024-01-27T12:37:56.165" v="3009" actId="164"/>
          <ac:inkMkLst>
            <pc:docMk/>
            <pc:sldMk cId="2303502608" sldId="331"/>
            <ac:inkMk id="917" creationId="{2245A755-FFA5-B95B-97DE-AD422E47AFA7}"/>
          </ac:inkMkLst>
        </pc:inkChg>
        <pc:inkChg chg="add mod">
          <ac:chgData name="Kokchun Giang" userId="67e2125d-ec8c-4323-9653-9824a2ad815f" providerId="ADAL" clId="{066B0731-8B54-CF43-9BDD-D2EEB9663FC5}" dt="2024-01-26T15:58:36.265" v="355"/>
          <ac:inkMkLst>
            <pc:docMk/>
            <pc:sldMk cId="2303502608" sldId="331"/>
            <ac:inkMk id="918" creationId="{F4B734A9-36D5-0E17-0D96-088CFB016873}"/>
          </ac:inkMkLst>
        </pc:inkChg>
        <pc:inkChg chg="add mod">
          <ac:chgData name="Kokchun Giang" userId="67e2125d-ec8c-4323-9653-9824a2ad815f" providerId="ADAL" clId="{066B0731-8B54-CF43-9BDD-D2EEB9663FC5}" dt="2024-01-26T15:58:36.265" v="355"/>
          <ac:inkMkLst>
            <pc:docMk/>
            <pc:sldMk cId="2303502608" sldId="331"/>
            <ac:inkMk id="919" creationId="{38145ECE-74FD-1CFB-25A9-EED9D874733F}"/>
          </ac:inkMkLst>
        </pc:inkChg>
        <pc:inkChg chg="add mod">
          <ac:chgData name="Kokchun Giang" userId="67e2125d-ec8c-4323-9653-9824a2ad815f" providerId="ADAL" clId="{066B0731-8B54-CF43-9BDD-D2EEB9663FC5}" dt="2024-01-26T15:58:36.265" v="355"/>
          <ac:inkMkLst>
            <pc:docMk/>
            <pc:sldMk cId="2303502608" sldId="331"/>
            <ac:inkMk id="920" creationId="{17798758-DFDF-6A7A-DBF2-A63D2D0B36A3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21" creationId="{14D19188-0F8A-F758-84C5-F6D3FCF150A3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22" creationId="{9B9F1030-7B9C-FF8A-962A-0611A68D9B1B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23" creationId="{47CC8508-EE78-B60A-55DF-95A7EC9C5736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24" creationId="{0E9722DD-F97C-5E64-7FA7-83B6552E471B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25" creationId="{7D57559E-4987-8D6F-9D5C-7484474CF307}"/>
          </ac:inkMkLst>
        </pc:inkChg>
        <pc:inkChg chg="add mod">
          <ac:chgData name="Kokchun Giang" userId="67e2125d-ec8c-4323-9653-9824a2ad815f" providerId="ADAL" clId="{066B0731-8B54-CF43-9BDD-D2EEB9663FC5}" dt="2024-01-26T15:55:18.785" v="216"/>
          <ac:inkMkLst>
            <pc:docMk/>
            <pc:sldMk cId="2303502608" sldId="331"/>
            <ac:inkMk id="927" creationId="{C091F0F0-3891-461D-998A-DBBEC4FF7064}"/>
          </ac:inkMkLst>
        </pc:inkChg>
        <pc:inkChg chg="add mod">
          <ac:chgData name="Kokchun Giang" userId="67e2125d-ec8c-4323-9653-9824a2ad815f" providerId="ADAL" clId="{066B0731-8B54-CF43-9BDD-D2EEB9663FC5}" dt="2024-01-26T15:59:20.417" v="359"/>
          <ac:inkMkLst>
            <pc:docMk/>
            <pc:sldMk cId="2303502608" sldId="331"/>
            <ac:inkMk id="928" creationId="{8F268117-52BC-FA60-B944-F7A898C13660}"/>
          </ac:inkMkLst>
        </pc:inkChg>
        <pc:inkChg chg="add mod">
          <ac:chgData name="Kokchun Giang" userId="67e2125d-ec8c-4323-9653-9824a2ad815f" providerId="ADAL" clId="{066B0731-8B54-CF43-9BDD-D2EEB9663FC5}" dt="2024-01-26T15:59:20.417" v="359"/>
          <ac:inkMkLst>
            <pc:docMk/>
            <pc:sldMk cId="2303502608" sldId="331"/>
            <ac:inkMk id="929" creationId="{72C54A6A-FBA7-7AB7-A423-400184DA04AF}"/>
          </ac:inkMkLst>
        </pc:inkChg>
        <pc:inkChg chg="add mod">
          <ac:chgData name="Kokchun Giang" userId="67e2125d-ec8c-4323-9653-9824a2ad815f" providerId="ADAL" clId="{066B0731-8B54-CF43-9BDD-D2EEB9663FC5}" dt="2024-01-26T15:59:25.887" v="364"/>
          <ac:inkMkLst>
            <pc:docMk/>
            <pc:sldMk cId="2303502608" sldId="331"/>
            <ac:inkMk id="931" creationId="{9F5DFA37-56DD-6D17-626E-9A6352EEEB1A}"/>
          </ac:inkMkLst>
        </pc:inkChg>
        <pc:inkChg chg="add mod">
          <ac:chgData name="Kokchun Giang" userId="67e2125d-ec8c-4323-9653-9824a2ad815f" providerId="ADAL" clId="{066B0731-8B54-CF43-9BDD-D2EEB9663FC5}" dt="2024-01-26T15:59:25.887" v="364"/>
          <ac:inkMkLst>
            <pc:docMk/>
            <pc:sldMk cId="2303502608" sldId="331"/>
            <ac:inkMk id="932" creationId="{2BD36024-E7B9-EED2-D59F-B12C4763ED19}"/>
          </ac:inkMkLst>
        </pc:inkChg>
        <pc:inkChg chg="add mod">
          <ac:chgData name="Kokchun Giang" userId="67e2125d-ec8c-4323-9653-9824a2ad815f" providerId="ADAL" clId="{066B0731-8B54-CF43-9BDD-D2EEB9663FC5}" dt="2024-01-26T15:59:25.887" v="364"/>
          <ac:inkMkLst>
            <pc:docMk/>
            <pc:sldMk cId="2303502608" sldId="331"/>
            <ac:inkMk id="933" creationId="{5676A7CC-76CA-CB62-054A-140660454F1B}"/>
          </ac:inkMkLst>
        </pc:inkChg>
        <pc:inkChg chg="add mod">
          <ac:chgData name="Kokchun Giang" userId="67e2125d-ec8c-4323-9653-9824a2ad815f" providerId="ADAL" clId="{066B0731-8B54-CF43-9BDD-D2EEB9663FC5}" dt="2024-01-26T15:59:25.887" v="364"/>
          <ac:inkMkLst>
            <pc:docMk/>
            <pc:sldMk cId="2303502608" sldId="331"/>
            <ac:inkMk id="934" creationId="{510922FA-E448-2E32-03C8-22E5F0C58416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38" creationId="{FB4AB3A3-DDE0-B8E2-3CB8-DE7B6553D23C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39" creationId="{13FD9BA3-58D9-639F-11DD-9E24CB812F60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40" creationId="{5444E18D-027C-FC0C-4A86-1A01BF2CCD90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41" creationId="{ABE9813B-E9F8-95C7-DECA-A7B93877256A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42" creationId="{39BC6B7C-0CAB-305C-FBAB-FD6F8E47762C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43" creationId="{5A619F29-9784-BAC9-DAC4-BA17AA0B24BC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44" creationId="{B6AC5BF3-8AB0-26DB-A4CB-D1E7044EA747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45" creationId="{2C5B22C5-6353-5CD5-3C0E-4B944CA98633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946" creationId="{9957D466-42EC-0F31-6052-D6A0C570247D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47" creationId="{1B8A20CC-645E-779C-89F4-C8F515C2CCB9}"/>
          </ac:inkMkLst>
        </pc:inkChg>
        <pc:inkChg chg="add mod">
          <ac:chgData name="Kokchun Giang" userId="67e2125d-ec8c-4323-9653-9824a2ad815f" providerId="ADAL" clId="{066B0731-8B54-CF43-9BDD-D2EEB9663FC5}" dt="2024-01-26T15:59:34.801" v="374"/>
          <ac:inkMkLst>
            <pc:docMk/>
            <pc:sldMk cId="2303502608" sldId="331"/>
            <ac:inkMk id="948" creationId="{BE4C0AEA-81CE-0AED-326D-0D50618A90B2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0" creationId="{7553CFB7-E13A-353C-6A15-6E97C7B462C2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51" creationId="{0D55A9D1-296E-44CF-CD0B-6AF9A649F45C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52" creationId="{6AF40460-3679-F2EB-4BB4-20EA3CD3E159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3" creationId="{CE3842F5-9D22-8E44-3AD4-69266545D887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4" creationId="{98640A9C-736C-FED9-68EF-B311298CB9C4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55" creationId="{09FCEC2D-0717-0FB8-3863-502436ECBAB3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6" creationId="{4927530C-E20F-3399-6CE9-A8FEB6D7264B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7" creationId="{FCC39CE8-DB79-8DA3-0548-9402292689F6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8" creationId="{9C0A9CB4-3097-C635-BA85-467E2DBF36DB}"/>
          </ac:inkMkLst>
        </pc:inkChg>
        <pc:inkChg chg="add mod">
          <ac:chgData name="Kokchun Giang" userId="67e2125d-ec8c-4323-9653-9824a2ad815f" providerId="ADAL" clId="{066B0731-8B54-CF43-9BDD-D2EEB9663FC5}" dt="2024-01-26T15:59:47.604" v="383"/>
          <ac:inkMkLst>
            <pc:docMk/>
            <pc:sldMk cId="2303502608" sldId="331"/>
            <ac:inkMk id="959" creationId="{608DE5CF-6136-CAF2-0998-06079D2367B0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960" creationId="{55DBAC06-9775-3493-13DC-928525829869}"/>
          </ac:inkMkLst>
        </pc:inkChg>
        <pc:inkChg chg="add mod">
          <ac:chgData name="Kokchun Giang" userId="67e2125d-ec8c-4323-9653-9824a2ad815f" providerId="ADAL" clId="{066B0731-8B54-CF43-9BDD-D2EEB9663FC5}" dt="2024-01-26T16:01:09.189" v="438"/>
          <ac:inkMkLst>
            <pc:docMk/>
            <pc:sldMk cId="2303502608" sldId="331"/>
            <ac:inkMk id="961" creationId="{B1E26419-A58A-FE22-E28A-B9F69FFECB14}"/>
          </ac:inkMkLst>
        </pc:inkChg>
        <pc:inkChg chg="add mod">
          <ac:chgData name="Kokchun Giang" userId="67e2125d-ec8c-4323-9653-9824a2ad815f" providerId="ADAL" clId="{066B0731-8B54-CF43-9BDD-D2EEB9663FC5}" dt="2024-01-26T16:01:09.189" v="438"/>
          <ac:inkMkLst>
            <pc:docMk/>
            <pc:sldMk cId="2303502608" sldId="331"/>
            <ac:inkMk id="962" creationId="{DF8EBEB1-C182-9D09-B7DC-831A1724FCE4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63" creationId="{D319DF60-EBC5-E4FF-DF1A-1FDFF9ED736D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965" creationId="{BA0B6967-6DB3-F1D9-038E-0324941579EC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966" creationId="{1A0DAE66-68FA-F89F-6003-C28280A3AFD4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967" creationId="{EC2F9AAB-0065-43DB-542B-4C9B9161D17D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968" creationId="{F9E9D85A-D95E-1FBB-19FC-6175DA05E8D8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969" creationId="{3A25147E-0FB0-56D5-F166-046B128670AF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70" creationId="{E8632473-85C3-3497-249E-E25E9BA429B0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971" creationId="{8514FECB-0911-A0DB-3B86-D271A799FCAE}"/>
          </ac:inkMkLst>
        </pc:inkChg>
        <pc:inkChg chg="add mod">
          <ac:chgData name="Kokchun Giang" userId="67e2125d-ec8c-4323-9653-9824a2ad815f" providerId="ADAL" clId="{066B0731-8B54-CF43-9BDD-D2EEB9663FC5}" dt="2024-01-26T15:55:25.125" v="227"/>
          <ac:inkMkLst>
            <pc:docMk/>
            <pc:sldMk cId="2303502608" sldId="331"/>
            <ac:inkMk id="972" creationId="{5B1A8E63-0320-1E58-7182-C932BAE54164}"/>
          </ac:inkMkLst>
        </pc:inkChg>
        <pc:inkChg chg="add mod">
          <ac:chgData name="Kokchun Giang" userId="67e2125d-ec8c-4323-9653-9824a2ad815f" providerId="ADAL" clId="{066B0731-8B54-CF43-9BDD-D2EEB9663FC5}" dt="2024-01-26T15:55:28.534" v="234"/>
          <ac:inkMkLst>
            <pc:docMk/>
            <pc:sldMk cId="2303502608" sldId="331"/>
            <ac:inkMk id="974" creationId="{666A5DB1-CF4B-B7DC-A732-9DB58143F919}"/>
          </ac:inkMkLst>
        </pc:inkChg>
        <pc:inkChg chg="add mod">
          <ac:chgData name="Kokchun Giang" userId="67e2125d-ec8c-4323-9653-9824a2ad815f" providerId="ADAL" clId="{066B0731-8B54-CF43-9BDD-D2EEB9663FC5}" dt="2024-01-26T15:55:28.534" v="234"/>
          <ac:inkMkLst>
            <pc:docMk/>
            <pc:sldMk cId="2303502608" sldId="331"/>
            <ac:inkMk id="975" creationId="{04406554-A57B-3B9F-D58B-9817737D8971}"/>
          </ac:inkMkLst>
        </pc:inkChg>
        <pc:inkChg chg="add mod">
          <ac:chgData name="Kokchun Giang" userId="67e2125d-ec8c-4323-9653-9824a2ad815f" providerId="ADAL" clId="{066B0731-8B54-CF43-9BDD-D2EEB9663FC5}" dt="2024-01-26T15:55:28.534" v="234"/>
          <ac:inkMkLst>
            <pc:docMk/>
            <pc:sldMk cId="2303502608" sldId="331"/>
            <ac:inkMk id="976" creationId="{C1BAC79F-B9DE-FD14-CA83-D7D848EF82B9}"/>
          </ac:inkMkLst>
        </pc:inkChg>
        <pc:inkChg chg="add mod">
          <ac:chgData name="Kokchun Giang" userId="67e2125d-ec8c-4323-9653-9824a2ad815f" providerId="ADAL" clId="{066B0731-8B54-CF43-9BDD-D2EEB9663FC5}" dt="2024-01-26T15:55:28.534" v="234"/>
          <ac:inkMkLst>
            <pc:docMk/>
            <pc:sldMk cId="2303502608" sldId="331"/>
            <ac:inkMk id="977" creationId="{A780EAA2-F239-3A67-79CE-2A1A5F626CC3}"/>
          </ac:inkMkLst>
        </pc:inkChg>
        <pc:inkChg chg="add mod">
          <ac:chgData name="Kokchun Giang" userId="67e2125d-ec8c-4323-9653-9824a2ad815f" providerId="ADAL" clId="{066B0731-8B54-CF43-9BDD-D2EEB9663FC5}" dt="2024-01-26T15:55:28.534" v="234"/>
          <ac:inkMkLst>
            <pc:docMk/>
            <pc:sldMk cId="2303502608" sldId="331"/>
            <ac:inkMk id="978" creationId="{93B2D913-0AC2-FCA4-4468-A7CC1998BBE7}"/>
          </ac:inkMkLst>
        </pc:inkChg>
        <pc:inkChg chg="add mod">
          <ac:chgData name="Kokchun Giang" userId="67e2125d-ec8c-4323-9653-9824a2ad815f" providerId="ADAL" clId="{066B0731-8B54-CF43-9BDD-D2EEB9663FC5}" dt="2024-01-26T15:55:28.534" v="234"/>
          <ac:inkMkLst>
            <pc:docMk/>
            <pc:sldMk cId="2303502608" sldId="331"/>
            <ac:inkMk id="979" creationId="{1C45CC1C-F601-3AB5-BD3B-B5A9F534E86F}"/>
          </ac:inkMkLst>
        </pc:inkChg>
        <pc:inkChg chg="add mod">
          <ac:chgData name="Kokchun Giang" userId="67e2125d-ec8c-4323-9653-9824a2ad815f" providerId="ADAL" clId="{066B0731-8B54-CF43-9BDD-D2EEB9663FC5}" dt="2024-01-26T15:55:34.809" v="241"/>
          <ac:inkMkLst>
            <pc:docMk/>
            <pc:sldMk cId="2303502608" sldId="331"/>
            <ac:inkMk id="981" creationId="{17054B62-B86F-082E-790E-FFAE11C39BE2}"/>
          </ac:inkMkLst>
        </pc:inkChg>
        <pc:inkChg chg="add mod">
          <ac:chgData name="Kokchun Giang" userId="67e2125d-ec8c-4323-9653-9824a2ad815f" providerId="ADAL" clId="{066B0731-8B54-CF43-9BDD-D2EEB9663FC5}" dt="2024-01-26T15:55:34.809" v="241"/>
          <ac:inkMkLst>
            <pc:docMk/>
            <pc:sldMk cId="2303502608" sldId="331"/>
            <ac:inkMk id="982" creationId="{AD0EF26D-3F37-0B2F-8FEC-D31C8488D502}"/>
          </ac:inkMkLst>
        </pc:inkChg>
        <pc:inkChg chg="add mod">
          <ac:chgData name="Kokchun Giang" userId="67e2125d-ec8c-4323-9653-9824a2ad815f" providerId="ADAL" clId="{066B0731-8B54-CF43-9BDD-D2EEB9663FC5}" dt="2024-01-26T15:55:34.809" v="241"/>
          <ac:inkMkLst>
            <pc:docMk/>
            <pc:sldMk cId="2303502608" sldId="331"/>
            <ac:inkMk id="983" creationId="{AA72F95E-3F1A-7CE4-5E45-6C86E743A07F}"/>
          </ac:inkMkLst>
        </pc:inkChg>
        <pc:inkChg chg="add mod">
          <ac:chgData name="Kokchun Giang" userId="67e2125d-ec8c-4323-9653-9824a2ad815f" providerId="ADAL" clId="{066B0731-8B54-CF43-9BDD-D2EEB9663FC5}" dt="2024-01-26T15:55:34.809" v="241"/>
          <ac:inkMkLst>
            <pc:docMk/>
            <pc:sldMk cId="2303502608" sldId="331"/>
            <ac:inkMk id="984" creationId="{80CA3683-A8B4-9FAF-3424-FE708800F0A1}"/>
          </ac:inkMkLst>
        </pc:inkChg>
        <pc:inkChg chg="add mod">
          <ac:chgData name="Kokchun Giang" userId="67e2125d-ec8c-4323-9653-9824a2ad815f" providerId="ADAL" clId="{066B0731-8B54-CF43-9BDD-D2EEB9663FC5}" dt="2024-01-26T15:55:34.809" v="241"/>
          <ac:inkMkLst>
            <pc:docMk/>
            <pc:sldMk cId="2303502608" sldId="331"/>
            <ac:inkMk id="985" creationId="{BAEC906D-EF72-85A2-5136-1367BE5B02E5}"/>
          </ac:inkMkLst>
        </pc:inkChg>
        <pc:inkChg chg="add mod">
          <ac:chgData name="Kokchun Giang" userId="67e2125d-ec8c-4323-9653-9824a2ad815f" providerId="ADAL" clId="{066B0731-8B54-CF43-9BDD-D2EEB9663FC5}" dt="2024-01-26T15:55:34.809" v="241"/>
          <ac:inkMkLst>
            <pc:docMk/>
            <pc:sldMk cId="2303502608" sldId="331"/>
            <ac:inkMk id="986" creationId="{C235A0D5-F371-13A4-E917-D5242E070B65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88" creationId="{1439CB4B-E308-B34E-B744-25719F3D2772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89" creationId="{DCA898F4-0887-FE2A-0643-BDD7F21E138B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0" creationId="{DE012A4C-0229-E4F4-53A0-2183059F25D3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1" creationId="{196618CE-87B8-4C86-085A-BEC080831241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2" creationId="{02393DEB-518C-AD4E-8F02-534F91578FD2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3" creationId="{716DE811-3B4F-B803-1B09-37AF89D1931F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4" creationId="{615DD394-A1B6-EB9C-56C9-5CBD433D1159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5" creationId="{9C853FE0-8994-57CB-CBFF-E85A58B12C64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996" creationId="{06417A51-1A1C-54BA-A14C-55A7C84C347F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7" creationId="{49FE64F4-9EE0-EDBA-B55F-C9EE13B687DD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999" creationId="{111A25C1-19E3-C942-81B9-DE55EB55F532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0" creationId="{2DBFC326-D1D0-F53C-F8C1-A23B6B4EE3FD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1" creationId="{B03F9FC9-17C7-DAA7-1113-FA0A6556FD8F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2" creationId="{F0A7069D-4915-DD02-2244-0041413F0C62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3" creationId="{6D1CE42F-2BE4-91D4-FB1D-40C8CFE6B35C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4" creationId="{6DAF8AA3-C9D8-DBBF-E24B-56FAD7EB05AD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5" creationId="{4DE6DCC7-93DD-DEA3-8422-F84232B24B31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6" creationId="{31D5617D-847B-08D7-4AF7-2D41E3D8D736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7" creationId="{9F97C0B8-93A1-1AAE-C946-BEA9FAD33CEF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8" creationId="{5D5C9A30-6972-FD9A-54F5-A60F84733B12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09" creationId="{D8764CDF-07BF-485B-44DF-C934DBB59BB7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10" creationId="{82D64D21-8980-A469-CE77-5A743EC8E898}"/>
          </ac:inkMkLst>
        </pc:inkChg>
        <pc:inkChg chg="add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11" creationId="{CAC40D78-3E06-C2AE-895F-DA0CF70CF908}"/>
          </ac:inkMkLst>
        </pc:inkChg>
        <pc:inkChg chg="add del mod">
          <ac:chgData name="Kokchun Giang" userId="67e2125d-ec8c-4323-9653-9824a2ad815f" providerId="ADAL" clId="{066B0731-8B54-CF43-9BDD-D2EEB9663FC5}" dt="2024-01-26T15:55:55.415" v="276" actId="9405"/>
          <ac:inkMkLst>
            <pc:docMk/>
            <pc:sldMk cId="2303502608" sldId="331"/>
            <ac:inkMk id="1013" creationId="{7B2F4755-DDEA-EA84-D838-03FCA67BE8D8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1013" creationId="{80BA91D9-A696-0E7F-2EFD-B06B3CE95AFA}"/>
          </ac:inkMkLst>
        </pc:inkChg>
        <pc:inkChg chg="add del mod">
          <ac:chgData name="Kokchun Giang" userId="67e2125d-ec8c-4323-9653-9824a2ad815f" providerId="ADAL" clId="{066B0731-8B54-CF43-9BDD-D2EEB9663FC5}" dt="2024-01-26T15:55:55.161" v="275" actId="9405"/>
          <ac:inkMkLst>
            <pc:docMk/>
            <pc:sldMk cId="2303502608" sldId="331"/>
            <ac:inkMk id="1014" creationId="{2610AA1F-DA62-10C7-DF08-95FCE45CFCEE}"/>
          </ac:inkMkLst>
        </pc:inkChg>
        <pc:inkChg chg="add mod">
          <ac:chgData name="Kokchun Giang" userId="67e2125d-ec8c-4323-9653-9824a2ad815f" providerId="ADAL" clId="{066B0731-8B54-CF43-9BDD-D2EEB9663FC5}" dt="2024-01-26T16:05:30.499" v="621"/>
          <ac:inkMkLst>
            <pc:docMk/>
            <pc:sldMk cId="2303502608" sldId="331"/>
            <ac:inkMk id="1014" creationId="{73C802B5-51D7-D0AF-EAB2-506236473C08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1015" creationId="{16E7F69C-646C-CA6E-A74C-7CB4D72F0E36}"/>
          </ac:inkMkLst>
        </pc:inkChg>
        <pc:inkChg chg="add del mod">
          <ac:chgData name="Kokchun Giang" userId="67e2125d-ec8c-4323-9653-9824a2ad815f" providerId="ADAL" clId="{066B0731-8B54-CF43-9BDD-D2EEB9663FC5}" dt="2024-01-26T15:55:54.941" v="274" actId="9405"/>
          <ac:inkMkLst>
            <pc:docMk/>
            <pc:sldMk cId="2303502608" sldId="331"/>
            <ac:inkMk id="1015" creationId="{29E845D9-84E0-2C18-A066-86B6CECB8E68}"/>
          </ac:inkMkLst>
        </pc:inkChg>
        <pc:inkChg chg="add del mod">
          <ac:chgData name="Kokchun Giang" userId="67e2125d-ec8c-4323-9653-9824a2ad815f" providerId="ADAL" clId="{066B0731-8B54-CF43-9BDD-D2EEB9663FC5}" dt="2024-01-26T15:55:54.584" v="273"/>
          <ac:inkMkLst>
            <pc:docMk/>
            <pc:sldMk cId="2303502608" sldId="331"/>
            <ac:inkMk id="1016" creationId="{15AE1EBF-00F2-211B-4976-385EF099F407}"/>
          </ac:inkMkLst>
        </pc:inkChg>
        <pc:inkChg chg="add mod">
          <ac:chgData name="Kokchun Giang" userId="67e2125d-ec8c-4323-9653-9824a2ad815f" providerId="ADAL" clId="{066B0731-8B54-CF43-9BDD-D2EEB9663FC5}" dt="2024-01-26T16:01:20.003" v="453"/>
          <ac:inkMkLst>
            <pc:docMk/>
            <pc:sldMk cId="2303502608" sldId="331"/>
            <ac:inkMk id="1016" creationId="{87D0ED8C-FAA0-9074-DEA5-484C5FA097CE}"/>
          </ac:inkMkLst>
        </pc:inkChg>
        <pc:inkChg chg="add mod">
          <ac:chgData name="Kokchun Giang" userId="67e2125d-ec8c-4323-9653-9824a2ad815f" providerId="ADAL" clId="{066B0731-8B54-CF43-9BDD-D2EEB9663FC5}" dt="2024-01-26T16:01:22.105" v="455"/>
          <ac:inkMkLst>
            <pc:docMk/>
            <pc:sldMk cId="2303502608" sldId="331"/>
            <ac:inkMk id="1017" creationId="{DAF3C38A-E978-CF1D-4A0B-492F22431B65}"/>
          </ac:inkMkLst>
        </pc:inkChg>
        <pc:inkChg chg="add mod">
          <ac:chgData name="Kokchun Giang" userId="67e2125d-ec8c-4323-9653-9824a2ad815f" providerId="ADAL" clId="{066B0731-8B54-CF43-9BDD-D2EEB9663FC5}" dt="2024-01-26T16:01:22.105" v="455"/>
          <ac:inkMkLst>
            <pc:docMk/>
            <pc:sldMk cId="2303502608" sldId="331"/>
            <ac:inkMk id="1018" creationId="{2F2B58C2-9291-FEA9-1BC8-2E5428575F6F}"/>
          </ac:inkMkLst>
        </pc:inkChg>
        <pc:inkChg chg="add mod">
          <ac:chgData name="Kokchun Giang" userId="67e2125d-ec8c-4323-9653-9824a2ad815f" providerId="ADAL" clId="{066B0731-8B54-CF43-9BDD-D2EEB9663FC5}" dt="2024-01-26T16:01:22.105" v="455"/>
          <ac:inkMkLst>
            <pc:docMk/>
            <pc:sldMk cId="2303502608" sldId="331"/>
            <ac:inkMk id="1019" creationId="{CA58B316-9E62-D39E-3DEA-5CE7AAD76DE4}"/>
          </ac:inkMkLst>
        </pc:inkChg>
        <pc:inkChg chg="add mod">
          <ac:chgData name="Kokchun Giang" userId="67e2125d-ec8c-4323-9653-9824a2ad815f" providerId="ADAL" clId="{066B0731-8B54-CF43-9BDD-D2EEB9663FC5}" dt="2024-01-26T16:01:22.105" v="455"/>
          <ac:inkMkLst>
            <pc:docMk/>
            <pc:sldMk cId="2303502608" sldId="331"/>
            <ac:inkMk id="1022" creationId="{EEA1D06F-657E-3589-6A26-918D53DAC307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24" creationId="{0DAA91EC-E5CE-98F5-6A6E-9A4B8AB20B26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25" creationId="{9E8080F8-859A-7339-DC58-937BA3F0E708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26" creationId="{7B175D09-0F0A-FD8B-2B50-CCAD683F222D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27" creationId="{3BA2DF5E-728C-672C-9D0F-C73319C91C28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28" creationId="{837F507E-AB8E-0B3B-CE84-D04A25366122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29" creationId="{9D8DAC4F-9C54-1750-EA5F-560B94B628AF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30" creationId="{424CE9D6-5EC9-9BAC-AE92-97966E3CEDF2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31" creationId="{7C6F7067-97D6-6DFD-FE56-8DDEA9FC5BEE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32" creationId="{64F98CF4-A750-735F-97D3-637A6CD2D00A}"/>
          </ac:inkMkLst>
        </pc:inkChg>
        <pc:inkChg chg="add mod">
          <ac:chgData name="Kokchun Giang" userId="67e2125d-ec8c-4323-9653-9824a2ad815f" providerId="ADAL" clId="{066B0731-8B54-CF43-9BDD-D2EEB9663FC5}" dt="2024-01-26T16:02:54.382" v="531"/>
          <ac:inkMkLst>
            <pc:docMk/>
            <pc:sldMk cId="2303502608" sldId="331"/>
            <ac:inkMk id="1033" creationId="{CEF53A7D-E8DE-FAA2-DD25-D116C215EFB2}"/>
          </ac:inkMkLst>
        </pc:inkChg>
        <pc:inkChg chg="add mod">
          <ac:chgData name="Kokchun Giang" userId="67e2125d-ec8c-4323-9653-9824a2ad815f" providerId="ADAL" clId="{066B0731-8B54-CF43-9BDD-D2EEB9663FC5}" dt="2024-01-26T16:02:59.497" v="535"/>
          <ac:inkMkLst>
            <pc:docMk/>
            <pc:sldMk cId="2303502608" sldId="331"/>
            <ac:inkMk id="1035" creationId="{5491A8A8-36B9-8F69-4860-CDDF7E60D780}"/>
          </ac:inkMkLst>
        </pc:inkChg>
        <pc:inkChg chg="add mod">
          <ac:chgData name="Kokchun Giang" userId="67e2125d-ec8c-4323-9653-9824a2ad815f" providerId="ADAL" clId="{066B0731-8B54-CF43-9BDD-D2EEB9663FC5}" dt="2024-01-26T16:02:59.497" v="535"/>
          <ac:inkMkLst>
            <pc:docMk/>
            <pc:sldMk cId="2303502608" sldId="331"/>
            <ac:inkMk id="1036" creationId="{FE7DB4C5-DEF9-773D-8A28-ACEE94DD06AB}"/>
          </ac:inkMkLst>
        </pc:inkChg>
        <pc:inkChg chg="add mod">
          <ac:chgData name="Kokchun Giang" userId="67e2125d-ec8c-4323-9653-9824a2ad815f" providerId="ADAL" clId="{066B0731-8B54-CF43-9BDD-D2EEB9663FC5}" dt="2024-01-26T16:02:59.497" v="535"/>
          <ac:inkMkLst>
            <pc:docMk/>
            <pc:sldMk cId="2303502608" sldId="331"/>
            <ac:inkMk id="1037" creationId="{EE3B3109-F236-E3E4-CE97-1D9C04BC2771}"/>
          </ac:inkMkLst>
        </pc:inkChg>
        <pc:inkChg chg="add mod">
          <ac:chgData name="Kokchun Giang" userId="67e2125d-ec8c-4323-9653-9824a2ad815f" providerId="ADAL" clId="{066B0731-8B54-CF43-9BDD-D2EEB9663FC5}" dt="2024-01-26T16:03:42.405" v="542"/>
          <ac:inkMkLst>
            <pc:docMk/>
            <pc:sldMk cId="2303502608" sldId="331"/>
            <ac:inkMk id="1039" creationId="{03018326-9976-AF46-915A-B79CC7176D1D}"/>
          </ac:inkMkLst>
        </pc:inkChg>
        <pc:inkChg chg="add mod">
          <ac:chgData name="Kokchun Giang" userId="67e2125d-ec8c-4323-9653-9824a2ad815f" providerId="ADAL" clId="{066B0731-8B54-CF43-9BDD-D2EEB9663FC5}" dt="2024-01-26T16:03:42.405" v="542"/>
          <ac:inkMkLst>
            <pc:docMk/>
            <pc:sldMk cId="2303502608" sldId="331"/>
            <ac:inkMk id="1040" creationId="{55AD8993-D7A5-753A-C9AE-5CDF65325C05}"/>
          </ac:inkMkLst>
        </pc:inkChg>
        <pc:inkChg chg="add mod">
          <ac:chgData name="Kokchun Giang" userId="67e2125d-ec8c-4323-9653-9824a2ad815f" providerId="ADAL" clId="{066B0731-8B54-CF43-9BDD-D2EEB9663FC5}" dt="2024-01-26T16:03:42.405" v="542"/>
          <ac:inkMkLst>
            <pc:docMk/>
            <pc:sldMk cId="2303502608" sldId="331"/>
            <ac:inkMk id="1041" creationId="{75611625-47F0-CA6C-CC2C-B833903FF48C}"/>
          </ac:inkMkLst>
        </pc:inkChg>
        <pc:inkChg chg="add mod">
          <ac:chgData name="Kokchun Giang" userId="67e2125d-ec8c-4323-9653-9824a2ad815f" providerId="ADAL" clId="{066B0731-8B54-CF43-9BDD-D2EEB9663FC5}" dt="2024-01-26T16:03:42.405" v="542"/>
          <ac:inkMkLst>
            <pc:docMk/>
            <pc:sldMk cId="2303502608" sldId="331"/>
            <ac:inkMk id="1042" creationId="{DAF2624D-09CC-467C-CA05-13A0E2B09FF5}"/>
          </ac:inkMkLst>
        </pc:inkChg>
        <pc:inkChg chg="add mod">
          <ac:chgData name="Kokchun Giang" userId="67e2125d-ec8c-4323-9653-9824a2ad815f" providerId="ADAL" clId="{066B0731-8B54-CF43-9BDD-D2EEB9663FC5}" dt="2024-01-26T16:03:42.405" v="542"/>
          <ac:inkMkLst>
            <pc:docMk/>
            <pc:sldMk cId="2303502608" sldId="331"/>
            <ac:inkMk id="1043" creationId="{1E68D51F-A982-D990-F1A7-1C0D835F3F5C}"/>
          </ac:inkMkLst>
        </pc:inkChg>
        <pc:inkChg chg="add mod">
          <ac:chgData name="Kokchun Giang" userId="67e2125d-ec8c-4323-9653-9824a2ad815f" providerId="ADAL" clId="{066B0731-8B54-CF43-9BDD-D2EEB9663FC5}" dt="2024-01-26T16:03:42.405" v="542"/>
          <ac:inkMkLst>
            <pc:docMk/>
            <pc:sldMk cId="2303502608" sldId="331"/>
            <ac:inkMk id="1044" creationId="{89AE4AEC-5A07-5915-A875-36D4F3E896A5}"/>
          </ac:inkMkLst>
        </pc:inkChg>
        <pc:inkChg chg="add mod">
          <ac:chgData name="Kokchun Giang" userId="67e2125d-ec8c-4323-9653-9824a2ad815f" providerId="ADAL" clId="{066B0731-8B54-CF43-9BDD-D2EEB9663FC5}" dt="2024-01-26T16:03:49.470" v="547"/>
          <ac:inkMkLst>
            <pc:docMk/>
            <pc:sldMk cId="2303502608" sldId="331"/>
            <ac:inkMk id="1046" creationId="{285876E8-41E4-AAB9-A4B4-22821EF8FD7C}"/>
          </ac:inkMkLst>
        </pc:inkChg>
        <pc:inkChg chg="add mod">
          <ac:chgData name="Kokchun Giang" userId="67e2125d-ec8c-4323-9653-9824a2ad815f" providerId="ADAL" clId="{066B0731-8B54-CF43-9BDD-D2EEB9663FC5}" dt="2024-01-26T16:03:49.470" v="547"/>
          <ac:inkMkLst>
            <pc:docMk/>
            <pc:sldMk cId="2303502608" sldId="331"/>
            <ac:inkMk id="1047" creationId="{C9151C2F-3BFC-4478-F827-20C42CDD6948}"/>
          </ac:inkMkLst>
        </pc:inkChg>
        <pc:inkChg chg="add mod">
          <ac:chgData name="Kokchun Giang" userId="67e2125d-ec8c-4323-9653-9824a2ad815f" providerId="ADAL" clId="{066B0731-8B54-CF43-9BDD-D2EEB9663FC5}" dt="2024-01-26T16:03:49.470" v="547"/>
          <ac:inkMkLst>
            <pc:docMk/>
            <pc:sldMk cId="2303502608" sldId="331"/>
            <ac:inkMk id="1048" creationId="{DF4A463B-8392-6040-63AB-C3B0B2C08E2A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49" creationId="{8EE1930B-6BB1-F7AE-F57A-E759D184617C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51" creationId="{1C573D30-9730-3B10-6CD7-A765817AA01F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52" creationId="{168EE99E-84E3-B6B9-A335-EDAAF782A996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3" creationId="{1E292225-8C7E-88B0-ACB0-21A656589333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4" creationId="{03C3E9E9-825C-6AB4-82E8-58AA0C47CA0A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5" creationId="{719610B4-E951-E7B0-9D83-9E7D8737010C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6" creationId="{1F9F811B-525F-AFD0-778A-251041A5524F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7" creationId="{CCF3C545-8502-1F6E-4688-23DEC8083D4C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8" creationId="{F838293F-593B-1F31-1E17-15418EB0CFBD}"/>
          </ac:inkMkLst>
        </pc:inkChg>
        <pc:inkChg chg="add mod">
          <ac:chgData name="Kokchun Giang" userId="67e2125d-ec8c-4323-9653-9824a2ad815f" providerId="ADAL" clId="{066B0731-8B54-CF43-9BDD-D2EEB9663FC5}" dt="2024-01-26T16:03:55.991" v="557"/>
          <ac:inkMkLst>
            <pc:docMk/>
            <pc:sldMk cId="2303502608" sldId="331"/>
            <ac:inkMk id="1059" creationId="{345A97E2-B353-DA51-77EF-AB5036226756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62" creationId="{1651F62C-11C8-225E-AC0C-F1B5A08FFDF6}"/>
          </ac:inkMkLst>
        </pc:inkChg>
        <pc:inkChg chg="add del mod">
          <ac:chgData name="Kokchun Giang" userId="67e2125d-ec8c-4323-9653-9824a2ad815f" providerId="ADAL" clId="{066B0731-8B54-CF43-9BDD-D2EEB9663FC5}" dt="2024-01-26T16:04:18.259" v="569" actId="9405"/>
          <ac:inkMkLst>
            <pc:docMk/>
            <pc:sldMk cId="2303502608" sldId="331"/>
            <ac:inkMk id="1062" creationId="{3236BA84-CB13-8581-3FEA-2497D2229B3E}"/>
          </ac:inkMkLst>
        </pc:inkChg>
        <pc:inkChg chg="add del mod">
          <ac:chgData name="Kokchun Giang" userId="67e2125d-ec8c-4323-9653-9824a2ad815f" providerId="ADAL" clId="{066B0731-8B54-CF43-9BDD-D2EEB9663FC5}" dt="2024-01-26T16:04:17.797" v="568" actId="9405"/>
          <ac:inkMkLst>
            <pc:docMk/>
            <pc:sldMk cId="2303502608" sldId="331"/>
            <ac:inkMk id="1063" creationId="{20191E5A-6488-1762-29A2-FDECCFFB5FED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63" creationId="{E8B2680C-ED3B-4860-B266-8145F5A62F1B}"/>
          </ac:inkMkLst>
        </pc:inkChg>
        <pc:inkChg chg="add del mod">
          <ac:chgData name="Kokchun Giang" userId="67e2125d-ec8c-4323-9653-9824a2ad815f" providerId="ADAL" clId="{066B0731-8B54-CF43-9BDD-D2EEB9663FC5}" dt="2024-01-26T16:04:17.541" v="567" actId="9405"/>
          <ac:inkMkLst>
            <pc:docMk/>
            <pc:sldMk cId="2303502608" sldId="331"/>
            <ac:inkMk id="1064" creationId="{2012F362-D995-2480-1FC6-E04B431074BC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64" creationId="{47BFF2F6-2B4D-7E31-387F-FB616D88EA2C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65" creationId="{4AA6F273-5EC1-F810-9CED-7B59F479CBD6}"/>
          </ac:inkMkLst>
        </pc:inkChg>
        <pc:inkChg chg="add del mod">
          <ac:chgData name="Kokchun Giang" userId="67e2125d-ec8c-4323-9653-9824a2ad815f" providerId="ADAL" clId="{066B0731-8B54-CF43-9BDD-D2EEB9663FC5}" dt="2024-01-26T16:04:17.344" v="566" actId="9405"/>
          <ac:inkMkLst>
            <pc:docMk/>
            <pc:sldMk cId="2303502608" sldId="331"/>
            <ac:inkMk id="1065" creationId="{6F211F75-6200-FB3C-9C6A-DF7210922891}"/>
          </ac:inkMkLst>
        </pc:inkChg>
        <pc:inkChg chg="add del mod">
          <ac:chgData name="Kokchun Giang" userId="67e2125d-ec8c-4323-9653-9824a2ad815f" providerId="ADAL" clId="{066B0731-8B54-CF43-9BDD-D2EEB9663FC5}" dt="2024-01-26T16:04:16.880" v="565"/>
          <ac:inkMkLst>
            <pc:docMk/>
            <pc:sldMk cId="2303502608" sldId="331"/>
            <ac:inkMk id="1066" creationId="{0E7F0C72-A2BE-A200-8574-85AD8D17D7D0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1066" creationId="{80E30F8D-C409-D6CC-025A-67966BDDB6AD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67" creationId="{6FBE6B9E-225D-1907-4107-2D691FE03DAB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68" creationId="{134179BA-F8DA-B908-0F43-B917E2A8D58F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69" creationId="{9AED84C1-B92E-E29A-BEF8-CEE58FD1AADA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70" creationId="{4A4EA0D7-E8FD-0FCB-5698-AF55153968CA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71" creationId="{86652CCE-6638-06F7-0FE9-1D91FD6879F8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72" creationId="{5B8ED33E-B9C1-4B26-6560-95CE1124D715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73" creationId="{32F138E6-F972-C931-3E1C-9C79891410D4}"/>
          </ac:inkMkLst>
        </pc:inkChg>
        <pc:inkChg chg="add mod">
          <ac:chgData name="Kokchun Giang" userId="67e2125d-ec8c-4323-9653-9824a2ad815f" providerId="ADAL" clId="{066B0731-8B54-CF43-9BDD-D2EEB9663FC5}" dt="2024-01-27T12:38:41.181" v="3014" actId="164"/>
          <ac:inkMkLst>
            <pc:docMk/>
            <pc:sldMk cId="2303502608" sldId="331"/>
            <ac:inkMk id="1074" creationId="{E54E15DF-BDEB-87C6-2526-A8C8478867B6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75" creationId="{60109373-4B06-1FCA-E9EF-4B4BE7F566DD}"/>
          </ac:inkMkLst>
        </pc:inkChg>
        <pc:inkChg chg="add del mod">
          <ac:chgData name="Kokchun Giang" userId="67e2125d-ec8c-4323-9653-9824a2ad815f" providerId="ADAL" clId="{066B0731-8B54-CF43-9BDD-D2EEB9663FC5}" dt="2024-01-26T16:04:23.481" v="582" actId="9405"/>
          <ac:inkMkLst>
            <pc:docMk/>
            <pc:sldMk cId="2303502608" sldId="331"/>
            <ac:inkMk id="1075" creationId="{EDC01D3D-6142-8907-4669-B8699938BC76}"/>
          </ac:inkMkLst>
        </pc:inkChg>
        <pc:inkChg chg="add mod">
          <ac:chgData name="Kokchun Giang" userId="67e2125d-ec8c-4323-9653-9824a2ad815f" providerId="ADAL" clId="{066B0731-8B54-CF43-9BDD-D2EEB9663FC5}" dt="2024-01-26T16:08:20.206" v="678"/>
          <ac:inkMkLst>
            <pc:docMk/>
            <pc:sldMk cId="2303502608" sldId="331"/>
            <ac:inkMk id="1076" creationId="{60614BC3-F874-0C6B-8DA1-D7494EB2082B}"/>
          </ac:inkMkLst>
        </pc:inkChg>
        <pc:inkChg chg="add del mod">
          <ac:chgData name="Kokchun Giang" userId="67e2125d-ec8c-4323-9653-9824a2ad815f" providerId="ADAL" clId="{066B0731-8B54-CF43-9BDD-D2EEB9663FC5}" dt="2024-01-26T16:04:23.152" v="581"/>
          <ac:inkMkLst>
            <pc:docMk/>
            <pc:sldMk cId="2303502608" sldId="331"/>
            <ac:inkMk id="1076" creationId="{6F8EFDD2-437A-00C6-81F0-84C1026460B4}"/>
          </ac:inkMkLst>
        </pc:inkChg>
        <pc:inkChg chg="add mod">
          <ac:chgData name="Kokchun Giang" userId="67e2125d-ec8c-4323-9653-9824a2ad815f" providerId="ADAL" clId="{066B0731-8B54-CF43-9BDD-D2EEB9663FC5}" dt="2024-01-26T16:05:38.444" v="631"/>
          <ac:inkMkLst>
            <pc:docMk/>
            <pc:sldMk cId="2303502608" sldId="331"/>
            <ac:inkMk id="1077" creationId="{E97B3876-21C9-5B75-E48D-B8F0A0BF97D4}"/>
          </ac:inkMkLst>
        </pc:inkChg>
        <pc:inkChg chg="add mod">
          <ac:chgData name="Kokchun Giang" userId="67e2125d-ec8c-4323-9653-9824a2ad815f" providerId="ADAL" clId="{066B0731-8B54-CF43-9BDD-D2EEB9663FC5}" dt="2024-01-26T16:04:26.328" v="585"/>
          <ac:inkMkLst>
            <pc:docMk/>
            <pc:sldMk cId="2303502608" sldId="331"/>
            <ac:inkMk id="1079" creationId="{AC1C08C4-869D-2310-097D-3E72B52B9111}"/>
          </ac:inkMkLst>
        </pc:inkChg>
        <pc:inkChg chg="add mod">
          <ac:chgData name="Kokchun Giang" userId="67e2125d-ec8c-4323-9653-9824a2ad815f" providerId="ADAL" clId="{066B0731-8B54-CF43-9BDD-D2EEB9663FC5}" dt="2024-01-26T16:04:26.328" v="585"/>
          <ac:inkMkLst>
            <pc:docMk/>
            <pc:sldMk cId="2303502608" sldId="331"/>
            <ac:inkMk id="1080" creationId="{20EE8A0A-0838-1F1B-9493-2A0096AC94C3}"/>
          </ac:inkMkLst>
        </pc:inkChg>
        <pc:inkChg chg="add mod">
          <ac:chgData name="Kokchun Giang" userId="67e2125d-ec8c-4323-9653-9824a2ad815f" providerId="ADAL" clId="{066B0731-8B54-CF43-9BDD-D2EEB9663FC5}" dt="2024-01-26T16:05:40.158" v="635"/>
          <ac:inkMkLst>
            <pc:docMk/>
            <pc:sldMk cId="2303502608" sldId="331"/>
            <ac:inkMk id="1082" creationId="{941B06E1-F973-90C1-0DD9-3AA1BDD30E3F}"/>
          </ac:inkMkLst>
        </pc:inkChg>
        <pc:inkChg chg="add mod">
          <ac:chgData name="Kokchun Giang" userId="67e2125d-ec8c-4323-9653-9824a2ad815f" providerId="ADAL" clId="{066B0731-8B54-CF43-9BDD-D2EEB9663FC5}" dt="2024-01-26T16:05:40.158" v="635"/>
          <ac:inkMkLst>
            <pc:docMk/>
            <pc:sldMk cId="2303502608" sldId="331"/>
            <ac:inkMk id="1083" creationId="{C68B0EA4-7D43-5BB4-66B1-0E98C9DAA2FB}"/>
          </ac:inkMkLst>
        </pc:inkChg>
        <pc:inkChg chg="add mod">
          <ac:chgData name="Kokchun Giang" userId="67e2125d-ec8c-4323-9653-9824a2ad815f" providerId="ADAL" clId="{066B0731-8B54-CF43-9BDD-D2EEB9663FC5}" dt="2024-01-26T16:05:40.158" v="635"/>
          <ac:inkMkLst>
            <pc:docMk/>
            <pc:sldMk cId="2303502608" sldId="331"/>
            <ac:inkMk id="1084" creationId="{40306523-A7FB-0E15-A65E-379061A28063}"/>
          </ac:inkMkLst>
        </pc:inkChg>
        <pc:inkChg chg="add mod">
          <ac:chgData name="Kokchun Giang" userId="67e2125d-ec8c-4323-9653-9824a2ad815f" providerId="ADAL" clId="{066B0731-8B54-CF43-9BDD-D2EEB9663FC5}" dt="2024-01-26T16:08:33.636" v="679" actId="164"/>
          <ac:inkMkLst>
            <pc:docMk/>
            <pc:sldMk cId="2303502608" sldId="331"/>
            <ac:inkMk id="1086" creationId="{707B6A34-23E0-6A78-2C6E-1A259A99D468}"/>
          </ac:inkMkLst>
        </pc:inkChg>
        <pc:inkChg chg="add mod">
          <ac:chgData name="Kokchun Giang" userId="67e2125d-ec8c-4323-9653-9824a2ad815f" providerId="ADAL" clId="{066B0731-8B54-CF43-9BDD-D2EEB9663FC5}" dt="2024-01-26T16:05:48.542" v="642"/>
          <ac:inkMkLst>
            <pc:docMk/>
            <pc:sldMk cId="2303502608" sldId="331"/>
            <ac:inkMk id="1087" creationId="{61B35222-3277-F316-AFBB-054BADBD7D0A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1088" creationId="{5D99ED72-C49F-D257-AACD-062E99C2FBA9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1089" creationId="{B8095533-0D4C-138E-1DB7-AD6B9DBCF49C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1090" creationId="{6533DDC2-5D9B-511D-7FA4-5A162AFAD9E4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1091" creationId="{6401769B-A9A2-BC74-73A0-47F6A9ED8F2A}"/>
          </ac:inkMkLst>
        </pc:inkChg>
        <pc:inkChg chg="add mod">
          <ac:chgData name="Kokchun Giang" userId="67e2125d-ec8c-4323-9653-9824a2ad815f" providerId="ADAL" clId="{066B0731-8B54-CF43-9BDD-D2EEB9663FC5}" dt="2024-01-26T16:05:56.234" v="651"/>
          <ac:inkMkLst>
            <pc:docMk/>
            <pc:sldMk cId="2303502608" sldId="331"/>
            <ac:inkMk id="1092" creationId="{B0426A88-B7B7-0FF0-AFED-FD71EC711213}"/>
          </ac:inkMkLst>
        </pc:inkChg>
        <pc:inkChg chg="add mod">
          <ac:chgData name="Kokchun Giang" userId="67e2125d-ec8c-4323-9653-9824a2ad815f" providerId="ADAL" clId="{066B0731-8B54-CF43-9BDD-D2EEB9663FC5}" dt="2024-01-26T16:05:56.234" v="651"/>
          <ac:inkMkLst>
            <pc:docMk/>
            <pc:sldMk cId="2303502608" sldId="331"/>
            <ac:inkMk id="1093" creationId="{74B77D39-3945-ED8C-6090-E06EF2D7C678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1094" creationId="{960E1067-8A01-A249-49EB-0357ECC647BC}"/>
          </ac:inkMkLst>
        </pc:inkChg>
        <pc:inkChg chg="add mod">
          <ac:chgData name="Kokchun Giang" userId="67e2125d-ec8c-4323-9653-9824a2ad815f" providerId="ADAL" clId="{066B0731-8B54-CF43-9BDD-D2EEB9663FC5}" dt="2024-01-26T16:05:59.605" v="653"/>
          <ac:inkMkLst>
            <pc:docMk/>
            <pc:sldMk cId="2303502608" sldId="331"/>
            <ac:inkMk id="1097" creationId="{C1BBE2C3-C598-F292-FA59-B8245D65DD76}"/>
          </ac:inkMkLst>
        </pc:inkChg>
        <pc:inkChg chg="add mod">
          <ac:chgData name="Kokchun Giang" userId="67e2125d-ec8c-4323-9653-9824a2ad815f" providerId="ADAL" clId="{066B0731-8B54-CF43-9BDD-D2EEB9663FC5}" dt="2024-01-26T16:08:33.636" v="679" actId="164"/>
          <ac:inkMkLst>
            <pc:docMk/>
            <pc:sldMk cId="2303502608" sldId="331"/>
            <ac:inkMk id="1099" creationId="{C06863CA-39DB-1D32-DAA0-7DAA0C1D3584}"/>
          </ac:inkMkLst>
        </pc:inkChg>
        <pc:inkChg chg="add del mod">
          <ac:chgData name="Kokchun Giang" userId="67e2125d-ec8c-4323-9653-9824a2ad815f" providerId="ADAL" clId="{066B0731-8B54-CF43-9BDD-D2EEB9663FC5}" dt="2024-01-26T16:08:10.477" v="662"/>
          <ac:inkMkLst>
            <pc:docMk/>
            <pc:sldMk cId="2303502608" sldId="331"/>
            <ac:inkMk id="1100" creationId="{046690B9-BA04-011B-C568-6DFCC8CA78AF}"/>
          </ac:inkMkLst>
        </pc:inkChg>
        <pc:inkChg chg="add del mod">
          <ac:chgData name="Kokchun Giang" userId="67e2125d-ec8c-4323-9653-9824a2ad815f" providerId="ADAL" clId="{066B0731-8B54-CF43-9BDD-D2EEB9663FC5}" dt="2024-01-26T16:08:10.478" v="664"/>
          <ac:inkMkLst>
            <pc:docMk/>
            <pc:sldMk cId="2303502608" sldId="331"/>
            <ac:inkMk id="1101" creationId="{36832549-0EE0-B8F6-011F-1006498118DC}"/>
          </ac:inkMkLst>
        </pc:inkChg>
        <pc:inkChg chg="add del mod">
          <ac:chgData name="Kokchun Giang" userId="67e2125d-ec8c-4323-9653-9824a2ad815f" providerId="ADAL" clId="{066B0731-8B54-CF43-9BDD-D2EEB9663FC5}" dt="2024-01-26T16:08:10.477" v="663"/>
          <ac:inkMkLst>
            <pc:docMk/>
            <pc:sldMk cId="2303502608" sldId="331"/>
            <ac:inkMk id="1102" creationId="{7D030EB4-4B6E-941F-7ED1-A2BF18C27C55}"/>
          </ac:inkMkLst>
        </pc:inkChg>
        <pc:inkChg chg="add del mod">
          <ac:chgData name="Kokchun Giang" userId="67e2125d-ec8c-4323-9653-9824a2ad815f" providerId="ADAL" clId="{066B0731-8B54-CF43-9BDD-D2EEB9663FC5}" dt="2024-01-26T16:08:10.473" v="661"/>
          <ac:inkMkLst>
            <pc:docMk/>
            <pc:sldMk cId="2303502608" sldId="331"/>
            <ac:inkMk id="1103" creationId="{2D44FCC0-AE67-C394-B286-171DD231C514}"/>
          </ac:inkMkLst>
        </pc:inkChg>
        <pc:inkChg chg="add del mod">
          <ac:chgData name="Kokchun Giang" userId="67e2125d-ec8c-4323-9653-9824a2ad815f" providerId="ADAL" clId="{066B0731-8B54-CF43-9BDD-D2EEB9663FC5}" dt="2024-01-26T16:08:10.479" v="665"/>
          <ac:inkMkLst>
            <pc:docMk/>
            <pc:sldMk cId="2303502608" sldId="331"/>
            <ac:inkMk id="1104" creationId="{37D9AB85-E9C2-1AEE-3F49-48D862C281C1}"/>
          </ac:inkMkLst>
        </pc:inkChg>
        <pc:inkChg chg="add mod">
          <ac:chgData name="Kokchun Giang" userId="67e2125d-ec8c-4323-9653-9824a2ad815f" providerId="ADAL" clId="{066B0731-8B54-CF43-9BDD-D2EEB9663FC5}" dt="2024-01-27T12:38:50.143" v="3015" actId="164"/>
          <ac:inkMkLst>
            <pc:docMk/>
            <pc:sldMk cId="2303502608" sldId="331"/>
            <ac:inkMk id="1107" creationId="{DE36675D-F1E5-5257-DC7B-1BDF9256096A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08" creationId="{402534E6-5427-E3F5-0B1F-59383FBF74A5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09" creationId="{62F17E36-354E-D4FB-239F-2E5E195FE547}"/>
          </ac:inkMkLst>
        </pc:inkChg>
        <pc:inkChg chg="add mod">
          <ac:chgData name="Kokchun Giang" userId="67e2125d-ec8c-4323-9653-9824a2ad815f" providerId="ADAL" clId="{066B0731-8B54-CF43-9BDD-D2EEB9663FC5}" dt="2024-01-27T12:38:50.143" v="3015" actId="164"/>
          <ac:inkMkLst>
            <pc:docMk/>
            <pc:sldMk cId="2303502608" sldId="331"/>
            <ac:inkMk id="1110" creationId="{99963EC3-E50A-F8CD-5880-001BF2C2E6AC}"/>
          </ac:inkMkLst>
        </pc:inkChg>
        <pc:inkChg chg="add mod">
          <ac:chgData name="Kokchun Giang" userId="67e2125d-ec8c-4323-9653-9824a2ad815f" providerId="ADAL" clId="{066B0731-8B54-CF43-9BDD-D2EEB9663FC5}" dt="2024-01-27T12:38:50.143" v="3015" actId="164"/>
          <ac:inkMkLst>
            <pc:docMk/>
            <pc:sldMk cId="2303502608" sldId="331"/>
            <ac:inkMk id="1111" creationId="{6978EAB8-CCDD-41BF-DDC7-CB5946A2D306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12" creationId="{A4B2AC06-F643-022A-4E2E-42FA480F65DD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13" creationId="{DACCC937-03ED-A371-1763-AB976714A807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14" creationId="{21C61272-9F4C-9846-4F30-1714D59FA0E4}"/>
          </ac:inkMkLst>
        </pc:inkChg>
        <pc:inkChg chg="add mod">
          <ac:chgData name="Kokchun Giang" userId="67e2125d-ec8c-4323-9653-9824a2ad815f" providerId="ADAL" clId="{066B0731-8B54-CF43-9BDD-D2EEB9663FC5}" dt="2024-01-27T12:38:50.143" v="3015" actId="164"/>
          <ac:inkMkLst>
            <pc:docMk/>
            <pc:sldMk cId="2303502608" sldId="331"/>
            <ac:inkMk id="1115" creationId="{1F8CF328-946B-1B7C-373C-D9EA3AF3FA03}"/>
          </ac:inkMkLst>
        </pc:inkChg>
        <pc:inkChg chg="add mod">
          <ac:chgData name="Kokchun Giang" userId="67e2125d-ec8c-4323-9653-9824a2ad815f" providerId="ADAL" clId="{066B0731-8B54-CF43-9BDD-D2EEB9663FC5}" dt="2024-01-27T12:38:50.143" v="3015" actId="164"/>
          <ac:inkMkLst>
            <pc:docMk/>
            <pc:sldMk cId="2303502608" sldId="331"/>
            <ac:inkMk id="1116" creationId="{ED2BDCDA-23C6-A691-5BC1-18AC9C4A2829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17" creationId="{3458663B-7741-C0DB-CEEA-A8C9E1E240C5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18" creationId="{4B3B64D3-8EFD-9FEF-FD35-8ABFCC020A7D}"/>
          </ac:inkMkLst>
        </pc:inkChg>
        <pc:inkChg chg="add mod">
          <ac:chgData name="Kokchun Giang" userId="67e2125d-ec8c-4323-9653-9824a2ad815f" providerId="ADAL" clId="{066B0731-8B54-CF43-9BDD-D2EEB9663FC5}" dt="2024-01-26T16:08:52.893" v="695"/>
          <ac:inkMkLst>
            <pc:docMk/>
            <pc:sldMk cId="2303502608" sldId="331"/>
            <ac:inkMk id="1119" creationId="{5B8BC8FA-9745-1C0A-99DC-B3A4FECCE3CC}"/>
          </ac:inkMkLst>
        </pc:inkChg>
        <pc:inkChg chg="add mod">
          <ac:chgData name="Kokchun Giang" userId="67e2125d-ec8c-4323-9653-9824a2ad815f" providerId="ADAL" clId="{066B0731-8B54-CF43-9BDD-D2EEB9663FC5}" dt="2024-01-26T16:08:54.710" v="698"/>
          <ac:inkMkLst>
            <pc:docMk/>
            <pc:sldMk cId="2303502608" sldId="331"/>
            <ac:inkMk id="1120" creationId="{7F05CA0C-5777-0716-7003-3796407F12EB}"/>
          </ac:inkMkLst>
        </pc:inkChg>
        <pc:inkChg chg="add mod">
          <ac:chgData name="Kokchun Giang" userId="67e2125d-ec8c-4323-9653-9824a2ad815f" providerId="ADAL" clId="{066B0731-8B54-CF43-9BDD-D2EEB9663FC5}" dt="2024-01-26T16:08:54.710" v="698"/>
          <ac:inkMkLst>
            <pc:docMk/>
            <pc:sldMk cId="2303502608" sldId="331"/>
            <ac:inkMk id="1124" creationId="{7095F572-EF70-AC1B-8FB0-B82359509900}"/>
          </ac:inkMkLst>
        </pc:inkChg>
        <pc:inkChg chg="add mod">
          <ac:chgData name="Kokchun Giang" userId="67e2125d-ec8c-4323-9653-9824a2ad815f" providerId="ADAL" clId="{066B0731-8B54-CF43-9BDD-D2EEB9663FC5}" dt="2024-01-27T12:38:50.143" v="3015" actId="164"/>
          <ac:inkMkLst>
            <pc:docMk/>
            <pc:sldMk cId="2303502608" sldId="331"/>
            <ac:inkMk id="1125" creationId="{B4CFA580-110A-9D6D-D224-05BB47D37536}"/>
          </ac:inkMkLst>
        </pc:inkChg>
        <pc:inkChg chg="add del mod">
          <ac:chgData name="Kokchun Giang" userId="67e2125d-ec8c-4323-9653-9824a2ad815f" providerId="ADAL" clId="{066B0731-8B54-CF43-9BDD-D2EEB9663FC5}" dt="2024-01-26T16:09:14.097" v="704" actId="9405"/>
          <ac:inkMkLst>
            <pc:docMk/>
            <pc:sldMk cId="2303502608" sldId="331"/>
            <ac:inkMk id="1127" creationId="{418D571A-FC7B-383B-A3CB-297A58CB1E47}"/>
          </ac:inkMkLst>
        </pc:inkChg>
        <pc:inkChg chg="add del mod">
          <ac:chgData name="Kokchun Giang" userId="67e2125d-ec8c-4323-9653-9824a2ad815f" providerId="ADAL" clId="{066B0731-8B54-CF43-9BDD-D2EEB9663FC5}" dt="2024-01-26T16:09:13.829" v="703"/>
          <ac:inkMkLst>
            <pc:docMk/>
            <pc:sldMk cId="2303502608" sldId="331"/>
            <ac:inkMk id="1128" creationId="{FBD6A5B7-FDE0-8412-C7DD-6F60A9D48DED}"/>
          </ac:inkMkLst>
        </pc:inkChg>
        <pc:inkChg chg="add mod">
          <ac:chgData name="Kokchun Giang" userId="67e2125d-ec8c-4323-9653-9824a2ad815f" providerId="ADAL" clId="{066B0731-8B54-CF43-9BDD-D2EEB9663FC5}" dt="2024-01-27T12:38:56.638" v="3016" actId="164"/>
          <ac:inkMkLst>
            <pc:docMk/>
            <pc:sldMk cId="2303502608" sldId="331"/>
            <ac:inkMk id="1130" creationId="{CD948B90-E9C7-4399-CD04-EF3A543A5288}"/>
          </ac:inkMkLst>
        </pc:inkChg>
        <pc:inkChg chg="add mod">
          <ac:chgData name="Kokchun Giang" userId="67e2125d-ec8c-4323-9653-9824a2ad815f" providerId="ADAL" clId="{066B0731-8B54-CF43-9BDD-D2EEB9663FC5}" dt="2024-01-27T12:38:56.638" v="3016" actId="164"/>
          <ac:inkMkLst>
            <pc:docMk/>
            <pc:sldMk cId="2303502608" sldId="331"/>
            <ac:inkMk id="1131" creationId="{F0AC7D99-B18A-1AF3-DA31-7BA4194EA17B}"/>
          </ac:inkMkLst>
        </pc:inkChg>
        <pc:inkChg chg="add del mod">
          <ac:chgData name="Kokchun Giang" userId="67e2125d-ec8c-4323-9653-9824a2ad815f" providerId="ADAL" clId="{066B0731-8B54-CF43-9BDD-D2EEB9663FC5}" dt="2024-01-26T16:09:18.833" v="712" actId="9405"/>
          <ac:inkMkLst>
            <pc:docMk/>
            <pc:sldMk cId="2303502608" sldId="331"/>
            <ac:inkMk id="1132" creationId="{3E20A195-D416-0F20-F6DC-48BE634EE515}"/>
          </ac:inkMkLst>
        </pc:inkChg>
        <pc:inkChg chg="add del mod">
          <ac:chgData name="Kokchun Giang" userId="67e2125d-ec8c-4323-9653-9824a2ad815f" providerId="ADAL" clId="{066B0731-8B54-CF43-9BDD-D2EEB9663FC5}" dt="2024-01-26T16:09:18.371" v="711"/>
          <ac:inkMkLst>
            <pc:docMk/>
            <pc:sldMk cId="2303502608" sldId="331"/>
            <ac:inkMk id="1133" creationId="{0DE8965D-8D2D-891A-B427-B2225FA8C5E8}"/>
          </ac:inkMkLst>
        </pc:inkChg>
        <pc:inkChg chg="add del">
          <ac:chgData name="Kokchun Giang" userId="67e2125d-ec8c-4323-9653-9824a2ad815f" providerId="ADAL" clId="{066B0731-8B54-CF43-9BDD-D2EEB9663FC5}" dt="2024-01-26T16:09:20.874" v="716" actId="9405"/>
          <ac:inkMkLst>
            <pc:docMk/>
            <pc:sldMk cId="2303502608" sldId="331"/>
            <ac:inkMk id="1136" creationId="{29E2A1A3-9C84-72E9-7E54-79C03B6A386E}"/>
          </ac:inkMkLst>
        </pc:inkChg>
        <pc:inkChg chg="add del">
          <ac:chgData name="Kokchun Giang" userId="67e2125d-ec8c-4323-9653-9824a2ad815f" providerId="ADAL" clId="{066B0731-8B54-CF43-9BDD-D2EEB9663FC5}" dt="2024-01-26T16:09:20.300" v="715" actId="9405"/>
          <ac:inkMkLst>
            <pc:docMk/>
            <pc:sldMk cId="2303502608" sldId="331"/>
            <ac:inkMk id="1137" creationId="{B037978B-8799-1BDD-C821-4349B89E8E99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38" creationId="{F75AF273-7A24-CCD6-0F82-6591C0DBC090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39" creationId="{49C448AE-A04D-72BB-40A4-CDFAC965376F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41" creationId="{CDA27655-2204-8BBE-FDB6-A484327A1005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43" creationId="{597F2157-7798-B6FA-80EB-404F4180FBDE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44" creationId="{D07B4059-59F5-F272-E3CF-7A4EDA25459B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45" creationId="{4BD12106-E6F3-E4AB-A2C6-BF82041F0090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47" creationId="{E93DADEA-3B9C-9ECB-B3C1-2BCE137E0A20}"/>
          </ac:inkMkLst>
        </pc:inkChg>
        <pc:inkChg chg="add mod">
          <ac:chgData name="Kokchun Giang" userId="67e2125d-ec8c-4323-9653-9824a2ad815f" providerId="ADAL" clId="{066B0731-8B54-CF43-9BDD-D2EEB9663FC5}" dt="2024-01-26T16:09:27.894" v="729"/>
          <ac:inkMkLst>
            <pc:docMk/>
            <pc:sldMk cId="2303502608" sldId="331"/>
            <ac:inkMk id="1149" creationId="{9E7AD8E0-F835-6294-FDE3-F15AF0AA2B86}"/>
          </ac:inkMkLst>
        </pc:inkChg>
        <pc:inkChg chg="add mod">
          <ac:chgData name="Kokchun Giang" userId="67e2125d-ec8c-4323-9653-9824a2ad815f" providerId="ADAL" clId="{066B0731-8B54-CF43-9BDD-D2EEB9663FC5}" dt="2024-01-27T12:38:59.054" v="3017" actId="164"/>
          <ac:inkMkLst>
            <pc:docMk/>
            <pc:sldMk cId="2303502608" sldId="331"/>
            <ac:inkMk id="1151" creationId="{9A9DBF0F-28C0-1814-5A2F-C895FA840639}"/>
          </ac:inkMkLst>
        </pc:inkChg>
        <pc:inkChg chg="add mod">
          <ac:chgData name="Kokchun Giang" userId="67e2125d-ec8c-4323-9653-9824a2ad815f" providerId="ADAL" clId="{066B0731-8B54-CF43-9BDD-D2EEB9663FC5}" dt="2024-01-27T12:38:59.054" v="3017" actId="164"/>
          <ac:inkMkLst>
            <pc:docMk/>
            <pc:sldMk cId="2303502608" sldId="331"/>
            <ac:inkMk id="1152" creationId="{A399FBD2-44A6-5AEE-A9A9-9C3E59A2F307}"/>
          </ac:inkMkLst>
        </pc:inkChg>
        <pc:inkChg chg="add mod">
          <ac:chgData name="Kokchun Giang" userId="67e2125d-ec8c-4323-9653-9824a2ad815f" providerId="ADAL" clId="{066B0731-8B54-CF43-9BDD-D2EEB9663FC5}" dt="2024-01-26T16:09:31.735" v="736"/>
          <ac:inkMkLst>
            <pc:docMk/>
            <pc:sldMk cId="2303502608" sldId="331"/>
            <ac:inkMk id="1153" creationId="{41C1C27B-EA67-87A5-DD36-1FCC7BC58D32}"/>
          </ac:inkMkLst>
        </pc:inkChg>
        <pc:inkChg chg="add mod">
          <ac:chgData name="Kokchun Giang" userId="67e2125d-ec8c-4323-9653-9824a2ad815f" providerId="ADAL" clId="{066B0731-8B54-CF43-9BDD-D2EEB9663FC5}" dt="2024-01-26T16:09:31.735" v="736"/>
          <ac:inkMkLst>
            <pc:docMk/>
            <pc:sldMk cId="2303502608" sldId="331"/>
            <ac:inkMk id="1154" creationId="{9556C4DB-3F41-CDF3-B478-4E765947F137}"/>
          </ac:inkMkLst>
        </pc:inkChg>
        <pc:inkChg chg="add mod">
          <ac:chgData name="Kokchun Giang" userId="67e2125d-ec8c-4323-9653-9824a2ad815f" providerId="ADAL" clId="{066B0731-8B54-CF43-9BDD-D2EEB9663FC5}" dt="2024-01-26T16:09:31.735" v="736"/>
          <ac:inkMkLst>
            <pc:docMk/>
            <pc:sldMk cId="2303502608" sldId="331"/>
            <ac:inkMk id="1155" creationId="{53D51DEE-FBBF-352E-8FFF-6C10C28D4D42}"/>
          </ac:inkMkLst>
        </pc:inkChg>
        <pc:inkChg chg="add mod">
          <ac:chgData name="Kokchun Giang" userId="67e2125d-ec8c-4323-9653-9824a2ad815f" providerId="ADAL" clId="{066B0731-8B54-CF43-9BDD-D2EEB9663FC5}" dt="2024-01-26T16:09:31.735" v="736"/>
          <ac:inkMkLst>
            <pc:docMk/>
            <pc:sldMk cId="2303502608" sldId="331"/>
            <ac:inkMk id="1156" creationId="{32191725-9F4B-FBDD-3778-3CEDCE1D6659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59" creationId="{BF8110BE-CAC3-6BFE-5E35-888EAB3F5FB8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0" creationId="{257A0E50-2AFB-11FA-5647-9922675DC364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1" creationId="{3789094B-4AEB-DDCB-8937-0EE35BFE3AE4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3" creationId="{AC504B77-4D5E-BACF-FFF4-4A3D710CC279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4" creationId="{6D613808-1AAB-4A3E-7CB4-48996B01DB69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6" creationId="{308AD98C-B639-0643-E7D9-84B74417E3EF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8" creationId="{5F5F41A7-40C5-6889-7128-A5FDA7041345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69" creationId="{728ACF0F-24AD-CC2F-51B5-AFD881D9A3D9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70" creationId="{910E6510-0AB1-3A8D-D39E-8ECB62FC0E59}"/>
          </ac:inkMkLst>
        </pc:inkChg>
        <pc:inkChg chg="add mod">
          <ac:chgData name="Kokchun Giang" userId="67e2125d-ec8c-4323-9653-9824a2ad815f" providerId="ADAL" clId="{066B0731-8B54-CF43-9BDD-D2EEB9663FC5}" dt="2024-01-26T16:09:42.504" v="750"/>
          <ac:inkMkLst>
            <pc:docMk/>
            <pc:sldMk cId="2303502608" sldId="331"/>
            <ac:inkMk id="1171" creationId="{C5383C67-C820-1CB7-9406-30E6F16D404D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3" creationId="{483ACBAC-50B5-CBF2-637D-A5C1B5D70AAB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4" creationId="{E6AF1D57-77F1-85FC-0E33-B1B8CA5EA3E2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5" creationId="{88D08211-003E-F79F-A5B3-228A2D3BDBD2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6" creationId="{62CF3B25-BCB4-9F2C-B735-3C1A0DA9FD17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7" creationId="{401C481E-0F25-55B8-E309-D21B9A4614CC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8" creationId="{1DD12BCA-9FC1-E393-5353-0A7FE344345A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79" creationId="{7194097A-30CF-3692-0DFE-ADDE4E92F7D3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80" creationId="{CE46DF97-AAF1-7DC8-20CA-BFE5DA6350CE}"/>
          </ac:inkMkLst>
        </pc:inkChg>
        <pc:inkChg chg="add mod">
          <ac:chgData name="Kokchun Giang" userId="67e2125d-ec8c-4323-9653-9824a2ad815f" providerId="ADAL" clId="{066B0731-8B54-CF43-9BDD-D2EEB9663FC5}" dt="2024-01-26T16:09:49.010" v="760"/>
          <ac:inkMkLst>
            <pc:docMk/>
            <pc:sldMk cId="2303502608" sldId="331"/>
            <ac:inkMk id="1181" creationId="{A84DC92F-AAA9-DED0-85BB-9473B042DA93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84" creationId="{F98B11E7-4882-0675-6940-DEC56C2DB95F}"/>
          </ac:inkMkLst>
        </pc:inkChg>
        <pc:inkChg chg="add del mod">
          <ac:chgData name="Kokchun Giang" userId="67e2125d-ec8c-4323-9653-9824a2ad815f" providerId="ADAL" clId="{066B0731-8B54-CF43-9BDD-D2EEB9663FC5}" dt="2024-01-26T16:11:39.963" v="839"/>
          <ac:inkMkLst>
            <pc:docMk/>
            <pc:sldMk cId="2303502608" sldId="331"/>
            <ac:inkMk id="1185" creationId="{B3FD8177-D0D6-1E75-6259-EC6A20C4981D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86" creationId="{680D88EF-20B4-8ACA-60E2-2E8B452347F9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87" creationId="{E47D3E41-108D-BFCF-0D4F-273FD333FE2D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0" creationId="{F3559418-923A-62EF-FDE3-33EB2AB0690E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1" creationId="{A1B336AF-A2FC-AADC-1604-AD3A47F86217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2" creationId="{D1EA4FD3-CC81-DEA8-73AD-A309B905E777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3" creationId="{99944098-90EB-88CB-A6F8-957CBFA9358A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4" creationId="{9D7C7A77-16A2-FBED-702C-3F7E75216FEB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5" creationId="{BA822488-69D2-CE4D-B990-7B8819379846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6" creationId="{7E4D0A3A-7DFE-EA61-AFB6-1F71646A30C3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8" creationId="{B92D6BC5-C524-01A6-6283-3FBE0D4CCB50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199" creationId="{DAE77B11-1E8F-EE91-E515-225C3F0B33CC}"/>
          </ac:inkMkLst>
        </pc:inkChg>
        <pc:inkChg chg="add mod">
          <ac:chgData name="Kokchun Giang" userId="67e2125d-ec8c-4323-9653-9824a2ad815f" providerId="ADAL" clId="{066B0731-8B54-CF43-9BDD-D2EEB9663FC5}" dt="2024-01-27T12:39:10.735" v="3019" actId="164"/>
          <ac:inkMkLst>
            <pc:docMk/>
            <pc:sldMk cId="2303502608" sldId="331"/>
            <ac:inkMk id="1200" creationId="{30C80911-082C-E007-BA24-772EB306D13D}"/>
          </ac:inkMkLst>
        </pc:inkChg>
        <pc:inkChg chg="add mod">
          <ac:chgData name="Kokchun Giang" userId="67e2125d-ec8c-4323-9653-9824a2ad815f" providerId="ADAL" clId="{066B0731-8B54-CF43-9BDD-D2EEB9663FC5}" dt="2024-01-26T16:10:02.326" v="779"/>
          <ac:inkMkLst>
            <pc:docMk/>
            <pc:sldMk cId="2303502608" sldId="331"/>
            <ac:inkMk id="1201" creationId="{B37A9136-04E1-5CE7-6540-A19F32373305}"/>
          </ac:inkMkLst>
        </pc:inkChg>
        <pc:inkChg chg="add mod">
          <ac:chgData name="Kokchun Giang" userId="67e2125d-ec8c-4323-9653-9824a2ad815f" providerId="ADAL" clId="{066B0731-8B54-CF43-9BDD-D2EEB9663FC5}" dt="2024-01-26T16:10:02.326" v="779"/>
          <ac:inkMkLst>
            <pc:docMk/>
            <pc:sldMk cId="2303502608" sldId="331"/>
            <ac:inkMk id="1202" creationId="{CBF4B580-8913-78F6-3D30-05944ED52DDE}"/>
          </ac:inkMkLst>
        </pc:inkChg>
        <pc:inkChg chg="add mod">
          <ac:chgData name="Kokchun Giang" userId="67e2125d-ec8c-4323-9653-9824a2ad815f" providerId="ADAL" clId="{066B0731-8B54-CF43-9BDD-D2EEB9663FC5}" dt="2024-01-26T16:10:18.603" v="788"/>
          <ac:inkMkLst>
            <pc:docMk/>
            <pc:sldMk cId="2303502608" sldId="331"/>
            <ac:inkMk id="1205" creationId="{6EDBC504-954C-0D9B-E90A-69C31F7B0834}"/>
          </ac:inkMkLst>
        </pc:inkChg>
        <pc:inkChg chg="add mod">
          <ac:chgData name="Kokchun Giang" userId="67e2125d-ec8c-4323-9653-9824a2ad815f" providerId="ADAL" clId="{066B0731-8B54-CF43-9BDD-D2EEB9663FC5}" dt="2024-01-26T16:10:18.603" v="788"/>
          <ac:inkMkLst>
            <pc:docMk/>
            <pc:sldMk cId="2303502608" sldId="331"/>
            <ac:inkMk id="1206" creationId="{A02175AB-C9FE-4B11-5219-72769D5BFB20}"/>
          </ac:inkMkLst>
        </pc:inkChg>
        <pc:inkChg chg="add mod">
          <ac:chgData name="Kokchun Giang" userId="67e2125d-ec8c-4323-9653-9824a2ad815f" providerId="ADAL" clId="{066B0731-8B54-CF43-9BDD-D2EEB9663FC5}" dt="2024-01-27T12:39:10.735" v="3019" actId="164"/>
          <ac:inkMkLst>
            <pc:docMk/>
            <pc:sldMk cId="2303502608" sldId="331"/>
            <ac:inkMk id="1208" creationId="{A9B475D7-AFE8-492B-5DF1-594CEADB9154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09" creationId="{CDAA93CD-417D-F665-2A91-229604945505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0" creationId="{A70A09E7-8B5C-2A9F-C14E-1150647603D4}"/>
          </ac:inkMkLst>
        </pc:inkChg>
        <pc:inkChg chg="add mod">
          <ac:chgData name="Kokchun Giang" userId="67e2125d-ec8c-4323-9653-9824a2ad815f" providerId="ADAL" clId="{066B0731-8B54-CF43-9BDD-D2EEB9663FC5}" dt="2024-01-26T16:10:18.603" v="788"/>
          <ac:inkMkLst>
            <pc:docMk/>
            <pc:sldMk cId="2303502608" sldId="331"/>
            <ac:inkMk id="1211" creationId="{62F253C4-EED1-50DB-DC93-E7BEC5EAB562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2" creationId="{070EE8C5-A3CD-4C99-8DA3-1B133ED25D60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5" creationId="{520D6C70-E7A0-D021-F739-85C962AA527B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6" creationId="{81FC6585-9CE4-DB19-6267-330836CE6AA4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7" creationId="{372D60AE-C968-5E5C-5BC4-6232F6AFCB85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8" creationId="{CC697807-7A01-7BCD-5E4D-9AAE2988D38B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19" creationId="{8D777C99-CB9D-B2A1-B2E4-70839C88FAFF}"/>
          </ac:inkMkLst>
        </pc:inkChg>
        <pc:inkChg chg="add mod">
          <ac:chgData name="Kokchun Giang" userId="67e2125d-ec8c-4323-9653-9824a2ad815f" providerId="ADAL" clId="{066B0731-8B54-CF43-9BDD-D2EEB9663FC5}" dt="2024-01-26T16:10:22.836" v="795"/>
          <ac:inkMkLst>
            <pc:docMk/>
            <pc:sldMk cId="2303502608" sldId="331"/>
            <ac:inkMk id="1220" creationId="{A7FD52D1-02A7-1764-2780-2B5504AA7E26}"/>
          </ac:inkMkLst>
        </pc:inkChg>
        <pc:inkChg chg="add mod">
          <ac:chgData name="Kokchun Giang" userId="67e2125d-ec8c-4323-9653-9824a2ad815f" providerId="ADAL" clId="{066B0731-8B54-CF43-9BDD-D2EEB9663FC5}" dt="2024-01-26T16:10:24.674" v="798"/>
          <ac:inkMkLst>
            <pc:docMk/>
            <pc:sldMk cId="2303502608" sldId="331"/>
            <ac:inkMk id="1223" creationId="{6F79D149-B766-5782-5AA3-C015868FC831}"/>
          </ac:inkMkLst>
        </pc:inkChg>
        <pc:inkChg chg="add mod">
          <ac:chgData name="Kokchun Giang" userId="67e2125d-ec8c-4323-9653-9824a2ad815f" providerId="ADAL" clId="{066B0731-8B54-CF43-9BDD-D2EEB9663FC5}" dt="2024-01-26T16:10:24.674" v="798"/>
          <ac:inkMkLst>
            <pc:docMk/>
            <pc:sldMk cId="2303502608" sldId="331"/>
            <ac:inkMk id="1224" creationId="{D80CBF1A-1ECA-8F1B-DCE2-5D4288AA2E3C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26" creationId="{33A1EC1D-35DD-734B-223A-5C31E36A884A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27" creationId="{2AF5F895-738D-355C-AA65-E6DE811CC608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29" creationId="{20FC778E-2BC5-7EF8-F774-63B355AC49BB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30" creationId="{8E346196-00CF-4356-2FBA-96DC328E390D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31" creationId="{ECB14D1E-6654-8A7F-564C-D1E3A1A9B328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32" creationId="{39800F4D-8FD7-0C1E-6485-AFB6CC795845}"/>
          </ac:inkMkLst>
        </pc:inkChg>
        <pc:inkChg chg="add mod">
          <ac:chgData name="Kokchun Giang" userId="67e2125d-ec8c-4323-9653-9824a2ad815f" providerId="ADAL" clId="{066B0731-8B54-CF43-9BDD-D2EEB9663FC5}" dt="2024-01-26T16:10:33.116" v="808"/>
          <ac:inkMkLst>
            <pc:docMk/>
            <pc:sldMk cId="2303502608" sldId="331"/>
            <ac:inkMk id="1234" creationId="{264F6611-C0EC-555D-1E5C-A87B5A63A784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36" creationId="{A6060623-3C74-8864-DCFE-7FAFB5EEF0EF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37" creationId="{02E3B420-81BA-E813-0381-C934104ADF6F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38" creationId="{3F739E98-0D54-0E51-191A-DDE0730FDAC6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39" creationId="{9D65D89E-E9DC-910E-D276-13CA3EA67A60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40" creationId="{7FB93A02-65FD-03DD-6216-D9A7230BBC79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41" creationId="{788F94BF-4FE9-3F66-5BD2-06BBE9CCA79D}"/>
          </ac:inkMkLst>
        </pc:inkChg>
        <pc:inkChg chg="add mod">
          <ac:chgData name="Kokchun Giang" userId="67e2125d-ec8c-4323-9653-9824a2ad815f" providerId="ADAL" clId="{066B0731-8B54-CF43-9BDD-D2EEB9663FC5}" dt="2024-01-26T16:10:37.993" v="816"/>
          <ac:inkMkLst>
            <pc:docMk/>
            <pc:sldMk cId="2303502608" sldId="331"/>
            <ac:inkMk id="1242" creationId="{740F6C6C-88D8-5366-9511-01CDB68F7328}"/>
          </ac:inkMkLst>
        </pc:inkChg>
        <pc:inkChg chg="add mod">
          <ac:chgData name="Kokchun Giang" userId="67e2125d-ec8c-4323-9653-9824a2ad815f" providerId="ADAL" clId="{066B0731-8B54-CF43-9BDD-D2EEB9663FC5}" dt="2024-01-27T12:39:15.028" v="3020" actId="164"/>
          <ac:inkMkLst>
            <pc:docMk/>
            <pc:sldMk cId="2303502608" sldId="331"/>
            <ac:inkMk id="1246" creationId="{744A994B-9A68-922F-4C0B-50E205C45ABD}"/>
          </ac:inkMkLst>
        </pc:inkChg>
        <pc:inkChg chg="add mod">
          <ac:chgData name="Kokchun Giang" userId="67e2125d-ec8c-4323-9653-9824a2ad815f" providerId="ADAL" clId="{066B0731-8B54-CF43-9BDD-D2EEB9663FC5}" dt="2024-01-27T12:39:15.028" v="3020" actId="164"/>
          <ac:inkMkLst>
            <pc:docMk/>
            <pc:sldMk cId="2303502608" sldId="331"/>
            <ac:inkMk id="1247" creationId="{D71679FA-347D-684B-0414-695ECA4221D9}"/>
          </ac:inkMkLst>
        </pc:inkChg>
        <pc:inkChg chg="add mod">
          <ac:chgData name="Kokchun Giang" userId="67e2125d-ec8c-4323-9653-9824a2ad815f" providerId="ADAL" clId="{066B0731-8B54-CF43-9BDD-D2EEB9663FC5}" dt="2024-01-27T12:39:15.028" v="3020" actId="164"/>
          <ac:inkMkLst>
            <pc:docMk/>
            <pc:sldMk cId="2303502608" sldId="331"/>
            <ac:inkMk id="1248" creationId="{A94322B4-4DD2-4793-62E9-2224C76B25DB}"/>
          </ac:inkMkLst>
        </pc:inkChg>
        <pc:inkChg chg="add del mod">
          <ac:chgData name="Kokchun Giang" userId="67e2125d-ec8c-4323-9653-9824a2ad815f" providerId="ADAL" clId="{066B0731-8B54-CF43-9BDD-D2EEB9663FC5}" dt="2024-01-26T16:10:47.783" v="827" actId="9405"/>
          <ac:inkMkLst>
            <pc:docMk/>
            <pc:sldMk cId="2303502608" sldId="331"/>
            <ac:inkMk id="1249" creationId="{02EEAB29-66F5-792E-CF71-F3D0FD8E9BD1}"/>
          </ac:inkMkLst>
        </pc:inkChg>
        <pc:inkChg chg="add del mod">
          <ac:chgData name="Kokchun Giang" userId="67e2125d-ec8c-4323-9653-9824a2ad815f" providerId="ADAL" clId="{066B0731-8B54-CF43-9BDD-D2EEB9663FC5}" dt="2024-01-26T16:10:47.327" v="826" actId="9405"/>
          <ac:inkMkLst>
            <pc:docMk/>
            <pc:sldMk cId="2303502608" sldId="331"/>
            <ac:inkMk id="1250" creationId="{36FBBF65-8C35-88E1-591A-45E72E54A7F1}"/>
          </ac:inkMkLst>
        </pc:inkChg>
        <pc:inkChg chg="add del mod">
          <ac:chgData name="Kokchun Giang" userId="67e2125d-ec8c-4323-9653-9824a2ad815f" providerId="ADAL" clId="{066B0731-8B54-CF43-9BDD-D2EEB9663FC5}" dt="2024-01-26T16:10:47.096" v="825"/>
          <ac:inkMkLst>
            <pc:docMk/>
            <pc:sldMk cId="2303502608" sldId="331"/>
            <ac:inkMk id="1251" creationId="{56E2CA67-CC12-7973-B95C-CBE86760BB8F}"/>
          </ac:inkMkLst>
        </pc:inkChg>
        <pc:inkChg chg="add mod">
          <ac:chgData name="Kokchun Giang" userId="67e2125d-ec8c-4323-9653-9824a2ad815f" providerId="ADAL" clId="{066B0731-8B54-CF43-9BDD-D2EEB9663FC5}" dt="2024-01-26T16:10:49.950" v="831"/>
          <ac:inkMkLst>
            <pc:docMk/>
            <pc:sldMk cId="2303502608" sldId="331"/>
            <ac:inkMk id="1253" creationId="{AE9AC1CF-CF94-4A33-D106-3E02B2445C5B}"/>
          </ac:inkMkLst>
        </pc:inkChg>
        <pc:inkChg chg="add mod">
          <ac:chgData name="Kokchun Giang" userId="67e2125d-ec8c-4323-9653-9824a2ad815f" providerId="ADAL" clId="{066B0731-8B54-CF43-9BDD-D2EEB9663FC5}" dt="2024-01-26T16:10:49.950" v="831"/>
          <ac:inkMkLst>
            <pc:docMk/>
            <pc:sldMk cId="2303502608" sldId="331"/>
            <ac:inkMk id="1254" creationId="{1C12AA01-B2C6-A5A2-F013-5BFAA18F95F0}"/>
          </ac:inkMkLst>
        </pc:inkChg>
        <pc:inkChg chg="add mod">
          <ac:chgData name="Kokchun Giang" userId="67e2125d-ec8c-4323-9653-9824a2ad815f" providerId="ADAL" clId="{066B0731-8B54-CF43-9BDD-D2EEB9663FC5}" dt="2024-01-26T16:10:49.950" v="831"/>
          <ac:inkMkLst>
            <pc:docMk/>
            <pc:sldMk cId="2303502608" sldId="331"/>
            <ac:inkMk id="1255" creationId="{A3F388C0-6183-2463-DB3E-0F48B9D2F29A}"/>
          </ac:inkMkLst>
        </pc:inkChg>
        <pc:inkChg chg="add del mod">
          <ac:chgData name="Kokchun Giang" userId="67e2125d-ec8c-4323-9653-9824a2ad815f" providerId="ADAL" clId="{066B0731-8B54-CF43-9BDD-D2EEB9663FC5}" dt="2024-01-26T16:12:04.935" v="855"/>
          <ac:inkMkLst>
            <pc:docMk/>
            <pc:sldMk cId="2303502608" sldId="331"/>
            <ac:inkMk id="1257" creationId="{55D5511D-DBEE-D1FB-F225-605E7E90C15A}"/>
          </ac:inkMkLst>
        </pc:inkChg>
        <pc:inkChg chg="add del mod">
          <ac:chgData name="Kokchun Giang" userId="67e2125d-ec8c-4323-9653-9824a2ad815f" providerId="ADAL" clId="{066B0731-8B54-CF43-9BDD-D2EEB9663FC5}" dt="2024-01-26T16:12:04.940" v="859"/>
          <ac:inkMkLst>
            <pc:docMk/>
            <pc:sldMk cId="2303502608" sldId="331"/>
            <ac:inkMk id="1258" creationId="{8A37FF13-AEC3-7688-8F5E-19CEFA9FBE2E}"/>
          </ac:inkMkLst>
        </pc:inkChg>
        <pc:inkChg chg="add del mod">
          <ac:chgData name="Kokchun Giang" userId="67e2125d-ec8c-4323-9653-9824a2ad815f" providerId="ADAL" clId="{066B0731-8B54-CF43-9BDD-D2EEB9663FC5}" dt="2024-01-26T16:12:04.941" v="860"/>
          <ac:inkMkLst>
            <pc:docMk/>
            <pc:sldMk cId="2303502608" sldId="331"/>
            <ac:inkMk id="1259" creationId="{0912ADF5-4D1E-7994-2399-D1B567F8176F}"/>
          </ac:inkMkLst>
        </pc:inkChg>
        <pc:inkChg chg="add del mod">
          <ac:chgData name="Kokchun Giang" userId="67e2125d-ec8c-4323-9653-9824a2ad815f" providerId="ADAL" clId="{066B0731-8B54-CF43-9BDD-D2EEB9663FC5}" dt="2024-01-26T16:12:04.939" v="856"/>
          <ac:inkMkLst>
            <pc:docMk/>
            <pc:sldMk cId="2303502608" sldId="331"/>
            <ac:inkMk id="1260" creationId="{7BE1080B-5C45-EED9-2011-1EF9297126DC}"/>
          </ac:inkMkLst>
        </pc:inkChg>
        <pc:inkChg chg="add del mod">
          <ac:chgData name="Kokchun Giang" userId="67e2125d-ec8c-4323-9653-9824a2ad815f" providerId="ADAL" clId="{066B0731-8B54-CF43-9BDD-D2EEB9663FC5}" dt="2024-01-26T16:12:04.940" v="858"/>
          <ac:inkMkLst>
            <pc:docMk/>
            <pc:sldMk cId="2303502608" sldId="331"/>
            <ac:inkMk id="1261" creationId="{706AD4C5-7072-0EA4-EC25-C02FCE0C213F}"/>
          </ac:inkMkLst>
        </pc:inkChg>
        <pc:inkChg chg="add del mod">
          <ac:chgData name="Kokchun Giang" userId="67e2125d-ec8c-4323-9653-9824a2ad815f" providerId="ADAL" clId="{066B0731-8B54-CF43-9BDD-D2EEB9663FC5}" dt="2024-01-26T16:12:04.939" v="857"/>
          <ac:inkMkLst>
            <pc:docMk/>
            <pc:sldMk cId="2303502608" sldId="331"/>
            <ac:inkMk id="1262" creationId="{AB1EB863-9001-BE32-283E-26B798DE438D}"/>
          </ac:inkMkLst>
        </pc:inkChg>
        <pc:inkChg chg="add mod">
          <ac:chgData name="Kokchun Giang" userId="67e2125d-ec8c-4323-9653-9824a2ad815f" providerId="ADAL" clId="{066B0731-8B54-CF43-9BDD-D2EEB9663FC5}" dt="2024-01-26T16:11:46.497" v="842"/>
          <ac:inkMkLst>
            <pc:docMk/>
            <pc:sldMk cId="2303502608" sldId="331"/>
            <ac:inkMk id="1264" creationId="{88D1A53E-61A1-4E3D-0F3C-90D6E4FD928D}"/>
          </ac:inkMkLst>
        </pc:inkChg>
        <pc:inkChg chg="add mod">
          <ac:chgData name="Kokchun Giang" userId="67e2125d-ec8c-4323-9653-9824a2ad815f" providerId="ADAL" clId="{066B0731-8B54-CF43-9BDD-D2EEB9663FC5}" dt="2024-01-26T16:11:46.497" v="842"/>
          <ac:inkMkLst>
            <pc:docMk/>
            <pc:sldMk cId="2303502608" sldId="331"/>
            <ac:inkMk id="1265" creationId="{42CB8A02-7222-5B5B-1ABE-2A464E84B8B1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67" creationId="{98643AC1-D5D1-0C79-FDD3-9FE15CF6D63D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68" creationId="{6F7DE7FB-472F-A8AC-60CF-6223CE132F88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69" creationId="{FB346129-6EF5-586B-172F-3F3842332579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0" creationId="{7B67C4C3-BAA2-B45F-61D4-200C4C37514D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1" creationId="{3C858A83-78DA-103B-9BB9-57453F1D4EE4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2" creationId="{5974D572-95AC-1039-0FF2-7942579D4CB2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3" creationId="{FA5EDE40-6FB1-AF4B-14BA-AAA90021B0D9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4" creationId="{ED3BA88C-E062-C895-0C5E-107B276E1663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5" creationId="{427E58A2-CA99-E60B-7E42-BE87DCD9771D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6" creationId="{0DBC76A5-6171-FCC8-F85A-8A982CB5EE3A}"/>
          </ac:inkMkLst>
        </pc:inkChg>
        <pc:inkChg chg="add mod">
          <ac:chgData name="Kokchun Giang" userId="67e2125d-ec8c-4323-9653-9824a2ad815f" providerId="ADAL" clId="{066B0731-8B54-CF43-9BDD-D2EEB9663FC5}" dt="2024-01-26T16:11:51.552" v="854"/>
          <ac:inkMkLst>
            <pc:docMk/>
            <pc:sldMk cId="2303502608" sldId="331"/>
            <ac:inkMk id="1277" creationId="{103E90F0-DC6A-94E6-4809-79BD09FB2F4A}"/>
          </ac:inkMkLst>
        </pc:inkChg>
        <pc:inkChg chg="add mod">
          <ac:chgData name="Kokchun Giang" userId="67e2125d-ec8c-4323-9653-9824a2ad815f" providerId="ADAL" clId="{066B0731-8B54-CF43-9BDD-D2EEB9663FC5}" dt="2024-01-26T16:12:09.691" v="865"/>
          <ac:inkMkLst>
            <pc:docMk/>
            <pc:sldMk cId="2303502608" sldId="331"/>
            <ac:inkMk id="1281" creationId="{6F226354-F596-E739-AA46-03B75ACED1CE}"/>
          </ac:inkMkLst>
        </pc:inkChg>
        <pc:inkChg chg="add mod">
          <ac:chgData name="Kokchun Giang" userId="67e2125d-ec8c-4323-9653-9824a2ad815f" providerId="ADAL" clId="{066B0731-8B54-CF43-9BDD-D2EEB9663FC5}" dt="2024-01-26T16:12:09.691" v="865"/>
          <ac:inkMkLst>
            <pc:docMk/>
            <pc:sldMk cId="2303502608" sldId="331"/>
            <ac:inkMk id="1282" creationId="{9E934C9D-89E4-3C6A-9ACC-2EE84D540596}"/>
          </ac:inkMkLst>
        </pc:inkChg>
        <pc:inkChg chg="add mod">
          <ac:chgData name="Kokchun Giang" userId="67e2125d-ec8c-4323-9653-9824a2ad815f" providerId="ADAL" clId="{066B0731-8B54-CF43-9BDD-D2EEB9663FC5}" dt="2024-01-26T16:12:09.691" v="865"/>
          <ac:inkMkLst>
            <pc:docMk/>
            <pc:sldMk cId="2303502608" sldId="331"/>
            <ac:inkMk id="1283" creationId="{DCDB5533-9F0A-20B1-D306-4E547DCA01B6}"/>
          </ac:inkMkLst>
        </pc:inkChg>
        <pc:inkChg chg="add mod">
          <ac:chgData name="Kokchun Giang" userId="67e2125d-ec8c-4323-9653-9824a2ad815f" providerId="ADAL" clId="{066B0731-8B54-CF43-9BDD-D2EEB9663FC5}" dt="2024-01-27T12:39:18.971" v="3021" actId="164"/>
          <ac:inkMkLst>
            <pc:docMk/>
            <pc:sldMk cId="2303502608" sldId="331"/>
            <ac:inkMk id="1284" creationId="{E5C1DD51-1AE7-E75D-FAAD-2D161C535652}"/>
          </ac:inkMkLst>
        </pc:inkChg>
        <pc:inkChg chg="add mod">
          <ac:chgData name="Kokchun Giang" userId="67e2125d-ec8c-4323-9653-9824a2ad815f" providerId="ADAL" clId="{066B0731-8B54-CF43-9BDD-D2EEB9663FC5}" dt="2024-01-27T12:39:18.971" v="3021" actId="164"/>
          <ac:inkMkLst>
            <pc:docMk/>
            <pc:sldMk cId="2303502608" sldId="331"/>
            <ac:inkMk id="1286" creationId="{1100D784-886B-F69A-311A-18FA0D0A1E0A}"/>
          </ac:inkMkLst>
        </pc:inkChg>
        <pc:inkChg chg="add mod">
          <ac:chgData name="Kokchun Giang" userId="67e2125d-ec8c-4323-9653-9824a2ad815f" providerId="ADAL" clId="{066B0731-8B54-CF43-9BDD-D2EEB9663FC5}" dt="2024-01-26T16:28:36.298" v="1470"/>
          <ac:inkMkLst>
            <pc:docMk/>
            <pc:sldMk cId="2303502608" sldId="331"/>
            <ac:inkMk id="1287" creationId="{3DDD650B-D773-AF80-5857-C66AF0428143}"/>
          </ac:inkMkLst>
        </pc:inkChg>
      </pc:sldChg>
      <pc:sldChg chg="addSp delSp modSp add mod modAnim">
        <pc:chgData name="Kokchun Giang" userId="67e2125d-ec8c-4323-9653-9824a2ad815f" providerId="ADAL" clId="{066B0731-8B54-CF43-9BDD-D2EEB9663FC5}" dt="2024-01-27T12:45:22.139" v="3062"/>
        <pc:sldMkLst>
          <pc:docMk/>
          <pc:sldMk cId="1010622222" sldId="332"/>
        </pc:sldMkLst>
        <pc:spChg chg="mod">
          <ac:chgData name="Kokchun Giang" userId="67e2125d-ec8c-4323-9653-9824a2ad815f" providerId="ADAL" clId="{066B0731-8B54-CF43-9BDD-D2EEB9663FC5}" dt="2024-01-26T16:32:57.278" v="1756" actId="2711"/>
          <ac:spMkLst>
            <pc:docMk/>
            <pc:sldMk cId="1010622222" sldId="332"/>
            <ac:spMk id="28" creationId="{A3D09AD4-ED03-B15B-59BD-CCF7D00C0CC2}"/>
          </ac:spMkLst>
        </pc:spChg>
        <pc:grpChg chg="add mod">
          <ac:chgData name="Kokchun Giang" userId="67e2125d-ec8c-4323-9653-9824a2ad815f" providerId="ADAL" clId="{066B0731-8B54-CF43-9BDD-D2EEB9663FC5}" dt="2024-01-27T12:43:07.554" v="3041" actId="164"/>
          <ac:grpSpMkLst>
            <pc:docMk/>
            <pc:sldMk cId="1010622222" sldId="332"/>
            <ac:grpSpMk id="3" creationId="{38C53716-0C19-67DE-0DF6-E531CACC1459}"/>
          </ac:grpSpMkLst>
        </pc:grpChg>
        <pc:grpChg chg="add mod">
          <ac:chgData name="Kokchun Giang" userId="67e2125d-ec8c-4323-9653-9824a2ad815f" providerId="ADAL" clId="{066B0731-8B54-CF43-9BDD-D2EEB9663FC5}" dt="2024-01-27T12:43:01.007" v="3040" actId="164"/>
          <ac:grpSpMkLst>
            <pc:docMk/>
            <pc:sldMk cId="1010622222" sldId="332"/>
            <ac:grpSpMk id="4" creationId="{37256A4A-046E-0BCC-A61E-8586F4557FA2}"/>
          </ac:grpSpMkLst>
        </pc:grpChg>
        <pc:grpChg chg="add mod">
          <ac:chgData name="Kokchun Giang" userId="67e2125d-ec8c-4323-9653-9824a2ad815f" providerId="ADAL" clId="{066B0731-8B54-CF43-9BDD-D2EEB9663FC5}" dt="2024-01-27T12:43:07.554" v="3041" actId="164"/>
          <ac:grpSpMkLst>
            <pc:docMk/>
            <pc:sldMk cId="1010622222" sldId="332"/>
            <ac:grpSpMk id="5" creationId="{71A3CC0D-8364-F730-D37D-11499CFDF8A6}"/>
          </ac:grpSpMkLst>
        </pc:grpChg>
        <pc:grpChg chg="add mod">
          <ac:chgData name="Kokchun Giang" userId="67e2125d-ec8c-4323-9653-9824a2ad815f" providerId="ADAL" clId="{066B0731-8B54-CF43-9BDD-D2EEB9663FC5}" dt="2024-01-27T12:43:21.880" v="3044" actId="1076"/>
          <ac:grpSpMkLst>
            <pc:docMk/>
            <pc:sldMk cId="1010622222" sldId="332"/>
            <ac:grpSpMk id="6" creationId="{E5536A85-BAFD-7386-BE79-CA7F1AFB81D9}"/>
          </ac:grpSpMkLst>
        </pc:grpChg>
        <pc:grpChg chg="add mod">
          <ac:chgData name="Kokchun Giang" userId="67e2125d-ec8c-4323-9653-9824a2ad815f" providerId="ADAL" clId="{066B0731-8B54-CF43-9BDD-D2EEB9663FC5}" dt="2024-01-27T12:43:26.926" v="3045" actId="164"/>
          <ac:grpSpMkLst>
            <pc:docMk/>
            <pc:sldMk cId="1010622222" sldId="332"/>
            <ac:grpSpMk id="7" creationId="{1F5387C5-A537-F1D2-1D67-270FEFDAF956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8" creationId="{B5C82FD0-EB27-82B4-E392-009A87240046}"/>
          </ac:grpSpMkLst>
        </pc:grpChg>
        <pc:grpChg chg="add mod">
          <ac:chgData name="Kokchun Giang" userId="67e2125d-ec8c-4323-9653-9824a2ad815f" providerId="ADAL" clId="{066B0731-8B54-CF43-9BDD-D2EEB9663FC5}" dt="2024-01-27T12:43:31.769" v="3046" actId="164"/>
          <ac:grpSpMkLst>
            <pc:docMk/>
            <pc:sldMk cId="1010622222" sldId="332"/>
            <ac:grpSpMk id="8" creationId="{E3AD7D75-592D-1664-8903-6BBAE12E7769}"/>
          </ac:grpSpMkLst>
        </pc:grpChg>
        <pc:grpChg chg="add mod">
          <ac:chgData name="Kokchun Giang" userId="67e2125d-ec8c-4323-9653-9824a2ad815f" providerId="ADAL" clId="{066B0731-8B54-CF43-9BDD-D2EEB9663FC5}" dt="2024-01-27T12:43:36.787" v="3047" actId="164"/>
          <ac:grpSpMkLst>
            <pc:docMk/>
            <pc:sldMk cId="1010622222" sldId="332"/>
            <ac:grpSpMk id="9" creationId="{2558CB26-8456-1BD0-F1F3-FD96C2C83043}"/>
          </ac:grpSpMkLst>
        </pc:grpChg>
        <pc:grpChg chg="add mod">
          <ac:chgData name="Kokchun Giang" userId="67e2125d-ec8c-4323-9653-9824a2ad815f" providerId="ADAL" clId="{066B0731-8B54-CF43-9BDD-D2EEB9663FC5}" dt="2024-01-27T12:43:41.319" v="3048" actId="164"/>
          <ac:grpSpMkLst>
            <pc:docMk/>
            <pc:sldMk cId="1010622222" sldId="332"/>
            <ac:grpSpMk id="10" creationId="{7C05885B-60A4-1B5E-0876-A2805955D979}"/>
          </ac:grpSpMkLst>
        </pc:grpChg>
        <pc:grpChg chg="add mod">
          <ac:chgData name="Kokchun Giang" userId="67e2125d-ec8c-4323-9653-9824a2ad815f" providerId="ADAL" clId="{066B0731-8B54-CF43-9BDD-D2EEB9663FC5}" dt="2024-01-27T12:43:58.885" v="3049" actId="164"/>
          <ac:grpSpMkLst>
            <pc:docMk/>
            <pc:sldMk cId="1010622222" sldId="332"/>
            <ac:grpSpMk id="11" creationId="{CA4F2EAB-EFB1-7F2B-49F3-5A31E531FABD}"/>
          </ac:grpSpMkLst>
        </pc:grpChg>
        <pc:grpChg chg="add mod">
          <ac:chgData name="Kokchun Giang" userId="67e2125d-ec8c-4323-9653-9824a2ad815f" providerId="ADAL" clId="{066B0731-8B54-CF43-9BDD-D2EEB9663FC5}" dt="2024-01-27T12:44:06.436" v="3050" actId="164"/>
          <ac:grpSpMkLst>
            <pc:docMk/>
            <pc:sldMk cId="1010622222" sldId="332"/>
            <ac:grpSpMk id="12" creationId="{77ECBEDA-9610-2EF6-7DFD-D8C98C0A8FC6}"/>
          </ac:grpSpMkLst>
        </pc:grpChg>
        <pc:grpChg chg="add mod">
          <ac:chgData name="Kokchun Giang" userId="67e2125d-ec8c-4323-9653-9824a2ad815f" providerId="ADAL" clId="{066B0731-8B54-CF43-9BDD-D2EEB9663FC5}" dt="2024-01-27T12:44:22.736" v="3051" actId="164"/>
          <ac:grpSpMkLst>
            <pc:docMk/>
            <pc:sldMk cId="1010622222" sldId="332"/>
            <ac:grpSpMk id="13" creationId="{53CB0315-9B87-5859-AC96-48563C5DE541}"/>
          </ac:grpSpMkLst>
        </pc:grpChg>
        <pc:grpChg chg="add 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4" creationId="{A420A4FC-90D9-4DA2-60DB-087CC9E8346D}"/>
          </ac:grpSpMkLst>
        </pc:grpChg>
        <pc:grpChg chg="add 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5" creationId="{9F3CCD01-91FE-6FBC-4B7C-774B69EF8476}"/>
          </ac:grpSpMkLst>
        </pc:grpChg>
        <pc:grpChg chg="add mod">
          <ac:chgData name="Kokchun Giang" userId="67e2125d-ec8c-4323-9653-9824a2ad815f" providerId="ADAL" clId="{066B0731-8B54-CF43-9BDD-D2EEB9663FC5}" dt="2024-01-27T12:44:44.963" v="3058" actId="164"/>
          <ac:grpSpMkLst>
            <pc:docMk/>
            <pc:sldMk cId="1010622222" sldId="332"/>
            <ac:grpSpMk id="16" creationId="{8B739189-A94D-2AF2-CB54-FA87086E1410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20" creationId="{1D314916-F08A-B2DA-55E7-ED63F0CD23F9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25" creationId="{835FD33C-1A8C-CE9F-C7B2-40500C9A80D4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41" creationId="{65DB49F9-E3BB-AF61-2626-BC1CB5DC8992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390" creationId="{EF664284-9D74-BDBF-E0AA-558C83C2FFCC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09" creationId="{AAA61528-8C54-057A-394F-D3861E8EE9DD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19" creationId="{08BF5A19-5967-8E5A-7C3A-2607A468FF26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33" creationId="{F99A06EA-4DD5-E7E1-D94B-3C9705893117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449" creationId="{5A6CE9AA-0615-BBB4-AC46-9887A45F589A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61" creationId="{B3EC09A9-6C96-C954-DA4C-FAC0B51ADF1C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62" creationId="{1C4A0D17-CCE3-9CA5-7B5C-BBCC345CFB16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78" creationId="{358D1B42-EE07-A87A-8C2A-A266186CCFAA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485" creationId="{BFAC2047-5D62-15D2-2528-9240C74CB12A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89" creationId="{88E25F74-DAE4-E4B5-E981-17FEE9E4FDEE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93" creationId="{A22E79F9-E560-2464-584B-C0BDEB5012CE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497" creationId="{6DA06F99-708F-068A-9DBB-3268B0375704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507" creationId="{B6647C3E-F945-0886-B19F-87DCAB43E23E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913" creationId="{E5A2FC61-394B-D7BD-AC06-F2EF7D4472BA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926" creationId="{FF7635BE-C7FF-A511-1DDD-CB8490D6C068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930" creationId="{DA6471F8-A40D-F3F0-B218-AE360070C3D0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935" creationId="{0B62450E-0E66-80E7-3226-3BF66146A98B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936" creationId="{7F99CBB5-4D84-7750-F2E7-2E3EA371F426}"/>
          </ac:grpSpMkLst>
        </pc:grpChg>
        <pc:grpChg chg="del">
          <ac:chgData name="Kokchun Giang" userId="67e2125d-ec8c-4323-9653-9824a2ad815f" providerId="ADAL" clId="{066B0731-8B54-CF43-9BDD-D2EEB9663FC5}" dt="2024-01-26T16:12:30.345" v="869" actId="478"/>
          <ac:grpSpMkLst>
            <pc:docMk/>
            <pc:sldMk cId="1010622222" sldId="332"/>
            <ac:grpSpMk id="937" creationId="{075CA931-10D3-D353-F8E1-CC2BD2BFAB12}"/>
          </ac:grpSpMkLst>
        </pc:grpChg>
        <pc:grpChg chg="del">
          <ac:chgData name="Kokchun Giang" userId="67e2125d-ec8c-4323-9653-9824a2ad815f" providerId="ADAL" clId="{066B0731-8B54-CF43-9BDD-D2EEB9663FC5}" dt="2024-01-26T16:12:32.250" v="870" actId="478"/>
          <ac:grpSpMkLst>
            <pc:docMk/>
            <pc:sldMk cId="1010622222" sldId="332"/>
            <ac:grpSpMk id="949" creationId="{F9F3F6A1-A0A5-CC65-51C6-50805CCCDAC1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964" creationId="{2DA37C72-3A62-24ED-8440-C07BF1A04C1F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973" creationId="{0D3D7951-E86A-8767-6DAC-CE28FEDB98FC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980" creationId="{81D96102-E5CA-D8B3-5B1B-32D6A0E4CA66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987" creationId="{9002867A-6882-9FE7-5095-D54AA2681427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998" creationId="{097A40D6-8EBB-CE15-3270-56E5FE628E68}"/>
          </ac:grpSpMkLst>
        </pc:grpChg>
        <pc:grpChg chg="del">
          <ac:chgData name="Kokchun Giang" userId="67e2125d-ec8c-4323-9653-9824a2ad815f" providerId="ADAL" clId="{066B0731-8B54-CF43-9BDD-D2EEB9663FC5}" dt="2024-01-26T16:12:28.778" v="868" actId="478"/>
          <ac:grpSpMkLst>
            <pc:docMk/>
            <pc:sldMk cId="1010622222" sldId="332"/>
            <ac:grpSpMk id="1012" creationId="{2C355E13-C702-7727-4EF3-196A0694A5EA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020" creationId="{0554132E-8B3F-A8AA-16B3-92A12C10FB4B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21" creationId="{32A34D70-B173-C91C-6420-D148D6C5BE70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23" creationId="{AF45622D-7D05-D6BE-81A6-647C7DBAF71C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34" creationId="{341D3BEB-C668-3A96-8B67-894CD5DF0099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38" creationId="{9703741E-A6DE-FFB6-03AA-2DAD0B677525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45" creationId="{1CE36208-53D9-CAD6-1194-F967FFD928A8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50" creationId="{339E11E8-B45E-0227-0F3C-00C3AA2A1D6F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60" creationId="{99559BA4-554A-236B-3879-631DECAEE79C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61" creationId="{13C83DC0-CA5F-EAAC-0C6C-CBC10CCBB89E}"/>
          </ac:grpSpMkLst>
        </pc:grpChg>
        <pc:grpChg chg="del">
          <ac:chgData name="Kokchun Giang" userId="67e2125d-ec8c-4323-9653-9824a2ad815f" providerId="ADAL" clId="{066B0731-8B54-CF43-9BDD-D2EEB9663FC5}" dt="2024-01-26T16:12:36.429" v="871" actId="478"/>
          <ac:grpSpMkLst>
            <pc:docMk/>
            <pc:sldMk cId="1010622222" sldId="332"/>
            <ac:grpSpMk id="1081" creationId="{EBF02F4B-5139-33DD-BD1F-28FB12E4A233}"/>
          </ac:grpSpMkLst>
        </pc:grpChg>
        <pc:grpChg chg="mod">
          <ac:chgData name="Kokchun Giang" userId="67e2125d-ec8c-4323-9653-9824a2ad815f" providerId="ADAL" clId="{066B0731-8B54-CF43-9BDD-D2EEB9663FC5}" dt="2024-01-26T16:13:18.498" v="880"/>
          <ac:grpSpMkLst>
            <pc:docMk/>
            <pc:sldMk cId="1010622222" sldId="332"/>
            <ac:grpSpMk id="1105" creationId="{111CEE0C-5B26-C92B-B03B-4D3A05E06CFB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06" creationId="{591C475B-F91F-8EA3-54A6-1C1C86361C77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21" creationId="{05005306-5A97-55F1-F725-ABE74013A1A4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22" creationId="{FB750E3F-9F48-90BF-FA29-65E0F5FA29A5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23" creationId="{1AAD9447-CC60-78D0-B065-90FD9B46B1D9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26" creationId="{1AF7F997-9C5F-76AF-BE8C-77A43EFAE65A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136" creationId="{0FA41181-F3C1-5791-7085-ADC915A915A1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50" creationId="{4608AF1E-D975-D08A-B1D9-929820BFAC32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57" creationId="{FF2D3119-34EC-0F47-5725-1E598BBD478C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58" creationId="{26539688-C8CD-D8AC-CC29-CBB4F13896BD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72" creationId="{08142A4C-EFD4-3C73-4893-31915E957EEA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82" creationId="{FB33893C-5C7E-DD24-249B-3D42398F7F9F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183" creationId="{705532FC-A333-6B71-A4D2-B887BF8B5671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185" creationId="{F5BA15A9-1895-EE54-56FC-53A76ED6FF3B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03" creationId="{AF23F7B8-BC95-07F0-21CF-7BC41F489A57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04" creationId="{544CC12D-1CC8-0CC1-2DFF-BA3CC0A4777A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14" creationId="{2A56A1E1-5AE8-16C2-B834-2EBA200307BB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21" creationId="{2EF5548C-A637-BDAC-E8C0-8AA67E8714DC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22" creationId="{4E603A95-3289-29FB-F61A-3E087B2D44EE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25" creationId="{0215DD52-B1BB-DB65-74AD-74CD9C5778EA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35" creationId="{1B74DABC-4A9D-E974-9021-9E497C01FECA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43" creationId="{303FF05A-2A3D-A07B-9040-A152FE96B755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44" creationId="{AAB0AA9B-8B64-33E8-86FE-400B6D78319C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45" creationId="{3A94E355-AF85-9677-00E4-8DA866DCCC0B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56" creationId="{45F2BD19-7348-35C9-3BAE-38B034E25AA0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260" creationId="{F82DA16F-0B28-5CB4-746A-57B1495458CF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261" creationId="{C5CE3EDC-5035-DF78-1809-809AD86285AE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262" creationId="{96ABD4F0-9481-FE5B-FA3E-E0C5E9895C52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66" creationId="{5636B63B-3149-C7D7-8D42-080F8205CE23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78" creationId="{AB5D3BF6-DC83-AB54-6326-EA8F76E86C49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79" creationId="{3BE18BA2-04D6-3B4A-E45A-B30FFFCC6F1E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80" creationId="{25EEA8DE-67ED-C1F6-52D8-1BDD0347FA52}"/>
          </ac:grpSpMkLst>
        </pc:grpChg>
        <pc:grpChg chg="del">
          <ac:chgData name="Kokchun Giang" userId="67e2125d-ec8c-4323-9653-9824a2ad815f" providerId="ADAL" clId="{066B0731-8B54-CF43-9BDD-D2EEB9663FC5}" dt="2024-01-26T16:12:38.805" v="872" actId="478"/>
          <ac:grpSpMkLst>
            <pc:docMk/>
            <pc:sldMk cId="1010622222" sldId="332"/>
            <ac:grpSpMk id="1285" creationId="{58421DC4-48D0-F80B-7BCB-69A573074658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289" creationId="{C2C845B8-26A7-C252-4BB5-16D148E923B9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06" creationId="{CD8006F5-83D6-5B9B-836C-03FD36212A76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07" creationId="{57913F55-5CB5-5263-733C-93AB74FF27EE}"/>
          </ac:grpSpMkLst>
        </pc:grpChg>
        <pc:grpChg chg="del mod">
          <ac:chgData name="Kokchun Giang" userId="67e2125d-ec8c-4323-9653-9824a2ad815f" providerId="ADAL" clId="{066B0731-8B54-CF43-9BDD-D2EEB9663FC5}" dt="2024-01-26T16:14:10.222" v="970"/>
          <ac:grpSpMkLst>
            <pc:docMk/>
            <pc:sldMk cId="1010622222" sldId="332"/>
            <ac:grpSpMk id="1318" creationId="{53405E73-A4C8-3FFF-2DCE-B5B0AAC12521}"/>
          </ac:grpSpMkLst>
        </pc:grpChg>
        <pc:grpChg chg="del mod">
          <ac:chgData name="Kokchun Giang" userId="67e2125d-ec8c-4323-9653-9824a2ad815f" providerId="ADAL" clId="{066B0731-8B54-CF43-9BDD-D2EEB9663FC5}" dt="2024-01-26T16:14:10.217" v="965"/>
          <ac:grpSpMkLst>
            <pc:docMk/>
            <pc:sldMk cId="1010622222" sldId="332"/>
            <ac:grpSpMk id="1319" creationId="{A0C16BD1-F509-7B86-0A0A-CCC416B420B1}"/>
          </ac:grpSpMkLst>
        </pc:grpChg>
        <pc:grpChg chg="del mod">
          <ac:chgData name="Kokchun Giang" userId="67e2125d-ec8c-4323-9653-9824a2ad815f" providerId="ADAL" clId="{066B0731-8B54-CF43-9BDD-D2EEB9663FC5}" dt="2024-01-26T16:14:10.222" v="971"/>
          <ac:grpSpMkLst>
            <pc:docMk/>
            <pc:sldMk cId="1010622222" sldId="332"/>
            <ac:grpSpMk id="1323" creationId="{91C5DE5F-7C22-6DD0-D5ED-3D1DB0599729}"/>
          </ac:grpSpMkLst>
        </pc:grpChg>
        <pc:grpChg chg="mod">
          <ac:chgData name="Kokchun Giang" userId="67e2125d-ec8c-4323-9653-9824a2ad815f" providerId="ADAL" clId="{066B0731-8B54-CF43-9BDD-D2EEB9663FC5}" dt="2024-01-26T16:14:04.599" v="959"/>
          <ac:grpSpMkLst>
            <pc:docMk/>
            <pc:sldMk cId="1010622222" sldId="332"/>
            <ac:grpSpMk id="1328" creationId="{DC652C0A-C8A9-917C-65B1-CC0A6F40E547}"/>
          </ac:grpSpMkLst>
        </pc:grpChg>
        <pc:grpChg chg="del mod">
          <ac:chgData name="Kokchun Giang" userId="67e2125d-ec8c-4323-9653-9824a2ad815f" providerId="ADAL" clId="{066B0731-8B54-CF43-9BDD-D2EEB9663FC5}" dt="2024-01-26T16:14:37.124" v="1009"/>
          <ac:grpSpMkLst>
            <pc:docMk/>
            <pc:sldMk cId="1010622222" sldId="332"/>
            <ac:grpSpMk id="1345" creationId="{5A7B67F9-5440-8C04-1FED-96EC77366052}"/>
          </ac:grpSpMkLst>
        </pc:grpChg>
        <pc:grpChg chg="del mod">
          <ac:chgData name="Kokchun Giang" userId="67e2125d-ec8c-4323-9653-9824a2ad815f" providerId="ADAL" clId="{066B0731-8B54-CF43-9BDD-D2EEB9663FC5}" dt="2024-01-26T16:14:39.333" v="1017"/>
          <ac:grpSpMkLst>
            <pc:docMk/>
            <pc:sldMk cId="1010622222" sldId="332"/>
            <ac:grpSpMk id="1346" creationId="{B6456D34-637C-4FD4-1096-5B030E0C1A78}"/>
          </ac:grpSpMkLst>
        </pc:grpChg>
        <pc:grpChg chg="del mod">
          <ac:chgData name="Kokchun Giang" userId="67e2125d-ec8c-4323-9653-9824a2ad815f" providerId="ADAL" clId="{066B0731-8B54-CF43-9BDD-D2EEB9663FC5}" dt="2024-01-26T16:14:39.334" v="1018"/>
          <ac:grpSpMkLst>
            <pc:docMk/>
            <pc:sldMk cId="1010622222" sldId="332"/>
            <ac:grpSpMk id="1347" creationId="{F46F10CF-1507-EBE8-EC83-E5C1E508D32B}"/>
          </ac:grpSpMkLst>
        </pc:grpChg>
        <pc:grpChg chg="del mod">
          <ac:chgData name="Kokchun Giang" userId="67e2125d-ec8c-4323-9653-9824a2ad815f" providerId="ADAL" clId="{066B0731-8B54-CF43-9BDD-D2EEB9663FC5}" dt="2024-01-26T16:14:40.296" v="1020"/>
          <ac:grpSpMkLst>
            <pc:docMk/>
            <pc:sldMk cId="1010622222" sldId="332"/>
            <ac:grpSpMk id="1348" creationId="{FBF8AACC-FE23-4112-42F9-6DEFBF71B41F}"/>
          </ac:grpSpMkLst>
        </pc:grpChg>
        <pc:grpChg chg="del mod">
          <ac:chgData name="Kokchun Giang" userId="67e2125d-ec8c-4323-9653-9824a2ad815f" providerId="ADAL" clId="{066B0731-8B54-CF43-9BDD-D2EEB9663FC5}" dt="2024-01-26T16:14:33.721" v="1002"/>
          <ac:grpSpMkLst>
            <pc:docMk/>
            <pc:sldMk cId="1010622222" sldId="332"/>
            <ac:grpSpMk id="1356" creationId="{BB9CA500-55EF-06BB-F658-DEE30572B078}"/>
          </ac:grpSpMkLst>
        </pc:grpChg>
        <pc:grpChg chg="del mod">
          <ac:chgData name="Kokchun Giang" userId="67e2125d-ec8c-4323-9653-9824a2ad815f" providerId="ADAL" clId="{066B0731-8B54-CF43-9BDD-D2EEB9663FC5}" dt="2024-01-26T16:14:34.078" v="1005"/>
          <ac:grpSpMkLst>
            <pc:docMk/>
            <pc:sldMk cId="1010622222" sldId="332"/>
            <ac:grpSpMk id="1357" creationId="{DAD4CC76-934C-01A2-79E2-B760E1445FE2}"/>
          </ac:grpSpMkLst>
        </pc:grpChg>
        <pc:grpChg chg="mod">
          <ac:chgData name="Kokchun Giang" userId="67e2125d-ec8c-4323-9653-9824a2ad815f" providerId="ADAL" clId="{066B0731-8B54-CF43-9BDD-D2EEB9663FC5}" dt="2024-01-26T16:19:13.066" v="1032"/>
          <ac:grpSpMkLst>
            <pc:docMk/>
            <pc:sldMk cId="1010622222" sldId="332"/>
            <ac:grpSpMk id="1365" creationId="{7FF4F155-BD11-8295-8943-686444C8E0CA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78" creationId="{1205E83E-C483-AD94-041A-A395BF1925F7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79" creationId="{0E43B198-00EF-F81C-FAD0-41C3164B6D68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80" creationId="{DF5FC986-8A62-9C0A-A1E2-8060B2D37A40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85" creationId="{BA560491-BC0F-21EA-B84A-098072525DCC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91" creationId="{426CA4D8-C406-CD74-56D3-823D664191BF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392" creationId="{516A8148-00F0-BA8A-486E-7B10EA721D2B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401" creationId="{382BAAE5-5638-EED5-3EF6-3A2D7AA74373}"/>
          </ac:grpSpMkLst>
        </pc:grpChg>
        <pc:grpChg chg="mod">
          <ac:chgData name="Kokchun Giang" userId="67e2125d-ec8c-4323-9653-9824a2ad815f" providerId="ADAL" clId="{066B0731-8B54-CF43-9BDD-D2EEB9663FC5}" dt="2024-01-26T16:19:34.485" v="1078"/>
          <ac:grpSpMkLst>
            <pc:docMk/>
            <pc:sldMk cId="1010622222" sldId="332"/>
            <ac:grpSpMk id="1406" creationId="{DA97E2F3-ED60-D996-C43F-919EFB8D9AF5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422" creationId="{37AD4DEE-8E15-EC85-FC44-5953FF9A187D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423" creationId="{395069EC-8D5B-7C5D-41EB-B32DF6692D1D}"/>
          </ac:grpSpMkLst>
        </pc:grpChg>
        <pc:grpChg chg="del mod">
          <ac:chgData name="Kokchun Giang" userId="67e2125d-ec8c-4323-9653-9824a2ad815f" providerId="ADAL" clId="{066B0731-8B54-CF43-9BDD-D2EEB9663FC5}" dt="2024-01-26T16:25:06.216" v="1336" actId="478"/>
          <ac:grpSpMkLst>
            <pc:docMk/>
            <pc:sldMk cId="1010622222" sldId="332"/>
            <ac:grpSpMk id="1424" creationId="{DF4CA4A5-9B2B-83C1-A12A-D7BE35E9D0EB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427" creationId="{C33C8124-B43F-7774-E736-12937A81A9EF}"/>
          </ac:grpSpMkLst>
        </pc:grpChg>
        <pc:grpChg chg="del mod">
          <ac:chgData name="Kokchun Giang" userId="67e2125d-ec8c-4323-9653-9824a2ad815f" providerId="ADAL" clId="{066B0731-8B54-CF43-9BDD-D2EEB9663FC5}" dt="2024-01-26T16:25:04.154" v="1335" actId="478"/>
          <ac:grpSpMkLst>
            <pc:docMk/>
            <pc:sldMk cId="1010622222" sldId="332"/>
            <ac:grpSpMk id="1432" creationId="{0F25ACDB-DB78-545A-D439-F94938DB81DA}"/>
          </ac:grpSpMkLst>
        </pc:grpChg>
        <pc:grpChg chg="del mod">
          <ac:chgData name="Kokchun Giang" userId="67e2125d-ec8c-4323-9653-9824a2ad815f" providerId="ADAL" clId="{066B0731-8B54-CF43-9BDD-D2EEB9663FC5}" dt="2024-01-26T16:20:53.446" v="1130"/>
          <ac:grpSpMkLst>
            <pc:docMk/>
            <pc:sldMk cId="1010622222" sldId="332"/>
            <ac:grpSpMk id="1438" creationId="{31D2E931-5AE0-F478-8BB3-F8845238B4B5}"/>
          </ac:grpSpMkLst>
        </pc:grpChg>
        <pc:grpChg chg="del mod">
          <ac:chgData name="Kokchun Giang" userId="67e2125d-ec8c-4323-9653-9824a2ad815f" providerId="ADAL" clId="{066B0731-8B54-CF43-9BDD-D2EEB9663FC5}" dt="2024-01-26T16:20:53.446" v="1130"/>
          <ac:grpSpMkLst>
            <pc:docMk/>
            <pc:sldMk cId="1010622222" sldId="332"/>
            <ac:grpSpMk id="1450" creationId="{31CDD3EC-D40D-6FFB-24DA-3404E93DB189}"/>
          </ac:grpSpMkLst>
        </pc:grpChg>
        <pc:grpChg chg="mod">
          <ac:chgData name="Kokchun Giang" userId="67e2125d-ec8c-4323-9653-9824a2ad815f" providerId="ADAL" clId="{066B0731-8B54-CF43-9BDD-D2EEB9663FC5}" dt="2024-01-26T16:25:12.130" v="1337" actId="1076"/>
          <ac:grpSpMkLst>
            <pc:docMk/>
            <pc:sldMk cId="1010622222" sldId="332"/>
            <ac:grpSpMk id="1460" creationId="{6B9EA154-C5D1-9A06-91D2-2E7B2AF66712}"/>
          </ac:grpSpMkLst>
        </pc:grpChg>
        <pc:grpChg chg="del mod">
          <ac:chgData name="Kokchun Giang" userId="67e2125d-ec8c-4323-9653-9824a2ad815f" providerId="ADAL" clId="{066B0731-8B54-CF43-9BDD-D2EEB9663FC5}" dt="2024-01-26T16:21:16.963" v="1153"/>
          <ac:grpSpMkLst>
            <pc:docMk/>
            <pc:sldMk cId="1010622222" sldId="332"/>
            <ac:grpSpMk id="1467" creationId="{6D678542-0091-B3C4-289A-E1B276C76165}"/>
          </ac:grpSpMkLst>
        </pc:grpChg>
        <pc:grpChg chg="del mod">
          <ac:chgData name="Kokchun Giang" userId="67e2125d-ec8c-4323-9653-9824a2ad815f" providerId="ADAL" clId="{066B0731-8B54-CF43-9BDD-D2EEB9663FC5}" dt="2024-01-26T16:21:16.963" v="1153"/>
          <ac:grpSpMkLst>
            <pc:docMk/>
            <pc:sldMk cId="1010622222" sldId="332"/>
            <ac:grpSpMk id="1468" creationId="{25510C83-D3B8-DCCC-091C-4A17DAF934DC}"/>
          </ac:grpSpMkLst>
        </pc:grpChg>
        <pc:grpChg chg="del mod">
          <ac:chgData name="Kokchun Giang" userId="67e2125d-ec8c-4323-9653-9824a2ad815f" providerId="ADAL" clId="{066B0731-8B54-CF43-9BDD-D2EEB9663FC5}" dt="2024-01-26T16:21:19.265" v="1157"/>
          <ac:grpSpMkLst>
            <pc:docMk/>
            <pc:sldMk cId="1010622222" sldId="332"/>
            <ac:grpSpMk id="1472" creationId="{E7538867-EB67-E19F-D8E7-BC52115230F3}"/>
          </ac:grpSpMkLst>
        </pc:grpChg>
        <pc:grpChg chg="del mod">
          <ac:chgData name="Kokchun Giang" userId="67e2125d-ec8c-4323-9653-9824a2ad815f" providerId="ADAL" clId="{066B0731-8B54-CF43-9BDD-D2EEB9663FC5}" dt="2024-01-26T16:21:18.177" v="1155"/>
          <ac:grpSpMkLst>
            <pc:docMk/>
            <pc:sldMk cId="1010622222" sldId="332"/>
            <ac:grpSpMk id="1484" creationId="{F4660D62-28DF-CF8C-7466-E8487497A155}"/>
          </ac:grpSpMkLst>
        </pc:grpChg>
        <pc:grpChg chg="mod">
          <ac:chgData name="Kokchun Giang" userId="67e2125d-ec8c-4323-9653-9824a2ad815f" providerId="ADAL" clId="{066B0731-8B54-CF43-9BDD-D2EEB9663FC5}" dt="2024-01-27T12:43:01.007" v="3040" actId="164"/>
          <ac:grpSpMkLst>
            <pc:docMk/>
            <pc:sldMk cId="1010622222" sldId="332"/>
            <ac:grpSpMk id="1486" creationId="{27A428BF-8E90-C31F-94A8-AF587CBB8046}"/>
          </ac:grpSpMkLst>
        </pc:grpChg>
        <pc:grpChg chg="mod">
          <ac:chgData name="Kokchun Giang" userId="67e2125d-ec8c-4323-9653-9824a2ad815f" providerId="ADAL" clId="{066B0731-8B54-CF43-9BDD-D2EEB9663FC5}" dt="2024-01-27T12:43:01.007" v="3040" actId="164"/>
          <ac:grpSpMkLst>
            <pc:docMk/>
            <pc:sldMk cId="1010622222" sldId="332"/>
            <ac:grpSpMk id="1488" creationId="{48F5B641-ABC0-E6A4-9B88-D24CFDB64FA2}"/>
          </ac:grpSpMkLst>
        </pc:grpChg>
        <pc:grpChg chg="mod">
          <ac:chgData name="Kokchun Giang" userId="67e2125d-ec8c-4323-9653-9824a2ad815f" providerId="ADAL" clId="{066B0731-8B54-CF43-9BDD-D2EEB9663FC5}" dt="2024-01-26T16:21:28.602" v="1162"/>
          <ac:grpSpMkLst>
            <pc:docMk/>
            <pc:sldMk cId="1010622222" sldId="332"/>
            <ac:grpSpMk id="1491" creationId="{D0B02690-8A1B-D682-3397-63EDED8251B4}"/>
          </ac:grpSpMkLst>
        </pc:grpChg>
        <pc:grpChg chg="del mod">
          <ac:chgData name="Kokchun Giang" userId="67e2125d-ec8c-4323-9653-9824a2ad815f" providerId="ADAL" clId="{066B0731-8B54-CF43-9BDD-D2EEB9663FC5}" dt="2024-01-26T16:21:38.374" v="1176"/>
          <ac:grpSpMkLst>
            <pc:docMk/>
            <pc:sldMk cId="1010622222" sldId="332"/>
            <ac:grpSpMk id="1496" creationId="{EF332AF7-C398-FAC9-12CB-64A00ECB4C03}"/>
          </ac:grpSpMkLst>
        </pc:grpChg>
        <pc:grpChg chg="del mod">
          <ac:chgData name="Kokchun Giang" userId="67e2125d-ec8c-4323-9653-9824a2ad815f" providerId="ADAL" clId="{066B0731-8B54-CF43-9BDD-D2EEB9663FC5}" dt="2024-01-26T16:21:43.733" v="1185"/>
          <ac:grpSpMkLst>
            <pc:docMk/>
            <pc:sldMk cId="1010622222" sldId="332"/>
            <ac:grpSpMk id="1505" creationId="{063C60CB-2C09-E279-727C-1F9D3F6A9756}"/>
          </ac:grpSpMkLst>
        </pc:grpChg>
        <pc:grpChg chg="del mod">
          <ac:chgData name="Kokchun Giang" userId="67e2125d-ec8c-4323-9653-9824a2ad815f" providerId="ADAL" clId="{066B0731-8B54-CF43-9BDD-D2EEB9663FC5}" dt="2024-01-26T16:21:44.945" v="1188"/>
          <ac:grpSpMkLst>
            <pc:docMk/>
            <pc:sldMk cId="1010622222" sldId="332"/>
            <ac:grpSpMk id="1514" creationId="{5D925235-80FC-1167-1502-7A3EB88EDFB2}"/>
          </ac:grpSpMkLst>
        </pc:grpChg>
        <pc:grpChg chg="del mod">
          <ac:chgData name="Kokchun Giang" userId="67e2125d-ec8c-4323-9653-9824a2ad815f" providerId="ADAL" clId="{066B0731-8B54-CF43-9BDD-D2EEB9663FC5}" dt="2024-01-26T16:21:49.976" v="1195"/>
          <ac:grpSpMkLst>
            <pc:docMk/>
            <pc:sldMk cId="1010622222" sldId="332"/>
            <ac:grpSpMk id="1517" creationId="{1BE05D74-6479-0AE1-D50B-8D1D92D17FE2}"/>
          </ac:grpSpMkLst>
        </pc:grpChg>
        <pc:grpChg chg="del mod">
          <ac:chgData name="Kokchun Giang" userId="67e2125d-ec8c-4323-9653-9824a2ad815f" providerId="ADAL" clId="{066B0731-8B54-CF43-9BDD-D2EEB9663FC5}" dt="2024-01-26T16:21:52.513" v="1197"/>
          <ac:grpSpMkLst>
            <pc:docMk/>
            <pc:sldMk cId="1010622222" sldId="332"/>
            <ac:grpSpMk id="1524" creationId="{0A5F736E-EFAD-DD7F-0C53-8103122CF633}"/>
          </ac:grpSpMkLst>
        </pc:grpChg>
        <pc:grpChg chg="del mod">
          <ac:chgData name="Kokchun Giang" userId="67e2125d-ec8c-4323-9653-9824a2ad815f" providerId="ADAL" clId="{066B0731-8B54-CF43-9BDD-D2EEB9663FC5}" dt="2024-01-26T16:21:53.177" v="1199"/>
          <ac:grpSpMkLst>
            <pc:docMk/>
            <pc:sldMk cId="1010622222" sldId="332"/>
            <ac:grpSpMk id="1526" creationId="{D1F9B185-5134-381A-7A02-373D9E9929BD}"/>
          </ac:grpSpMkLst>
        </pc:grpChg>
        <pc:grpChg chg="del mod">
          <ac:chgData name="Kokchun Giang" userId="67e2125d-ec8c-4323-9653-9824a2ad815f" providerId="ADAL" clId="{066B0731-8B54-CF43-9BDD-D2EEB9663FC5}" dt="2024-01-26T16:21:53.923" v="1201"/>
          <ac:grpSpMkLst>
            <pc:docMk/>
            <pc:sldMk cId="1010622222" sldId="332"/>
            <ac:grpSpMk id="1528" creationId="{4B54139E-3A86-0EF4-946F-77EDE9FC1F3D}"/>
          </ac:grpSpMkLst>
        </pc:grpChg>
        <pc:grpChg chg="del mod">
          <ac:chgData name="Kokchun Giang" userId="67e2125d-ec8c-4323-9653-9824a2ad815f" providerId="ADAL" clId="{066B0731-8B54-CF43-9BDD-D2EEB9663FC5}" dt="2024-01-26T16:21:54.954" v="1203"/>
          <ac:grpSpMkLst>
            <pc:docMk/>
            <pc:sldMk cId="1010622222" sldId="332"/>
            <ac:grpSpMk id="1530" creationId="{51142CD6-D97C-415C-EC24-D3207B05A4A6}"/>
          </ac:grpSpMkLst>
        </pc:grpChg>
        <pc:grpChg chg="del mod">
          <ac:chgData name="Kokchun Giang" userId="67e2125d-ec8c-4323-9653-9824a2ad815f" providerId="ADAL" clId="{066B0731-8B54-CF43-9BDD-D2EEB9663FC5}" dt="2024-01-26T16:21:58.238" v="1208"/>
          <ac:grpSpMkLst>
            <pc:docMk/>
            <pc:sldMk cId="1010622222" sldId="332"/>
            <ac:grpSpMk id="1532" creationId="{929C1EAF-77FA-77B7-E702-7CC0F945DA39}"/>
          </ac:grpSpMkLst>
        </pc:grpChg>
        <pc:grpChg chg="del mod">
          <ac:chgData name="Kokchun Giang" userId="67e2125d-ec8c-4323-9653-9824a2ad815f" providerId="ADAL" clId="{066B0731-8B54-CF43-9BDD-D2EEB9663FC5}" dt="2024-01-26T16:22:02.410" v="1213"/>
          <ac:grpSpMkLst>
            <pc:docMk/>
            <pc:sldMk cId="1010622222" sldId="332"/>
            <ac:grpSpMk id="1537" creationId="{342F5229-FEA4-4C13-EEEE-CCA9084F2F06}"/>
          </ac:grpSpMkLst>
        </pc:grpChg>
        <pc:grpChg chg="del mod">
          <ac:chgData name="Kokchun Giang" userId="67e2125d-ec8c-4323-9653-9824a2ad815f" providerId="ADAL" clId="{066B0731-8B54-CF43-9BDD-D2EEB9663FC5}" dt="2024-01-26T16:22:29.826" v="1245"/>
          <ac:grpSpMkLst>
            <pc:docMk/>
            <pc:sldMk cId="1010622222" sldId="332"/>
            <ac:grpSpMk id="1542" creationId="{FE4F1042-8FB5-E856-9628-1201161229CB}"/>
          </ac:grpSpMkLst>
        </pc:grpChg>
        <pc:grpChg chg="del mod">
          <ac:chgData name="Kokchun Giang" userId="67e2125d-ec8c-4323-9653-9824a2ad815f" providerId="ADAL" clId="{066B0731-8B54-CF43-9BDD-D2EEB9663FC5}" dt="2024-01-26T16:22:29.826" v="1245"/>
          <ac:grpSpMkLst>
            <pc:docMk/>
            <pc:sldMk cId="1010622222" sldId="332"/>
            <ac:grpSpMk id="1552" creationId="{B9D41BC5-0D3B-1765-7A76-4F887004E8F0}"/>
          </ac:grpSpMkLst>
        </pc:grpChg>
        <pc:grpChg chg="del mod">
          <ac:chgData name="Kokchun Giang" userId="67e2125d-ec8c-4323-9653-9824a2ad815f" providerId="ADAL" clId="{066B0731-8B54-CF43-9BDD-D2EEB9663FC5}" dt="2024-01-26T16:22:29.826" v="1245"/>
          <ac:grpSpMkLst>
            <pc:docMk/>
            <pc:sldMk cId="1010622222" sldId="332"/>
            <ac:grpSpMk id="1562" creationId="{BC397C92-7F64-AEAA-A5C1-38646C68FFA8}"/>
          </ac:grpSpMkLst>
        </pc:grpChg>
        <pc:grpChg chg="del mod">
          <ac:chgData name="Kokchun Giang" userId="67e2125d-ec8c-4323-9653-9824a2ad815f" providerId="ADAL" clId="{066B0731-8B54-CF43-9BDD-D2EEB9663FC5}" dt="2024-01-26T16:22:29.826" v="1245"/>
          <ac:grpSpMkLst>
            <pc:docMk/>
            <pc:sldMk cId="1010622222" sldId="332"/>
            <ac:grpSpMk id="1563" creationId="{6E02B4BF-3E67-92B2-0075-15E5AA2F50D8}"/>
          </ac:grpSpMkLst>
        </pc:grpChg>
        <pc:grpChg chg="mod">
          <ac:chgData name="Kokchun Giang" userId="67e2125d-ec8c-4323-9653-9824a2ad815f" providerId="ADAL" clId="{066B0731-8B54-CF43-9BDD-D2EEB9663FC5}" dt="2024-01-27T12:43:16.407" v="3042" actId="164"/>
          <ac:grpSpMkLst>
            <pc:docMk/>
            <pc:sldMk cId="1010622222" sldId="332"/>
            <ac:grpSpMk id="1575" creationId="{010F57CB-2CBF-D047-E57D-61EDFAA17E80}"/>
          </ac:grpSpMkLst>
        </pc:grpChg>
        <pc:grpChg chg="mod">
          <ac:chgData name="Kokchun Giang" userId="67e2125d-ec8c-4323-9653-9824a2ad815f" providerId="ADAL" clId="{066B0731-8B54-CF43-9BDD-D2EEB9663FC5}" dt="2024-01-27T12:43:26.926" v="3045" actId="164"/>
          <ac:grpSpMkLst>
            <pc:docMk/>
            <pc:sldMk cId="1010622222" sldId="332"/>
            <ac:grpSpMk id="1596" creationId="{752D6793-90B8-2473-776A-D802AFF317F9}"/>
          </ac:grpSpMkLst>
        </pc:grpChg>
        <pc:grpChg chg="del mod">
          <ac:chgData name="Kokchun Giang" userId="67e2125d-ec8c-4323-9653-9824a2ad815f" providerId="ADAL" clId="{066B0731-8B54-CF43-9BDD-D2EEB9663FC5}" dt="2024-01-26T16:22:46.317" v="1269"/>
          <ac:grpSpMkLst>
            <pc:docMk/>
            <pc:sldMk cId="1010622222" sldId="332"/>
            <ac:grpSpMk id="1597" creationId="{CF99E9BD-B2E0-BB22-8647-4D89FACFEE28}"/>
          </ac:grpSpMkLst>
        </pc:grpChg>
        <pc:grpChg chg="mod">
          <ac:chgData name="Kokchun Giang" userId="67e2125d-ec8c-4323-9653-9824a2ad815f" providerId="ADAL" clId="{066B0731-8B54-CF43-9BDD-D2EEB9663FC5}" dt="2024-01-27T12:43:26.926" v="3045" actId="164"/>
          <ac:grpSpMkLst>
            <pc:docMk/>
            <pc:sldMk cId="1010622222" sldId="332"/>
            <ac:grpSpMk id="1600" creationId="{C0D81583-D3A9-C402-4A44-1A7C643D26AF}"/>
          </ac:grpSpMkLst>
        </pc:grpChg>
        <pc:grpChg chg="mod">
          <ac:chgData name="Kokchun Giang" userId="67e2125d-ec8c-4323-9653-9824a2ad815f" providerId="ADAL" clId="{066B0731-8B54-CF43-9BDD-D2EEB9663FC5}" dt="2024-01-27T12:43:31.769" v="3046" actId="164"/>
          <ac:grpSpMkLst>
            <pc:docMk/>
            <pc:sldMk cId="1010622222" sldId="332"/>
            <ac:grpSpMk id="1616" creationId="{C260DEDD-A4C8-D76E-71A3-049E7DA90FD5}"/>
          </ac:grpSpMkLst>
        </pc:grpChg>
        <pc:grpChg chg="mod">
          <ac:chgData name="Kokchun Giang" userId="67e2125d-ec8c-4323-9653-9824a2ad815f" providerId="ADAL" clId="{066B0731-8B54-CF43-9BDD-D2EEB9663FC5}" dt="2024-01-27T12:43:31.769" v="3046" actId="164"/>
          <ac:grpSpMkLst>
            <pc:docMk/>
            <pc:sldMk cId="1010622222" sldId="332"/>
            <ac:grpSpMk id="1617" creationId="{977EF4D5-A066-D223-3470-333EA2CF36F4}"/>
          </ac:grpSpMkLst>
        </pc:grpChg>
        <pc:grpChg chg="mod">
          <ac:chgData name="Kokchun Giang" userId="67e2125d-ec8c-4323-9653-9824a2ad815f" providerId="ADAL" clId="{066B0731-8B54-CF43-9BDD-D2EEB9663FC5}" dt="2024-01-27T12:43:31.769" v="3046" actId="164"/>
          <ac:grpSpMkLst>
            <pc:docMk/>
            <pc:sldMk cId="1010622222" sldId="332"/>
            <ac:grpSpMk id="1621" creationId="{6B584827-1953-6E68-F4C6-AE2BAE1F4ED6}"/>
          </ac:grpSpMkLst>
        </pc:grpChg>
        <pc:grpChg chg="mod">
          <ac:chgData name="Kokchun Giang" userId="67e2125d-ec8c-4323-9653-9824a2ad815f" providerId="ADAL" clId="{066B0731-8B54-CF43-9BDD-D2EEB9663FC5}" dt="2024-01-27T12:43:36.787" v="3047" actId="164"/>
          <ac:grpSpMkLst>
            <pc:docMk/>
            <pc:sldMk cId="1010622222" sldId="332"/>
            <ac:grpSpMk id="1635" creationId="{8B06AEA7-3A28-8029-863C-A7EE14DF8BEF}"/>
          </ac:grpSpMkLst>
        </pc:grpChg>
        <pc:grpChg chg="mod">
          <ac:chgData name="Kokchun Giang" userId="67e2125d-ec8c-4323-9653-9824a2ad815f" providerId="ADAL" clId="{066B0731-8B54-CF43-9BDD-D2EEB9663FC5}" dt="2024-01-27T12:43:36.787" v="3047" actId="164"/>
          <ac:grpSpMkLst>
            <pc:docMk/>
            <pc:sldMk cId="1010622222" sldId="332"/>
            <ac:grpSpMk id="1636" creationId="{48B5BDA8-DDE8-2275-10EB-3B58FE522DA8}"/>
          </ac:grpSpMkLst>
        </pc:grpChg>
        <pc:grpChg chg="mod">
          <ac:chgData name="Kokchun Giang" userId="67e2125d-ec8c-4323-9653-9824a2ad815f" providerId="ADAL" clId="{066B0731-8B54-CF43-9BDD-D2EEB9663FC5}" dt="2024-01-27T12:43:36.787" v="3047" actId="164"/>
          <ac:grpSpMkLst>
            <pc:docMk/>
            <pc:sldMk cId="1010622222" sldId="332"/>
            <ac:grpSpMk id="1640" creationId="{0B450E47-6B92-E187-44F5-B80C881510CF}"/>
          </ac:grpSpMkLst>
        </pc:grpChg>
        <pc:grpChg chg="del mod">
          <ac:chgData name="Kokchun Giang" userId="67e2125d-ec8c-4323-9653-9824a2ad815f" providerId="ADAL" clId="{066B0731-8B54-CF43-9BDD-D2EEB9663FC5}" dt="2024-01-26T16:23:09.756" v="1322"/>
          <ac:grpSpMkLst>
            <pc:docMk/>
            <pc:sldMk cId="1010622222" sldId="332"/>
            <ac:grpSpMk id="1644" creationId="{19116BDD-9459-BD5D-A841-7495574786CA}"/>
          </ac:grpSpMkLst>
        </pc:grpChg>
        <pc:grpChg chg="mod">
          <ac:chgData name="Kokchun Giang" userId="67e2125d-ec8c-4323-9653-9824a2ad815f" providerId="ADAL" clId="{066B0731-8B54-CF43-9BDD-D2EEB9663FC5}" dt="2024-01-27T12:43:41.319" v="3048" actId="164"/>
          <ac:grpSpMkLst>
            <pc:docMk/>
            <pc:sldMk cId="1010622222" sldId="332"/>
            <ac:grpSpMk id="1655" creationId="{9AC24E5F-BE54-6B36-B1FF-8A622E88E105}"/>
          </ac:grpSpMkLst>
        </pc:grpChg>
        <pc:grpChg chg="mod">
          <ac:chgData name="Kokchun Giang" userId="67e2125d-ec8c-4323-9653-9824a2ad815f" providerId="ADAL" clId="{066B0731-8B54-CF43-9BDD-D2EEB9663FC5}" dt="2024-01-27T12:43:41.319" v="3048" actId="164"/>
          <ac:grpSpMkLst>
            <pc:docMk/>
            <pc:sldMk cId="1010622222" sldId="332"/>
            <ac:grpSpMk id="1656" creationId="{F6538337-CFE0-453F-0246-C3813790AE32}"/>
          </ac:grpSpMkLst>
        </pc:grpChg>
        <pc:grpChg chg="mod">
          <ac:chgData name="Kokchun Giang" userId="67e2125d-ec8c-4323-9653-9824a2ad815f" providerId="ADAL" clId="{066B0731-8B54-CF43-9BDD-D2EEB9663FC5}" dt="2024-01-27T12:43:41.319" v="3048" actId="164"/>
          <ac:grpSpMkLst>
            <pc:docMk/>
            <pc:sldMk cId="1010622222" sldId="332"/>
            <ac:grpSpMk id="1664" creationId="{FB62AC51-15FA-FB7F-EEF9-6935BF5F1951}"/>
          </ac:grpSpMkLst>
        </pc:grpChg>
        <pc:grpChg chg="del mod">
          <ac:chgData name="Kokchun Giang" userId="67e2125d-ec8c-4323-9653-9824a2ad815f" providerId="ADAL" clId="{066B0731-8B54-CF43-9BDD-D2EEB9663FC5}" dt="2024-01-26T16:25:45.847" v="1364"/>
          <ac:grpSpMkLst>
            <pc:docMk/>
            <pc:sldMk cId="1010622222" sldId="332"/>
            <ac:grpSpMk id="1689" creationId="{13C2745E-EAF2-D924-74A5-8A68360F0FA2}"/>
          </ac:grpSpMkLst>
        </pc:grpChg>
        <pc:grpChg chg="del mod">
          <ac:chgData name="Kokchun Giang" userId="67e2125d-ec8c-4323-9653-9824a2ad815f" providerId="ADAL" clId="{066B0731-8B54-CF43-9BDD-D2EEB9663FC5}" dt="2024-01-26T16:25:45.847" v="1364"/>
          <ac:grpSpMkLst>
            <pc:docMk/>
            <pc:sldMk cId="1010622222" sldId="332"/>
            <ac:grpSpMk id="1690" creationId="{EA303315-8156-C9E1-0AA3-9605CF4215D3}"/>
          </ac:grpSpMkLst>
        </pc:grpChg>
        <pc:grpChg chg="mod">
          <ac:chgData name="Kokchun Giang" userId="67e2125d-ec8c-4323-9653-9824a2ad815f" providerId="ADAL" clId="{066B0731-8B54-CF43-9BDD-D2EEB9663FC5}" dt="2024-01-26T16:25:45.847" v="1364"/>
          <ac:grpSpMkLst>
            <pc:docMk/>
            <pc:sldMk cId="1010622222" sldId="332"/>
            <ac:grpSpMk id="1692" creationId="{2A2B50FD-0379-551E-9318-6C0AB2AC8738}"/>
          </ac:grpSpMkLst>
        </pc:grpChg>
        <pc:grpChg chg="del mod">
          <ac:chgData name="Kokchun Giang" userId="67e2125d-ec8c-4323-9653-9824a2ad815f" providerId="ADAL" clId="{066B0731-8B54-CF43-9BDD-D2EEB9663FC5}" dt="2024-01-26T16:26:21.263" v="1372"/>
          <ac:grpSpMkLst>
            <pc:docMk/>
            <pc:sldMk cId="1010622222" sldId="332"/>
            <ac:grpSpMk id="1695" creationId="{7D6B1ED4-C0DE-C4F9-5AE3-D1CAF876F14D}"/>
          </ac:grpSpMkLst>
        </pc:grpChg>
        <pc:grpChg chg="del mod">
          <ac:chgData name="Kokchun Giang" userId="67e2125d-ec8c-4323-9653-9824a2ad815f" providerId="ADAL" clId="{066B0731-8B54-CF43-9BDD-D2EEB9663FC5}" dt="2024-01-26T16:26:26.264" v="1380"/>
          <ac:grpSpMkLst>
            <pc:docMk/>
            <pc:sldMk cId="1010622222" sldId="332"/>
            <ac:grpSpMk id="1700" creationId="{E6294086-4124-0D1A-B149-99F729D02B5B}"/>
          </ac:grpSpMkLst>
        </pc:grpChg>
        <pc:grpChg chg="mod">
          <ac:chgData name="Kokchun Giang" userId="67e2125d-ec8c-4323-9653-9824a2ad815f" providerId="ADAL" clId="{066B0731-8B54-CF43-9BDD-D2EEB9663FC5}" dt="2024-01-26T16:26:26.264" v="1380"/>
          <ac:grpSpMkLst>
            <pc:docMk/>
            <pc:sldMk cId="1010622222" sldId="332"/>
            <ac:grpSpMk id="1708" creationId="{150E55AC-CC7A-D22B-F464-021BF3ABB21B}"/>
          </ac:grpSpMkLst>
        </pc:grpChg>
        <pc:grpChg chg="mod">
          <ac:chgData name="Kokchun Giang" userId="67e2125d-ec8c-4323-9653-9824a2ad815f" providerId="ADAL" clId="{066B0731-8B54-CF43-9BDD-D2EEB9663FC5}" dt="2024-01-27T12:43:58.885" v="3049" actId="164"/>
          <ac:grpSpMkLst>
            <pc:docMk/>
            <pc:sldMk cId="1010622222" sldId="332"/>
            <ac:grpSpMk id="1723" creationId="{04263CBF-D798-5523-8389-92B2F35CD106}"/>
          </ac:grpSpMkLst>
        </pc:grpChg>
        <pc:grpChg chg="mod">
          <ac:chgData name="Kokchun Giang" userId="67e2125d-ec8c-4323-9653-9824a2ad815f" providerId="ADAL" clId="{066B0731-8B54-CF43-9BDD-D2EEB9663FC5}" dt="2024-01-27T12:43:58.885" v="3049" actId="164"/>
          <ac:grpSpMkLst>
            <pc:docMk/>
            <pc:sldMk cId="1010622222" sldId="332"/>
            <ac:grpSpMk id="1728" creationId="{CB0F4C8F-B2D9-238E-2403-A78108B99EF8}"/>
          </ac:grpSpMkLst>
        </pc:grpChg>
        <pc:grpChg chg="mod">
          <ac:chgData name="Kokchun Giang" userId="67e2125d-ec8c-4323-9653-9824a2ad815f" providerId="ADAL" clId="{066B0731-8B54-CF43-9BDD-D2EEB9663FC5}" dt="2024-01-27T12:44:06.436" v="3050" actId="164"/>
          <ac:grpSpMkLst>
            <pc:docMk/>
            <pc:sldMk cId="1010622222" sldId="332"/>
            <ac:grpSpMk id="1739" creationId="{1D356688-3610-4289-83F4-5F8167DA49E2}"/>
          </ac:grpSpMkLst>
        </pc:grpChg>
        <pc:grpChg chg="mod">
          <ac:chgData name="Kokchun Giang" userId="67e2125d-ec8c-4323-9653-9824a2ad815f" providerId="ADAL" clId="{066B0731-8B54-CF43-9BDD-D2EEB9663FC5}" dt="2024-01-27T12:44:06.436" v="3050" actId="164"/>
          <ac:grpSpMkLst>
            <pc:docMk/>
            <pc:sldMk cId="1010622222" sldId="332"/>
            <ac:grpSpMk id="1752" creationId="{64C99722-D5D1-CDC8-3FC1-2FBA996CA8E3}"/>
          </ac:grpSpMkLst>
        </pc:grpChg>
        <pc:grpChg chg="mod">
          <ac:chgData name="Kokchun Giang" userId="67e2125d-ec8c-4323-9653-9824a2ad815f" providerId="ADAL" clId="{066B0731-8B54-CF43-9BDD-D2EEB9663FC5}" dt="2024-01-27T12:44:06.436" v="3050" actId="164"/>
          <ac:grpSpMkLst>
            <pc:docMk/>
            <pc:sldMk cId="1010622222" sldId="332"/>
            <ac:grpSpMk id="1753" creationId="{85E510C9-095E-A89F-C9E3-493694C980B4}"/>
          </ac:grpSpMkLst>
        </pc:grpChg>
        <pc:grpChg chg="del mod">
          <ac:chgData name="Kokchun Giang" userId="67e2125d-ec8c-4323-9653-9824a2ad815f" providerId="ADAL" clId="{066B0731-8B54-CF43-9BDD-D2EEB9663FC5}" dt="2024-01-26T16:27:11.826" v="1433"/>
          <ac:grpSpMkLst>
            <pc:docMk/>
            <pc:sldMk cId="1010622222" sldId="332"/>
            <ac:grpSpMk id="1762" creationId="{64059416-5F78-F279-211A-CCF2D39F543F}"/>
          </ac:grpSpMkLst>
        </pc:grpChg>
        <pc:grpChg chg="mod">
          <ac:chgData name="Kokchun Giang" userId="67e2125d-ec8c-4323-9653-9824a2ad815f" providerId="ADAL" clId="{066B0731-8B54-CF43-9BDD-D2EEB9663FC5}" dt="2024-01-27T12:44:22.736" v="3051" actId="164"/>
          <ac:grpSpMkLst>
            <pc:docMk/>
            <pc:sldMk cId="1010622222" sldId="332"/>
            <ac:grpSpMk id="1763" creationId="{3236DDFD-6630-5A65-CBC1-4A6FE86568A6}"/>
          </ac:grpSpMkLst>
        </pc:grpChg>
        <pc:grpChg chg="mod">
          <ac:chgData name="Kokchun Giang" userId="67e2125d-ec8c-4323-9653-9824a2ad815f" providerId="ADAL" clId="{066B0731-8B54-CF43-9BDD-D2EEB9663FC5}" dt="2024-01-27T12:44:22.736" v="3051" actId="164"/>
          <ac:grpSpMkLst>
            <pc:docMk/>
            <pc:sldMk cId="1010622222" sldId="332"/>
            <ac:grpSpMk id="1777" creationId="{83493F1D-83A5-FD49-4BA1-D4C0811F5A0E}"/>
          </ac:grpSpMkLst>
        </pc:grpChg>
        <pc:grpChg chg="mod">
          <ac:chgData name="Kokchun Giang" userId="67e2125d-ec8c-4323-9653-9824a2ad815f" providerId="ADAL" clId="{066B0731-8B54-CF43-9BDD-D2EEB9663FC5}" dt="2024-01-27T12:44:22.736" v="3051" actId="164"/>
          <ac:grpSpMkLst>
            <pc:docMk/>
            <pc:sldMk cId="1010622222" sldId="332"/>
            <ac:grpSpMk id="1778" creationId="{B732B988-5263-543D-4605-2B64E8896A46}"/>
          </ac:grpSpMkLst>
        </pc:grpChg>
        <pc:grpChg chg="mod">
          <ac:chgData name="Kokchun Giang" userId="67e2125d-ec8c-4323-9653-9824a2ad815f" providerId="ADAL" clId="{066B0731-8B54-CF43-9BDD-D2EEB9663FC5}" dt="2024-01-27T12:44:31.421" v="3055" actId="1076"/>
          <ac:grpSpMkLst>
            <pc:docMk/>
            <pc:sldMk cId="1010622222" sldId="332"/>
            <ac:grpSpMk id="1783" creationId="{0E275488-1364-2DD4-F0DF-129D33395106}"/>
          </ac:grpSpMkLst>
        </pc:grpChg>
        <pc:grpChg chg="del mod">
          <ac:chgData name="Kokchun Giang" userId="67e2125d-ec8c-4323-9653-9824a2ad815f" providerId="ADAL" clId="{066B0731-8B54-CF43-9BDD-D2EEB9663FC5}" dt="2024-01-26T16:27:44.303" v="1462"/>
          <ac:grpSpMkLst>
            <pc:docMk/>
            <pc:sldMk cId="1010622222" sldId="332"/>
            <ac:grpSpMk id="1790" creationId="{39848E26-680A-0286-1CE0-0B004C54A6D0}"/>
          </ac:grpSpMkLst>
        </pc:grpChg>
        <pc:grpChg chg="mod">
          <ac:chgData name="Kokchun Giang" userId="67e2125d-ec8c-4323-9653-9824a2ad815f" providerId="ADAL" clId="{066B0731-8B54-CF43-9BDD-D2EEB9663FC5}" dt="2024-01-26T16:27:44.303" v="1462"/>
          <ac:grpSpMkLst>
            <pc:docMk/>
            <pc:sldMk cId="1010622222" sldId="332"/>
            <ac:grpSpMk id="1792" creationId="{E0CFD3DE-4B59-4A3A-F039-F747B1DDDD68}"/>
          </ac:grpSpMkLst>
        </pc:grpChg>
        <pc:grpChg chg="del mod">
          <ac:chgData name="Kokchun Giang" userId="67e2125d-ec8c-4323-9653-9824a2ad815f" providerId="ADAL" clId="{066B0731-8B54-CF43-9BDD-D2EEB9663FC5}" dt="2024-01-26T16:28:43.649" v="1474"/>
          <ac:grpSpMkLst>
            <pc:docMk/>
            <pc:sldMk cId="1010622222" sldId="332"/>
            <ac:grpSpMk id="1798" creationId="{DFAE0BF1-EC64-B5A9-29E2-34033F6450E7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13" creationId="{B821E742-AEAF-9169-C851-5072E4868521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14" creationId="{95F82B87-7504-523B-C869-D18188EFEBE4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15" creationId="{F190BECC-4AB9-47D4-143C-EF86A81B1D7C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22" creationId="{1C25492E-D7E6-58FA-58EB-4744A6E3DFDE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28" creationId="{797B6B13-4165-FBE4-6E10-5EA929E2CEC4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34" creationId="{4A60D16C-21F8-40A2-C320-CBC6CE67E1A1}"/>
          </ac:grpSpMkLst>
        </pc:grpChg>
        <pc:grpChg chg="mod">
          <ac:chgData name="Kokchun Giang" userId="67e2125d-ec8c-4323-9653-9824a2ad815f" providerId="ADAL" clId="{066B0731-8B54-CF43-9BDD-D2EEB9663FC5}" dt="2024-01-26T16:29:08.557" v="1514"/>
          <ac:grpSpMkLst>
            <pc:docMk/>
            <pc:sldMk cId="1010622222" sldId="332"/>
            <ac:grpSpMk id="1837" creationId="{B1B8B9A5-B864-4468-E276-79EA34B33E83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47" creationId="{B4140DE6-39FC-DA00-9568-6BBE673562AF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48" creationId="{E695FF5E-8BC9-7235-7A58-C73C2D671006}"/>
          </ac:grpSpMkLst>
        </pc:grpChg>
        <pc:grpChg chg="mod">
          <ac:chgData name="Kokchun Giang" userId="67e2125d-ec8c-4323-9653-9824a2ad815f" providerId="ADAL" clId="{066B0731-8B54-CF43-9BDD-D2EEB9663FC5}" dt="2024-01-27T12:44:38.818" v="3056" actId="164"/>
          <ac:grpSpMkLst>
            <pc:docMk/>
            <pc:sldMk cId="1010622222" sldId="332"/>
            <ac:grpSpMk id="1853" creationId="{59E1CE5E-1CCD-AC1F-D830-94FCB3B472DB}"/>
          </ac:grpSpMkLst>
        </pc:grpChg>
        <pc:grpChg chg="del mod">
          <ac:chgData name="Kokchun Giang" userId="67e2125d-ec8c-4323-9653-9824a2ad815f" providerId="ADAL" clId="{066B0731-8B54-CF43-9BDD-D2EEB9663FC5}" dt="2024-01-26T16:29:44.837" v="1550"/>
          <ac:grpSpMkLst>
            <pc:docMk/>
            <pc:sldMk cId="1010622222" sldId="332"/>
            <ac:grpSpMk id="1862" creationId="{8C47731E-B540-A635-72FC-0FC0B530C404}"/>
          </ac:grpSpMkLst>
        </pc:grpChg>
        <pc:grpChg chg="del mod">
          <ac:chgData name="Kokchun Giang" userId="67e2125d-ec8c-4323-9653-9824a2ad815f" providerId="ADAL" clId="{066B0731-8B54-CF43-9BDD-D2EEB9663FC5}" dt="2024-01-26T16:30:06.739" v="1573"/>
          <ac:grpSpMkLst>
            <pc:docMk/>
            <pc:sldMk cId="1010622222" sldId="332"/>
            <ac:grpSpMk id="1863" creationId="{94C6A80E-18D1-B6A6-3E96-EF50CB5D825E}"/>
          </ac:grpSpMkLst>
        </pc:grpChg>
        <pc:grpChg chg="del mod">
          <ac:chgData name="Kokchun Giang" userId="67e2125d-ec8c-4323-9653-9824a2ad815f" providerId="ADAL" clId="{066B0731-8B54-CF43-9BDD-D2EEB9663FC5}" dt="2024-01-26T16:30:06.740" v="1577"/>
          <ac:grpSpMkLst>
            <pc:docMk/>
            <pc:sldMk cId="1010622222" sldId="332"/>
            <ac:grpSpMk id="1874" creationId="{3679FD83-0279-056F-E9AC-36A7BB39CF94}"/>
          </ac:grpSpMkLst>
        </pc:grpChg>
        <pc:grpChg chg="del mod">
          <ac:chgData name="Kokchun Giang" userId="67e2125d-ec8c-4323-9653-9824a2ad815f" providerId="ADAL" clId="{066B0731-8B54-CF43-9BDD-D2EEB9663FC5}" dt="2024-01-26T16:30:06.737" v="1569"/>
          <ac:grpSpMkLst>
            <pc:docMk/>
            <pc:sldMk cId="1010622222" sldId="332"/>
            <ac:grpSpMk id="1875" creationId="{C69F2311-1D2D-B35E-ED07-32D1B8D239FC}"/>
          </ac:grpSpMkLst>
        </pc:grpChg>
        <pc:grpChg chg="del mod">
          <ac:chgData name="Kokchun Giang" userId="67e2125d-ec8c-4323-9653-9824a2ad815f" providerId="ADAL" clId="{066B0731-8B54-CF43-9BDD-D2EEB9663FC5}" dt="2024-01-26T16:30:08.597" v="1585"/>
          <ac:grpSpMkLst>
            <pc:docMk/>
            <pc:sldMk cId="1010622222" sldId="332"/>
            <ac:grpSpMk id="1880" creationId="{24B8ACF8-67D1-BC39-8CA0-446887D09767}"/>
          </ac:grpSpMkLst>
        </pc:grpChg>
        <pc:grpChg chg="del mod">
          <ac:chgData name="Kokchun Giang" userId="67e2125d-ec8c-4323-9653-9824a2ad815f" providerId="ADAL" clId="{066B0731-8B54-CF43-9BDD-D2EEB9663FC5}" dt="2024-01-26T16:30:08.593" v="1579"/>
          <ac:grpSpMkLst>
            <pc:docMk/>
            <pc:sldMk cId="1010622222" sldId="332"/>
            <ac:grpSpMk id="1885" creationId="{78EFC9DB-37A5-3633-0360-2998C5AD67E6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889" creationId="{F1B4A578-90F3-4FC5-0D52-5577335515A9}"/>
          </ac:grpSpMkLst>
        </pc:grpChg>
        <pc:grpChg chg="del mod">
          <ac:chgData name="Kokchun Giang" userId="67e2125d-ec8c-4323-9653-9824a2ad815f" providerId="ADAL" clId="{066B0731-8B54-CF43-9BDD-D2EEB9663FC5}" dt="2024-01-26T16:30:28.406" v="1602"/>
          <ac:grpSpMkLst>
            <pc:docMk/>
            <pc:sldMk cId="1010622222" sldId="332"/>
            <ac:grpSpMk id="1894" creationId="{9703D8E7-D1C5-6607-9839-ACE7A1863EE3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01" creationId="{A55A2D1F-2A2C-597A-C10A-04AE4CCF9CBE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02" creationId="{7E4BEB87-D03F-A9C1-5A16-87B9569E822A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06" creationId="{1F1D81E2-373D-04EC-73A1-C463907B94A8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11" creationId="{072D8863-D848-C39D-237C-736079072E6B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14" creationId="{CEA484CF-4B06-2F65-9907-D9B03C330545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18" creationId="{2141AEBC-D5AF-E182-49B7-420FC0A07D4F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22" creationId="{B53FFFAF-8FB9-16E2-C5F3-80837617D1BE}"/>
          </ac:grpSpMkLst>
        </pc:grpChg>
        <pc:grpChg chg="del mod">
          <ac:chgData name="Kokchun Giang" userId="67e2125d-ec8c-4323-9653-9824a2ad815f" providerId="ADAL" clId="{066B0731-8B54-CF43-9BDD-D2EEB9663FC5}" dt="2024-01-26T16:30:58.587" v="1629"/>
          <ac:grpSpMkLst>
            <pc:docMk/>
            <pc:sldMk cId="1010622222" sldId="332"/>
            <ac:grpSpMk id="1926" creationId="{2F005EAF-BB01-23F4-3A6C-7F1A433CA17E}"/>
          </ac:grpSpMkLst>
        </pc:grpChg>
        <pc:grpChg chg="del mod">
          <ac:chgData name="Kokchun Giang" userId="67e2125d-ec8c-4323-9653-9824a2ad815f" providerId="ADAL" clId="{066B0731-8B54-CF43-9BDD-D2EEB9663FC5}" dt="2024-01-26T16:31:00.038" v="1632"/>
          <ac:grpSpMkLst>
            <pc:docMk/>
            <pc:sldMk cId="1010622222" sldId="332"/>
            <ac:grpSpMk id="1929" creationId="{F5457DD9-9E9E-B225-6ABC-D3F5DBF23033}"/>
          </ac:grpSpMkLst>
        </pc:grpChg>
        <pc:grpChg chg="mod">
          <ac:chgData name="Kokchun Giang" userId="67e2125d-ec8c-4323-9653-9824a2ad815f" providerId="ADAL" clId="{066B0731-8B54-CF43-9BDD-D2EEB9663FC5}" dt="2024-01-27T12:44:42.136" v="3057" actId="164"/>
          <ac:grpSpMkLst>
            <pc:docMk/>
            <pc:sldMk cId="1010622222" sldId="332"/>
            <ac:grpSpMk id="1932" creationId="{32A7A3A6-CA3B-9B56-1215-47F1EFE5182F}"/>
          </ac:grpSpMkLst>
        </pc:grpChg>
        <pc:grpChg chg="mod">
          <ac:chgData name="Kokchun Giang" userId="67e2125d-ec8c-4323-9653-9824a2ad815f" providerId="ADAL" clId="{066B0731-8B54-CF43-9BDD-D2EEB9663FC5}" dt="2024-01-27T12:44:44.963" v="3058" actId="164"/>
          <ac:grpSpMkLst>
            <pc:docMk/>
            <pc:sldMk cId="1010622222" sldId="332"/>
            <ac:grpSpMk id="1944" creationId="{441D62A4-D4C5-5487-507E-658E1A430407}"/>
          </ac:grpSpMkLst>
        </pc:grpChg>
        <pc:grpChg chg="mod">
          <ac:chgData name="Kokchun Giang" userId="67e2125d-ec8c-4323-9653-9824a2ad815f" providerId="ADAL" clId="{066B0731-8B54-CF43-9BDD-D2EEB9663FC5}" dt="2024-01-27T12:44:44.963" v="3058" actId="164"/>
          <ac:grpSpMkLst>
            <pc:docMk/>
            <pc:sldMk cId="1010622222" sldId="332"/>
            <ac:grpSpMk id="1945" creationId="{AE2C845B-E832-12F5-4E4E-1ED8C9EE4E18}"/>
          </ac:grpSpMkLst>
        </pc:grpChg>
        <pc:grpChg chg="mod">
          <ac:chgData name="Kokchun Giang" userId="67e2125d-ec8c-4323-9653-9824a2ad815f" providerId="ADAL" clId="{066B0731-8B54-CF43-9BDD-D2EEB9663FC5}" dt="2024-01-27T12:44:44.963" v="3058" actId="164"/>
          <ac:grpSpMkLst>
            <pc:docMk/>
            <pc:sldMk cId="1010622222" sldId="332"/>
            <ac:grpSpMk id="1950" creationId="{F5ACF18B-7823-95BC-E302-42C42B65F5A2}"/>
          </ac:grpSpMkLst>
        </pc:grpChg>
        <pc:grpChg chg="mod">
          <ac:chgData name="Kokchun Giang" userId="67e2125d-ec8c-4323-9653-9824a2ad815f" providerId="ADAL" clId="{066B0731-8B54-CF43-9BDD-D2EEB9663FC5}" dt="2024-01-27T12:44:44.963" v="3058" actId="164"/>
          <ac:grpSpMkLst>
            <pc:docMk/>
            <pc:sldMk cId="1010622222" sldId="332"/>
            <ac:grpSpMk id="1955" creationId="{23848B92-13C9-81BF-1817-13653A6AD39A}"/>
          </ac:grpSpMkLst>
        </pc:grpChg>
        <pc:inkChg chg="del">
          <ac:chgData name="Kokchun Giang" userId="67e2125d-ec8c-4323-9653-9824a2ad815f" providerId="ADAL" clId="{066B0731-8B54-CF43-9BDD-D2EEB9663FC5}" dt="2024-01-26T16:12:28.778" v="868" actId="478"/>
          <ac:inkMkLst>
            <pc:docMk/>
            <pc:sldMk cId="1010622222" sldId="332"/>
            <ac:inkMk id="452" creationId="{5B126231-16E8-B6E1-474A-B5B989FE9724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460" creationId="{E82BCAAE-FDB7-E754-E76D-F64903E9FD16}"/>
          </ac:inkMkLst>
        </pc:inkChg>
        <pc:inkChg chg="del">
          <ac:chgData name="Kokchun Giang" userId="67e2125d-ec8c-4323-9653-9824a2ad815f" providerId="ADAL" clId="{066B0731-8B54-CF43-9BDD-D2EEB9663FC5}" dt="2024-01-26T16:12:32.250" v="870" actId="478"/>
          <ac:inkMkLst>
            <pc:docMk/>
            <pc:sldMk cId="1010622222" sldId="332"/>
            <ac:inkMk id="917" creationId="{DD6EF2FF-1323-CD46-D130-1297CA91D914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49" creationId="{515E5F1B-D9B1-4DA8-8AD2-48B3622A9767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51" creationId="{2A38B069-916B-7F7A-4403-1547C9B4C589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52" creationId="{FD6CF7D4-3327-9C2E-F804-7D253CD4AF4D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68" creationId="{20C70D0E-411E-68BA-C92F-D60D3B1E513C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69" creationId="{E431E542-1CB8-8565-F9D0-68076398BEEE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70" creationId="{7EF6DD84-84CF-F93C-EBBE-C79C77C3A200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71" creationId="{6AA8C1B8-17E7-9086-82EA-E6CB573A00DE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72" creationId="{E3D622AB-21CD-FD12-7F43-254E577569AE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73" creationId="{B4D2D7EA-7E06-531C-407E-4150DB25881C}"/>
          </ac:inkMkLst>
        </pc:inkChg>
        <pc:inkChg chg="del">
          <ac:chgData name="Kokchun Giang" userId="67e2125d-ec8c-4323-9653-9824a2ad815f" providerId="ADAL" clId="{066B0731-8B54-CF43-9BDD-D2EEB9663FC5}" dt="2024-01-26T16:12:36.429" v="871" actId="478"/>
          <ac:inkMkLst>
            <pc:docMk/>
            <pc:sldMk cId="1010622222" sldId="332"/>
            <ac:inkMk id="1074" creationId="{EB4D84C9-B0B1-6FA0-42A1-F26BC7E986EA}"/>
          </ac:inkMkLst>
        </pc:inkChg>
        <pc:inkChg chg="add del mod">
          <ac:chgData name="Kokchun Giang" userId="67e2125d-ec8c-4323-9653-9824a2ad815f" providerId="ADAL" clId="{066B0731-8B54-CF43-9BDD-D2EEB9663FC5}" dt="2024-01-26T16:13:19.871" v="884" actId="9405"/>
          <ac:inkMkLst>
            <pc:docMk/>
            <pc:sldMk cId="1010622222" sldId="332"/>
            <ac:inkMk id="1100" creationId="{2837B815-78E2-1DC7-E4AF-F4C683DE4D8E}"/>
          </ac:inkMkLst>
        </pc:inkChg>
        <pc:inkChg chg="add del mod">
          <ac:chgData name="Kokchun Giang" userId="67e2125d-ec8c-4323-9653-9824a2ad815f" providerId="ADAL" clId="{066B0731-8B54-CF43-9BDD-D2EEB9663FC5}" dt="2024-01-26T16:13:19.560" v="883" actId="9405"/>
          <ac:inkMkLst>
            <pc:docMk/>
            <pc:sldMk cId="1010622222" sldId="332"/>
            <ac:inkMk id="1101" creationId="{81820B7F-A015-7225-44E2-FB55FABE63D5}"/>
          </ac:inkMkLst>
        </pc:inkChg>
        <pc:inkChg chg="add del mod">
          <ac:chgData name="Kokchun Giang" userId="67e2125d-ec8c-4323-9653-9824a2ad815f" providerId="ADAL" clId="{066B0731-8B54-CF43-9BDD-D2EEB9663FC5}" dt="2024-01-26T16:13:19.142" v="882" actId="9405"/>
          <ac:inkMkLst>
            <pc:docMk/>
            <pc:sldMk cId="1010622222" sldId="332"/>
            <ac:inkMk id="1102" creationId="{5AEE11EA-BA2B-AC39-81F8-4E72123D42C7}"/>
          </ac:inkMkLst>
        </pc:inkChg>
        <pc:inkChg chg="add del mod">
          <ac:chgData name="Kokchun Giang" userId="67e2125d-ec8c-4323-9653-9824a2ad815f" providerId="ADAL" clId="{066B0731-8B54-CF43-9BDD-D2EEB9663FC5}" dt="2024-01-26T16:13:18.754" v="881" actId="9405"/>
          <ac:inkMkLst>
            <pc:docMk/>
            <pc:sldMk cId="1010622222" sldId="332"/>
            <ac:inkMk id="1103" creationId="{18995951-1D83-D45E-0F08-E05A820B241A}"/>
          </ac:inkMkLst>
        </pc:inkChg>
        <pc:inkChg chg="add del mod">
          <ac:chgData name="Kokchun Giang" userId="67e2125d-ec8c-4323-9653-9824a2ad815f" providerId="ADAL" clId="{066B0731-8B54-CF43-9BDD-D2EEB9663FC5}" dt="2024-01-26T16:13:18.498" v="880"/>
          <ac:inkMkLst>
            <pc:docMk/>
            <pc:sldMk cId="1010622222" sldId="332"/>
            <ac:inkMk id="1104" creationId="{8C2B95A5-C026-66A1-E07E-6AFE19928F2E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07" creationId="{F47C28EF-66DE-BB3D-00C1-8E53B17D55AC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10" creationId="{0E83AA3B-8C4A-D984-4131-AF4B67029F79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11" creationId="{07E4CC92-1519-C613-FF9E-10F258958F22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15" creationId="{F05238AB-8E0D-5C9D-CEDF-92867E310962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16" creationId="{F32B6CBC-7545-32F6-692A-2E0A3CCDD3B9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25" creationId="{D7333436-C962-FEB5-DF61-05AB6C58829C}"/>
          </ac:inkMkLst>
        </pc:inkChg>
        <pc:inkChg chg="add mod">
          <ac:chgData name="Kokchun Giang" userId="67e2125d-ec8c-4323-9653-9824a2ad815f" providerId="ADAL" clId="{066B0731-8B54-CF43-9BDD-D2EEB9663FC5}" dt="2024-01-26T16:13:28.244" v="892"/>
          <ac:inkMkLst>
            <pc:docMk/>
            <pc:sldMk cId="1010622222" sldId="332"/>
            <ac:inkMk id="1127" creationId="{B72D5322-8510-5DD0-0074-D2FB422B88E7}"/>
          </ac:inkMkLst>
        </pc:inkChg>
        <pc:inkChg chg="add mod">
          <ac:chgData name="Kokchun Giang" userId="67e2125d-ec8c-4323-9653-9824a2ad815f" providerId="ADAL" clId="{066B0731-8B54-CF43-9BDD-D2EEB9663FC5}" dt="2024-01-26T16:13:28.244" v="892"/>
          <ac:inkMkLst>
            <pc:docMk/>
            <pc:sldMk cId="1010622222" sldId="332"/>
            <ac:inkMk id="1128" creationId="{2965D310-24EB-12AE-2E67-99ED56F971C5}"/>
          </ac:inkMkLst>
        </pc:inkChg>
        <pc:inkChg chg="add mod">
          <ac:chgData name="Kokchun Giang" userId="67e2125d-ec8c-4323-9653-9824a2ad815f" providerId="ADAL" clId="{066B0731-8B54-CF43-9BDD-D2EEB9663FC5}" dt="2024-01-26T16:13:28.244" v="892"/>
          <ac:inkMkLst>
            <pc:docMk/>
            <pc:sldMk cId="1010622222" sldId="332"/>
            <ac:inkMk id="1129" creationId="{110605E2-8FA9-B16A-A30D-E01C7275BBAE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30" creationId="{EC379AA9-7CC6-D261-B330-781483C495B4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31" creationId="{3AC02645-619A-25CF-C0AB-F02A3FC17022}"/>
          </ac:inkMkLst>
        </pc:inkChg>
        <pc:inkChg chg="add mod">
          <ac:chgData name="Kokchun Giang" userId="67e2125d-ec8c-4323-9653-9824a2ad815f" providerId="ADAL" clId="{066B0731-8B54-CF43-9BDD-D2EEB9663FC5}" dt="2024-01-26T16:13:28.244" v="892"/>
          <ac:inkMkLst>
            <pc:docMk/>
            <pc:sldMk cId="1010622222" sldId="332"/>
            <ac:inkMk id="1132" creationId="{4DD33D34-6CC6-3CA4-1EC5-83C8C24E904A}"/>
          </ac:inkMkLst>
        </pc:inkChg>
        <pc:inkChg chg="add mod">
          <ac:chgData name="Kokchun Giang" userId="67e2125d-ec8c-4323-9653-9824a2ad815f" providerId="ADAL" clId="{066B0731-8B54-CF43-9BDD-D2EEB9663FC5}" dt="2024-01-26T16:13:28.244" v="892"/>
          <ac:inkMkLst>
            <pc:docMk/>
            <pc:sldMk cId="1010622222" sldId="332"/>
            <ac:inkMk id="1133" creationId="{AAFDC91C-6F54-8631-698A-D2FED66EEA79}"/>
          </ac:inkMkLst>
        </pc:inkChg>
        <pc:inkChg chg="add del">
          <ac:chgData name="Kokchun Giang" userId="67e2125d-ec8c-4323-9653-9824a2ad815f" providerId="ADAL" clId="{066B0731-8B54-CF43-9BDD-D2EEB9663FC5}" dt="2024-01-26T16:25:04.154" v="1335" actId="478"/>
          <ac:inkMkLst>
            <pc:docMk/>
            <pc:sldMk cId="1010622222" sldId="332"/>
            <ac:inkMk id="1134" creationId="{A5A1A4C7-D0E4-71DE-E7E4-FEE6AA902E46}"/>
          </ac:inkMkLst>
        </pc:inkChg>
        <pc:inkChg chg="add del">
          <ac:chgData name="Kokchun Giang" userId="67e2125d-ec8c-4323-9653-9824a2ad815f" providerId="ADAL" clId="{066B0731-8B54-CF43-9BDD-D2EEB9663FC5}" dt="2024-01-26T16:25:04.154" v="1335" actId="478"/>
          <ac:inkMkLst>
            <pc:docMk/>
            <pc:sldMk cId="1010622222" sldId="332"/>
            <ac:inkMk id="1135" creationId="{1742D807-ABD8-334F-A5FF-8A3F93DE5805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37" creationId="{DB095C0D-1212-FF03-CD44-7F96421D8F4C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40" creationId="{F72D863A-73D0-BE6B-7A9E-21BCE1354E8C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42" creationId="{878158FF-A6E4-4C66-699A-F06AEF07AD6D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46" creationId="{90CCEEF8-247C-09E2-F82B-3C9601832413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48" creationId="{850F134D-91A7-648B-B67F-774C20FFCB08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51" creationId="{1E46FBA7-EECC-573A-A42A-E2406DC2C194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52" creationId="{38301D3F-FFB7-206E-590E-0437F5811CA1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62" creationId="{FEB6282A-12BB-B43C-BA0F-49E1E97F623F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65" creationId="{D9D734E8-8F2E-09AB-908D-4E3F7B9215C8}"/>
          </ac:inkMkLst>
        </pc:inkChg>
        <pc:inkChg chg="add mod">
          <ac:chgData name="Kokchun Giang" userId="67e2125d-ec8c-4323-9653-9824a2ad815f" providerId="ADAL" clId="{066B0731-8B54-CF43-9BDD-D2EEB9663FC5}" dt="2024-01-26T16:13:31.244" v="901"/>
          <ac:inkMkLst>
            <pc:docMk/>
            <pc:sldMk cId="1010622222" sldId="332"/>
            <ac:inkMk id="1167" creationId="{F52FDEF1-A292-460F-BA24-5F1647C4B547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184" creationId="{63E9767E-E895-2C0D-9E4A-8048FEEEFF49}"/>
          </ac:inkMkLst>
        </pc:inkChg>
        <pc:inkChg chg="add del">
          <ac:chgData name="Kokchun Giang" userId="67e2125d-ec8c-4323-9653-9824a2ad815f" providerId="ADAL" clId="{066B0731-8B54-CF43-9BDD-D2EEB9663FC5}" dt="2024-01-26T16:25:04.154" v="1335" actId="478"/>
          <ac:inkMkLst>
            <pc:docMk/>
            <pc:sldMk cId="1010622222" sldId="332"/>
            <ac:inkMk id="1188" creationId="{6DE4CFE9-5E08-B8A7-B496-65425574E494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189" creationId="{96E8C57F-6C8C-257F-AC8A-46CA7A1603F7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197" creationId="{E02FC88E-6CF7-29AB-A364-57D91D554A62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00" creationId="{AF399193-019F-F91F-95A2-839C7F961FD3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07" creationId="{F73FD1BA-308A-88DB-21BA-3A998491C14A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08" creationId="{FD62761F-24B9-BCD7-70A1-E1CEC7F06BAB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13" creationId="{012C713E-742F-75F1-3F1F-EE225ADA62F2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28" creationId="{9391DE8F-87A5-2CAD-30E6-5F16505EC5B3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33" creationId="{42CC1986-0177-86AD-3010-AB8A1FBEF805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46" creationId="{768FD4B9-D5B6-3491-B5A8-14C1BA99E5F3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47" creationId="{AB14A62D-F515-4049-3DAF-2A77F6B5FDB8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48" creationId="{36A65B11-D999-F8E9-1BBA-068CD7070F77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49" creationId="{02CFD05B-A252-4ED1-D29E-BF8402DC5719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50" creationId="{9B27BA68-123A-E764-144F-442C992560AB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51" creationId="{04742616-EFF1-307A-E0D5-8879C35AE761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52" creationId="{EDE88386-8C12-C329-65B0-DBADD6D2323D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57" creationId="{A6993545-DD13-C15B-1236-08115C304B0F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58" creationId="{15F709AF-CD94-F7DF-4BB8-97078723AEE4}"/>
          </ac:inkMkLst>
        </pc:inkChg>
        <pc:inkChg chg="add mod">
          <ac:chgData name="Kokchun Giang" userId="67e2125d-ec8c-4323-9653-9824a2ad815f" providerId="ADAL" clId="{066B0731-8B54-CF43-9BDD-D2EEB9663FC5}" dt="2024-01-26T16:13:38.573" v="916"/>
          <ac:inkMkLst>
            <pc:docMk/>
            <pc:sldMk cId="1010622222" sldId="332"/>
            <ac:inkMk id="1259" creationId="{BCDB7D8A-3F93-4CF5-1463-8E5B6E5EA24D}"/>
          </ac:inkMkLst>
        </pc:inkChg>
        <pc:inkChg chg="add mod">
          <ac:chgData name="Kokchun Giang" userId="67e2125d-ec8c-4323-9653-9824a2ad815f" providerId="ADAL" clId="{066B0731-8B54-CF43-9BDD-D2EEB9663FC5}" dt="2024-01-26T16:13:40.759" v="920"/>
          <ac:inkMkLst>
            <pc:docMk/>
            <pc:sldMk cId="1010622222" sldId="332"/>
            <ac:inkMk id="1263" creationId="{996E2594-D46D-EB5C-C4CF-06EC575B8B08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84" creationId="{0BBE6728-7232-4A7C-AB39-2B226381623E}"/>
          </ac:inkMkLst>
        </pc:inkChg>
        <pc:inkChg chg="del">
          <ac:chgData name="Kokchun Giang" userId="67e2125d-ec8c-4323-9653-9824a2ad815f" providerId="ADAL" clId="{066B0731-8B54-CF43-9BDD-D2EEB9663FC5}" dt="2024-01-26T16:12:38.805" v="872" actId="478"/>
          <ac:inkMkLst>
            <pc:docMk/>
            <pc:sldMk cId="1010622222" sldId="332"/>
            <ac:inkMk id="1286" creationId="{AF32B561-5AD8-A8BA-D3A2-119399EDECBA}"/>
          </ac:inkMkLst>
        </pc:inkChg>
        <pc:inkChg chg="add mod">
          <ac:chgData name="Kokchun Giang" userId="67e2125d-ec8c-4323-9653-9824a2ad815f" providerId="ADAL" clId="{066B0731-8B54-CF43-9BDD-D2EEB9663FC5}" dt="2024-01-26T16:13:40.759" v="920"/>
          <ac:inkMkLst>
            <pc:docMk/>
            <pc:sldMk cId="1010622222" sldId="332"/>
            <ac:inkMk id="1287" creationId="{ECC6197E-0AC5-5A44-6DE3-FECC00B3E8DD}"/>
          </ac:inkMkLst>
        </pc:inkChg>
        <pc:inkChg chg="add mod">
          <ac:chgData name="Kokchun Giang" userId="67e2125d-ec8c-4323-9653-9824a2ad815f" providerId="ADAL" clId="{066B0731-8B54-CF43-9BDD-D2EEB9663FC5}" dt="2024-01-26T16:13:40.759" v="920"/>
          <ac:inkMkLst>
            <pc:docMk/>
            <pc:sldMk cId="1010622222" sldId="332"/>
            <ac:inkMk id="1288" creationId="{3B684DD8-B9A5-6EFB-B40C-5FB3FE3CC52A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0" creationId="{786914B9-26EB-CB4A-14DE-883C24373051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1" creationId="{6E283097-BCE6-C981-F485-3429BDE410AF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2" creationId="{2A67E7C0-F9F0-EF02-71D2-31E60491788A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3" creationId="{F46D0151-2756-EDAC-7938-AD015B0C3BF7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4" creationId="{8514C800-DC7D-0335-DD9F-05AB266ACFE8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5" creationId="{371C0185-5510-28A9-5BF6-CE860101EA8A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6" creationId="{3DFEB27D-E30A-8CED-8C86-7A089C499C31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7" creationId="{C3CD75E3-ACB1-371B-50D7-A0870752F8C2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8" creationId="{C5867644-A70D-8EBD-C398-D4518F134B2B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299" creationId="{E77A8FFE-7B87-BB08-D545-990210ADCC51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300" creationId="{9643201E-0FFC-CAC2-F29F-3353CBB7E508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301" creationId="{D94E7743-B2A2-0EB3-D901-5D9CF754295E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302" creationId="{6BEE727F-930C-18FC-9B93-BE3A741DB6F7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303" creationId="{0C7B33E2-2920-0061-B362-6EB5615320E2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304" creationId="{C16E8385-8E8E-0EB2-7101-0C4D85F52E06}"/>
          </ac:inkMkLst>
        </pc:inkChg>
        <pc:inkChg chg="add mod">
          <ac:chgData name="Kokchun Giang" userId="67e2125d-ec8c-4323-9653-9824a2ad815f" providerId="ADAL" clId="{066B0731-8B54-CF43-9BDD-D2EEB9663FC5}" dt="2024-01-26T16:13:47.135" v="937"/>
          <ac:inkMkLst>
            <pc:docMk/>
            <pc:sldMk cId="1010622222" sldId="332"/>
            <ac:inkMk id="1305" creationId="{CF67BC3B-A311-87D0-663D-80A37D317931}"/>
          </ac:inkMkLst>
        </pc:inkChg>
        <pc:inkChg chg="add del">
          <ac:chgData name="Kokchun Giang" userId="67e2125d-ec8c-4323-9653-9824a2ad815f" providerId="ADAL" clId="{066B0731-8B54-CF43-9BDD-D2EEB9663FC5}" dt="2024-01-26T16:25:04.154" v="1335" actId="478"/>
          <ac:inkMkLst>
            <pc:docMk/>
            <pc:sldMk cId="1010622222" sldId="332"/>
            <ac:inkMk id="1308" creationId="{714C9BC6-E801-579D-C950-0CA83CCE6116}"/>
          </ac:inkMkLst>
        </pc:inkChg>
        <pc:inkChg chg="add del mod">
          <ac:chgData name="Kokchun Giang" userId="67e2125d-ec8c-4323-9653-9824a2ad815f" providerId="ADAL" clId="{066B0731-8B54-CF43-9BDD-D2EEB9663FC5}" dt="2024-01-26T16:14:10.223" v="972"/>
          <ac:inkMkLst>
            <pc:docMk/>
            <pc:sldMk cId="1010622222" sldId="332"/>
            <ac:inkMk id="1309" creationId="{8BFAE32B-A4C5-789C-E4BA-26A58AF375D9}"/>
          </ac:inkMkLst>
        </pc:inkChg>
        <pc:inkChg chg="add del mod">
          <ac:chgData name="Kokchun Giang" userId="67e2125d-ec8c-4323-9653-9824a2ad815f" providerId="ADAL" clId="{066B0731-8B54-CF43-9BDD-D2EEB9663FC5}" dt="2024-01-26T16:14:10.217" v="965"/>
          <ac:inkMkLst>
            <pc:docMk/>
            <pc:sldMk cId="1010622222" sldId="332"/>
            <ac:inkMk id="1310" creationId="{F157A6EA-94AA-A795-F7C6-1978CC07F560}"/>
          </ac:inkMkLst>
        </pc:inkChg>
        <pc:inkChg chg="add del mod">
          <ac:chgData name="Kokchun Giang" userId="67e2125d-ec8c-4323-9653-9824a2ad815f" providerId="ADAL" clId="{066B0731-8B54-CF43-9BDD-D2EEB9663FC5}" dt="2024-01-26T16:14:10.219" v="966"/>
          <ac:inkMkLst>
            <pc:docMk/>
            <pc:sldMk cId="1010622222" sldId="332"/>
            <ac:inkMk id="1311" creationId="{88AA01F8-03C9-1809-5F3F-FD05E1FBB4D6}"/>
          </ac:inkMkLst>
        </pc:inkChg>
        <pc:inkChg chg="add del mod">
          <ac:chgData name="Kokchun Giang" userId="67e2125d-ec8c-4323-9653-9824a2ad815f" providerId="ADAL" clId="{066B0731-8B54-CF43-9BDD-D2EEB9663FC5}" dt="2024-01-26T16:14:10.213" v="963"/>
          <ac:inkMkLst>
            <pc:docMk/>
            <pc:sldMk cId="1010622222" sldId="332"/>
            <ac:inkMk id="1312" creationId="{A6DCE8ED-8C41-8C95-5B34-0F3B083D1405}"/>
          </ac:inkMkLst>
        </pc:inkChg>
        <pc:inkChg chg="add del mod">
          <ac:chgData name="Kokchun Giang" userId="67e2125d-ec8c-4323-9653-9824a2ad815f" providerId="ADAL" clId="{066B0731-8B54-CF43-9BDD-D2EEB9663FC5}" dt="2024-01-26T16:14:10.222" v="970"/>
          <ac:inkMkLst>
            <pc:docMk/>
            <pc:sldMk cId="1010622222" sldId="332"/>
            <ac:inkMk id="1313" creationId="{4ADFF9C2-9E77-0E5B-50D6-B2546A92EDD7}"/>
          </ac:inkMkLst>
        </pc:inkChg>
        <pc:inkChg chg="add del mod">
          <ac:chgData name="Kokchun Giang" userId="67e2125d-ec8c-4323-9653-9824a2ad815f" providerId="ADAL" clId="{066B0731-8B54-CF43-9BDD-D2EEB9663FC5}" dt="2024-01-26T16:14:10.219" v="967"/>
          <ac:inkMkLst>
            <pc:docMk/>
            <pc:sldMk cId="1010622222" sldId="332"/>
            <ac:inkMk id="1314" creationId="{DEBCAEC3-D6F0-71FF-D686-22529D4BD94B}"/>
          </ac:inkMkLst>
        </pc:inkChg>
        <pc:inkChg chg="add del mod">
          <ac:chgData name="Kokchun Giang" userId="67e2125d-ec8c-4323-9653-9824a2ad815f" providerId="ADAL" clId="{066B0731-8B54-CF43-9BDD-D2EEB9663FC5}" dt="2024-01-26T16:14:10.215" v="964"/>
          <ac:inkMkLst>
            <pc:docMk/>
            <pc:sldMk cId="1010622222" sldId="332"/>
            <ac:inkMk id="1315" creationId="{F64AC978-CD4C-009D-8921-649D170C8746}"/>
          </ac:inkMkLst>
        </pc:inkChg>
        <pc:inkChg chg="add del mod">
          <ac:chgData name="Kokchun Giang" userId="67e2125d-ec8c-4323-9653-9824a2ad815f" providerId="ADAL" clId="{066B0731-8B54-CF43-9BDD-D2EEB9663FC5}" dt="2024-01-26T16:14:10.221" v="969"/>
          <ac:inkMkLst>
            <pc:docMk/>
            <pc:sldMk cId="1010622222" sldId="332"/>
            <ac:inkMk id="1316" creationId="{3E2CF524-957B-49A3-D89D-2FF7371CB1DD}"/>
          </ac:inkMkLst>
        </pc:inkChg>
        <pc:inkChg chg="add del mod">
          <ac:chgData name="Kokchun Giang" userId="67e2125d-ec8c-4323-9653-9824a2ad815f" providerId="ADAL" clId="{066B0731-8B54-CF43-9BDD-D2EEB9663FC5}" dt="2024-01-26T16:14:10.224" v="973"/>
          <ac:inkMkLst>
            <pc:docMk/>
            <pc:sldMk cId="1010622222" sldId="332"/>
            <ac:inkMk id="1317" creationId="{E725139F-F2D8-1141-289B-3D9F5A4830E3}"/>
          </ac:inkMkLst>
        </pc:inkChg>
        <pc:inkChg chg="add del mod">
          <ac:chgData name="Kokchun Giang" userId="67e2125d-ec8c-4323-9653-9824a2ad815f" providerId="ADAL" clId="{066B0731-8B54-CF43-9BDD-D2EEB9663FC5}" dt="2024-01-26T16:14:10.220" v="968"/>
          <ac:inkMkLst>
            <pc:docMk/>
            <pc:sldMk cId="1010622222" sldId="332"/>
            <ac:inkMk id="1320" creationId="{138FFD93-57EE-3B2B-CE81-65CE515DA2F9}"/>
          </ac:inkMkLst>
        </pc:inkChg>
        <pc:inkChg chg="add del mod">
          <ac:chgData name="Kokchun Giang" userId="67e2125d-ec8c-4323-9653-9824a2ad815f" providerId="ADAL" clId="{066B0731-8B54-CF43-9BDD-D2EEB9663FC5}" dt="2024-01-26T16:14:10.224" v="974"/>
          <ac:inkMkLst>
            <pc:docMk/>
            <pc:sldMk cId="1010622222" sldId="332"/>
            <ac:inkMk id="1321" creationId="{C07FA5C3-028E-4038-E840-11F9A18CF299}"/>
          </ac:inkMkLst>
        </pc:inkChg>
        <pc:inkChg chg="add del mod">
          <ac:chgData name="Kokchun Giang" userId="67e2125d-ec8c-4323-9653-9824a2ad815f" providerId="ADAL" clId="{066B0731-8B54-CF43-9BDD-D2EEB9663FC5}" dt="2024-01-26T16:14:10.222" v="971"/>
          <ac:inkMkLst>
            <pc:docMk/>
            <pc:sldMk cId="1010622222" sldId="332"/>
            <ac:inkMk id="1322" creationId="{D70E3156-6644-FD46-EA5B-4929EF74ECE6}"/>
          </ac:inkMkLst>
        </pc:inkChg>
        <pc:inkChg chg="add del mod">
          <ac:chgData name="Kokchun Giang" userId="67e2125d-ec8c-4323-9653-9824a2ad815f" providerId="ADAL" clId="{066B0731-8B54-CF43-9BDD-D2EEB9663FC5}" dt="2024-01-26T16:14:05.422" v="962" actId="9405"/>
          <ac:inkMkLst>
            <pc:docMk/>
            <pc:sldMk cId="1010622222" sldId="332"/>
            <ac:inkMk id="1324" creationId="{B5ADC8CC-3E1F-B94D-CFB6-C7C8BEEA5204}"/>
          </ac:inkMkLst>
        </pc:inkChg>
        <pc:inkChg chg="add del mod">
          <ac:chgData name="Kokchun Giang" userId="67e2125d-ec8c-4323-9653-9824a2ad815f" providerId="ADAL" clId="{066B0731-8B54-CF43-9BDD-D2EEB9663FC5}" dt="2024-01-26T16:14:05.189" v="961" actId="9405"/>
          <ac:inkMkLst>
            <pc:docMk/>
            <pc:sldMk cId="1010622222" sldId="332"/>
            <ac:inkMk id="1325" creationId="{4A3709E7-8FCC-1820-8333-1441ECFD2A4F}"/>
          </ac:inkMkLst>
        </pc:inkChg>
        <pc:inkChg chg="add del mod">
          <ac:chgData name="Kokchun Giang" userId="67e2125d-ec8c-4323-9653-9824a2ad815f" providerId="ADAL" clId="{066B0731-8B54-CF43-9BDD-D2EEB9663FC5}" dt="2024-01-26T16:14:04.933" v="960" actId="9405"/>
          <ac:inkMkLst>
            <pc:docMk/>
            <pc:sldMk cId="1010622222" sldId="332"/>
            <ac:inkMk id="1326" creationId="{236DC7B4-A217-F486-C64C-C351F4F57C28}"/>
          </ac:inkMkLst>
        </pc:inkChg>
        <pc:inkChg chg="add del mod">
          <ac:chgData name="Kokchun Giang" userId="67e2125d-ec8c-4323-9653-9824a2ad815f" providerId="ADAL" clId="{066B0731-8B54-CF43-9BDD-D2EEB9663FC5}" dt="2024-01-26T16:14:04.599" v="959"/>
          <ac:inkMkLst>
            <pc:docMk/>
            <pc:sldMk cId="1010622222" sldId="332"/>
            <ac:inkMk id="1327" creationId="{7F19E316-D7C6-CF69-9C33-BD961F7EE572}"/>
          </ac:inkMkLst>
        </pc:inkChg>
        <pc:inkChg chg="add del mod">
          <ac:chgData name="Kokchun Giang" userId="67e2125d-ec8c-4323-9653-9824a2ad815f" providerId="ADAL" clId="{066B0731-8B54-CF43-9BDD-D2EEB9663FC5}" dt="2024-01-26T16:14:40.296" v="1020"/>
          <ac:inkMkLst>
            <pc:docMk/>
            <pc:sldMk cId="1010622222" sldId="332"/>
            <ac:inkMk id="1329" creationId="{8CAEF56D-CC76-EB0A-412D-0CF04F7D21F4}"/>
          </ac:inkMkLst>
        </pc:inkChg>
        <pc:inkChg chg="add del mod">
          <ac:chgData name="Kokchun Giang" userId="67e2125d-ec8c-4323-9653-9824a2ad815f" providerId="ADAL" clId="{066B0731-8B54-CF43-9BDD-D2EEB9663FC5}" dt="2024-01-26T16:14:40.297" v="1022"/>
          <ac:inkMkLst>
            <pc:docMk/>
            <pc:sldMk cId="1010622222" sldId="332"/>
            <ac:inkMk id="1330" creationId="{65B426FA-8166-BEFB-9533-0292914AFBC9}"/>
          </ac:inkMkLst>
        </pc:inkChg>
        <pc:inkChg chg="add del mod">
          <ac:chgData name="Kokchun Giang" userId="67e2125d-ec8c-4323-9653-9824a2ad815f" providerId="ADAL" clId="{066B0731-8B54-CF43-9BDD-D2EEB9663FC5}" dt="2024-01-26T16:14:39.333" v="1016"/>
          <ac:inkMkLst>
            <pc:docMk/>
            <pc:sldMk cId="1010622222" sldId="332"/>
            <ac:inkMk id="1331" creationId="{F3648A40-F2AA-056F-FCF4-F5B36EBEEAC5}"/>
          </ac:inkMkLst>
        </pc:inkChg>
        <pc:inkChg chg="add del mod">
          <ac:chgData name="Kokchun Giang" userId="67e2125d-ec8c-4323-9653-9824a2ad815f" providerId="ADAL" clId="{066B0731-8B54-CF43-9BDD-D2EEB9663FC5}" dt="2024-01-26T16:14:39.332" v="1014"/>
          <ac:inkMkLst>
            <pc:docMk/>
            <pc:sldMk cId="1010622222" sldId="332"/>
            <ac:inkMk id="1332" creationId="{8AC204F2-9695-96D5-84B2-0208371D1E4A}"/>
          </ac:inkMkLst>
        </pc:inkChg>
        <pc:inkChg chg="add del mod">
          <ac:chgData name="Kokchun Giang" userId="67e2125d-ec8c-4323-9653-9824a2ad815f" providerId="ADAL" clId="{066B0731-8B54-CF43-9BDD-D2EEB9663FC5}" dt="2024-01-26T16:14:39.329" v="1010"/>
          <ac:inkMkLst>
            <pc:docMk/>
            <pc:sldMk cId="1010622222" sldId="332"/>
            <ac:inkMk id="1333" creationId="{69AEF436-F06C-E425-BDE5-E6C13CFCAC50}"/>
          </ac:inkMkLst>
        </pc:inkChg>
        <pc:inkChg chg="add del mod">
          <ac:chgData name="Kokchun Giang" userId="67e2125d-ec8c-4323-9653-9824a2ad815f" providerId="ADAL" clId="{066B0731-8B54-CF43-9BDD-D2EEB9663FC5}" dt="2024-01-26T16:14:39.331" v="1012"/>
          <ac:inkMkLst>
            <pc:docMk/>
            <pc:sldMk cId="1010622222" sldId="332"/>
            <ac:inkMk id="1334" creationId="{BE01F82E-2D89-9F91-371C-D622F8D5AE4F}"/>
          </ac:inkMkLst>
        </pc:inkChg>
        <pc:inkChg chg="add del mod">
          <ac:chgData name="Kokchun Giang" userId="67e2125d-ec8c-4323-9653-9824a2ad815f" providerId="ADAL" clId="{066B0731-8B54-CF43-9BDD-D2EEB9663FC5}" dt="2024-01-26T16:14:40.297" v="1021"/>
          <ac:inkMkLst>
            <pc:docMk/>
            <pc:sldMk cId="1010622222" sldId="332"/>
            <ac:inkMk id="1335" creationId="{09697EF7-0BF0-F229-DB0E-CC70E12E93FA}"/>
          </ac:inkMkLst>
        </pc:inkChg>
        <pc:inkChg chg="add del mod">
          <ac:chgData name="Kokchun Giang" userId="67e2125d-ec8c-4323-9653-9824a2ad815f" providerId="ADAL" clId="{066B0731-8B54-CF43-9BDD-D2EEB9663FC5}" dt="2024-01-26T16:14:39.330" v="1011"/>
          <ac:inkMkLst>
            <pc:docMk/>
            <pc:sldMk cId="1010622222" sldId="332"/>
            <ac:inkMk id="1336" creationId="{48487387-D817-1C2F-174D-41934E08207A}"/>
          </ac:inkMkLst>
        </pc:inkChg>
        <pc:inkChg chg="add del mod">
          <ac:chgData name="Kokchun Giang" userId="67e2125d-ec8c-4323-9653-9824a2ad815f" providerId="ADAL" clId="{066B0731-8B54-CF43-9BDD-D2EEB9663FC5}" dt="2024-01-26T16:14:39.334" v="1018"/>
          <ac:inkMkLst>
            <pc:docMk/>
            <pc:sldMk cId="1010622222" sldId="332"/>
            <ac:inkMk id="1337" creationId="{9342200B-C5D9-7C9C-6797-FBE080F66D00}"/>
          </ac:inkMkLst>
        </pc:inkChg>
        <pc:inkChg chg="add del mod">
          <ac:chgData name="Kokchun Giang" userId="67e2125d-ec8c-4323-9653-9824a2ad815f" providerId="ADAL" clId="{066B0731-8B54-CF43-9BDD-D2EEB9663FC5}" dt="2024-01-26T16:14:39.334" v="1019"/>
          <ac:inkMkLst>
            <pc:docMk/>
            <pc:sldMk cId="1010622222" sldId="332"/>
            <ac:inkMk id="1338" creationId="{94585882-4F07-D02A-276C-42EB75BF94B8}"/>
          </ac:inkMkLst>
        </pc:inkChg>
        <pc:inkChg chg="add del mod">
          <ac:chgData name="Kokchun Giang" userId="67e2125d-ec8c-4323-9653-9824a2ad815f" providerId="ADAL" clId="{066B0731-8B54-CF43-9BDD-D2EEB9663FC5}" dt="2024-01-26T16:14:39.331" v="1013"/>
          <ac:inkMkLst>
            <pc:docMk/>
            <pc:sldMk cId="1010622222" sldId="332"/>
            <ac:inkMk id="1339" creationId="{8E4B8C30-E9DA-BE4D-E1BD-9E377FB6309B}"/>
          </ac:inkMkLst>
        </pc:inkChg>
        <pc:inkChg chg="add del mod">
          <ac:chgData name="Kokchun Giang" userId="67e2125d-ec8c-4323-9653-9824a2ad815f" providerId="ADAL" clId="{066B0731-8B54-CF43-9BDD-D2EEB9663FC5}" dt="2024-01-26T16:14:39.333" v="1017"/>
          <ac:inkMkLst>
            <pc:docMk/>
            <pc:sldMk cId="1010622222" sldId="332"/>
            <ac:inkMk id="1340" creationId="{1443206A-8F50-2E9A-8BE0-CE3F4DB31DFD}"/>
          </ac:inkMkLst>
        </pc:inkChg>
        <pc:inkChg chg="add del mod">
          <ac:chgData name="Kokchun Giang" userId="67e2125d-ec8c-4323-9653-9824a2ad815f" providerId="ADAL" clId="{066B0731-8B54-CF43-9BDD-D2EEB9663FC5}" dt="2024-01-26T16:14:39.332" v="1015"/>
          <ac:inkMkLst>
            <pc:docMk/>
            <pc:sldMk cId="1010622222" sldId="332"/>
            <ac:inkMk id="1341" creationId="{46DA1AB8-82E3-2628-5CB7-46ED20703BB9}"/>
          </ac:inkMkLst>
        </pc:inkChg>
        <pc:inkChg chg="add del mod">
          <ac:chgData name="Kokchun Giang" userId="67e2125d-ec8c-4323-9653-9824a2ad815f" providerId="ADAL" clId="{066B0731-8B54-CF43-9BDD-D2EEB9663FC5}" dt="2024-01-26T16:14:37.123" v="1007"/>
          <ac:inkMkLst>
            <pc:docMk/>
            <pc:sldMk cId="1010622222" sldId="332"/>
            <ac:inkMk id="1342" creationId="{401603C1-BE53-DC34-9C9B-43E2B085084F}"/>
          </ac:inkMkLst>
        </pc:inkChg>
        <pc:inkChg chg="add del mod">
          <ac:chgData name="Kokchun Giang" userId="67e2125d-ec8c-4323-9653-9824a2ad815f" providerId="ADAL" clId="{066B0731-8B54-CF43-9BDD-D2EEB9663FC5}" dt="2024-01-26T16:14:37.124" v="1008"/>
          <ac:inkMkLst>
            <pc:docMk/>
            <pc:sldMk cId="1010622222" sldId="332"/>
            <ac:inkMk id="1343" creationId="{DEAA8B49-D679-C7A2-A634-9CB876750030}"/>
          </ac:inkMkLst>
        </pc:inkChg>
        <pc:inkChg chg="add del mod">
          <ac:chgData name="Kokchun Giang" userId="67e2125d-ec8c-4323-9653-9824a2ad815f" providerId="ADAL" clId="{066B0731-8B54-CF43-9BDD-D2EEB9663FC5}" dt="2024-01-26T16:14:37.124" v="1009"/>
          <ac:inkMkLst>
            <pc:docMk/>
            <pc:sldMk cId="1010622222" sldId="332"/>
            <ac:inkMk id="1344" creationId="{DE5451B4-FBA7-8F28-FA6B-F46C61754843}"/>
          </ac:inkMkLst>
        </pc:inkChg>
        <pc:inkChg chg="add del mod">
          <ac:chgData name="Kokchun Giang" userId="67e2125d-ec8c-4323-9653-9824a2ad815f" providerId="ADAL" clId="{066B0731-8B54-CF43-9BDD-D2EEB9663FC5}" dt="2024-01-26T16:14:34.079" v="1006"/>
          <ac:inkMkLst>
            <pc:docMk/>
            <pc:sldMk cId="1010622222" sldId="332"/>
            <ac:inkMk id="1349" creationId="{4E3F4454-B6A4-7175-0062-1D2825CFA023}"/>
          </ac:inkMkLst>
        </pc:inkChg>
        <pc:inkChg chg="add del mod">
          <ac:chgData name="Kokchun Giang" userId="67e2125d-ec8c-4323-9653-9824a2ad815f" providerId="ADAL" clId="{066B0731-8B54-CF43-9BDD-D2EEB9663FC5}" dt="2024-01-26T16:14:34.078" v="1005"/>
          <ac:inkMkLst>
            <pc:docMk/>
            <pc:sldMk cId="1010622222" sldId="332"/>
            <ac:inkMk id="1350" creationId="{5EC716DD-B7F2-C765-BA5E-8ABA1FF6A35B}"/>
          </ac:inkMkLst>
        </pc:inkChg>
        <pc:inkChg chg="add del mod">
          <ac:chgData name="Kokchun Giang" userId="67e2125d-ec8c-4323-9653-9824a2ad815f" providerId="ADAL" clId="{066B0731-8B54-CF43-9BDD-D2EEB9663FC5}" dt="2024-01-26T16:14:34.077" v="1004"/>
          <ac:inkMkLst>
            <pc:docMk/>
            <pc:sldMk cId="1010622222" sldId="332"/>
            <ac:inkMk id="1351" creationId="{CCBC4418-84B6-78EF-7886-2C3EFC7CF2A5}"/>
          </ac:inkMkLst>
        </pc:inkChg>
        <pc:inkChg chg="add del mod">
          <ac:chgData name="Kokchun Giang" userId="67e2125d-ec8c-4323-9653-9824a2ad815f" providerId="ADAL" clId="{066B0731-8B54-CF43-9BDD-D2EEB9663FC5}" dt="2024-01-26T16:14:33.721" v="1002"/>
          <ac:inkMkLst>
            <pc:docMk/>
            <pc:sldMk cId="1010622222" sldId="332"/>
            <ac:inkMk id="1352" creationId="{0221E100-6165-10A9-9772-19D22B468039}"/>
          </ac:inkMkLst>
        </pc:inkChg>
        <pc:inkChg chg="add del mod">
          <ac:chgData name="Kokchun Giang" userId="67e2125d-ec8c-4323-9653-9824a2ad815f" providerId="ADAL" clId="{066B0731-8B54-CF43-9BDD-D2EEB9663FC5}" dt="2024-01-26T16:14:33.722" v="1003"/>
          <ac:inkMkLst>
            <pc:docMk/>
            <pc:sldMk cId="1010622222" sldId="332"/>
            <ac:inkMk id="1353" creationId="{83EEC534-1034-6754-7C71-6F8D8DFD2848}"/>
          </ac:inkMkLst>
        </pc:inkChg>
        <pc:inkChg chg="add del mod">
          <ac:chgData name="Kokchun Giang" userId="67e2125d-ec8c-4323-9653-9824a2ad815f" providerId="ADAL" clId="{066B0731-8B54-CF43-9BDD-D2EEB9663FC5}" dt="2024-01-26T16:14:33.721" v="1001"/>
          <ac:inkMkLst>
            <pc:docMk/>
            <pc:sldMk cId="1010622222" sldId="332"/>
            <ac:inkMk id="1354" creationId="{41FD64CE-1621-4B21-F53F-191EB569A100}"/>
          </ac:inkMkLst>
        </pc:inkChg>
        <pc:inkChg chg="add del mod">
          <ac:chgData name="Kokchun Giang" userId="67e2125d-ec8c-4323-9653-9824a2ad815f" providerId="ADAL" clId="{066B0731-8B54-CF43-9BDD-D2EEB9663FC5}" dt="2024-01-26T16:14:32.624" v="1000"/>
          <ac:inkMkLst>
            <pc:docMk/>
            <pc:sldMk cId="1010622222" sldId="332"/>
            <ac:inkMk id="1355" creationId="{2C01AC14-6376-BF15-952F-7233AE1258E4}"/>
          </ac:inkMkLst>
        </pc:inkChg>
        <pc:inkChg chg="add del mod">
          <ac:chgData name="Kokchun Giang" userId="67e2125d-ec8c-4323-9653-9824a2ad815f" providerId="ADAL" clId="{066B0731-8B54-CF43-9BDD-D2EEB9663FC5}" dt="2024-01-26T16:19:14.411" v="1038" actId="9405"/>
          <ac:inkMkLst>
            <pc:docMk/>
            <pc:sldMk cId="1010622222" sldId="332"/>
            <ac:inkMk id="1358" creationId="{53B3BF2A-481D-F688-6093-3DCD7B02A27A}"/>
          </ac:inkMkLst>
        </pc:inkChg>
        <pc:inkChg chg="add del mod">
          <ac:chgData name="Kokchun Giang" userId="67e2125d-ec8c-4323-9653-9824a2ad815f" providerId="ADAL" clId="{066B0731-8B54-CF43-9BDD-D2EEB9663FC5}" dt="2024-01-26T16:19:14.190" v="1037" actId="9405"/>
          <ac:inkMkLst>
            <pc:docMk/>
            <pc:sldMk cId="1010622222" sldId="332"/>
            <ac:inkMk id="1359" creationId="{7D9E9135-10F3-55CF-1BD3-91C7DC7FFEB1}"/>
          </ac:inkMkLst>
        </pc:inkChg>
        <pc:inkChg chg="add del mod">
          <ac:chgData name="Kokchun Giang" userId="67e2125d-ec8c-4323-9653-9824a2ad815f" providerId="ADAL" clId="{066B0731-8B54-CF43-9BDD-D2EEB9663FC5}" dt="2024-01-26T16:19:13.946" v="1036" actId="9405"/>
          <ac:inkMkLst>
            <pc:docMk/>
            <pc:sldMk cId="1010622222" sldId="332"/>
            <ac:inkMk id="1360" creationId="{BB77E16B-12F9-3FAD-F22F-0C50F0C8EB6E}"/>
          </ac:inkMkLst>
        </pc:inkChg>
        <pc:inkChg chg="add del mod">
          <ac:chgData name="Kokchun Giang" userId="67e2125d-ec8c-4323-9653-9824a2ad815f" providerId="ADAL" clId="{066B0731-8B54-CF43-9BDD-D2EEB9663FC5}" dt="2024-01-26T16:19:13.759" v="1035" actId="9405"/>
          <ac:inkMkLst>
            <pc:docMk/>
            <pc:sldMk cId="1010622222" sldId="332"/>
            <ac:inkMk id="1361" creationId="{AE5544D4-EABE-5F5F-0BC2-19EA7AFB162C}"/>
          </ac:inkMkLst>
        </pc:inkChg>
        <pc:inkChg chg="add del mod">
          <ac:chgData name="Kokchun Giang" userId="67e2125d-ec8c-4323-9653-9824a2ad815f" providerId="ADAL" clId="{066B0731-8B54-CF43-9BDD-D2EEB9663FC5}" dt="2024-01-26T16:19:13.526" v="1034" actId="9405"/>
          <ac:inkMkLst>
            <pc:docMk/>
            <pc:sldMk cId="1010622222" sldId="332"/>
            <ac:inkMk id="1362" creationId="{75C245AB-88D4-C780-83AF-4DE68B023AC7}"/>
          </ac:inkMkLst>
        </pc:inkChg>
        <pc:inkChg chg="add del mod">
          <ac:chgData name="Kokchun Giang" userId="67e2125d-ec8c-4323-9653-9824a2ad815f" providerId="ADAL" clId="{066B0731-8B54-CF43-9BDD-D2EEB9663FC5}" dt="2024-01-26T16:19:13.323" v="1033" actId="9405"/>
          <ac:inkMkLst>
            <pc:docMk/>
            <pc:sldMk cId="1010622222" sldId="332"/>
            <ac:inkMk id="1363" creationId="{A1B8CBC1-907B-DF93-841F-32B9B99F4EF4}"/>
          </ac:inkMkLst>
        </pc:inkChg>
        <pc:inkChg chg="add del mod">
          <ac:chgData name="Kokchun Giang" userId="67e2125d-ec8c-4323-9653-9824a2ad815f" providerId="ADAL" clId="{066B0731-8B54-CF43-9BDD-D2EEB9663FC5}" dt="2024-01-26T16:19:13.066" v="1032"/>
          <ac:inkMkLst>
            <pc:docMk/>
            <pc:sldMk cId="1010622222" sldId="332"/>
            <ac:inkMk id="1364" creationId="{F74F9760-9D9D-480C-FEF8-242D287BFE22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66" creationId="{8043330F-A43F-F801-5714-504601E95FCE}"/>
          </ac:inkMkLst>
        </pc:inkChg>
        <pc:inkChg chg="add del">
          <ac:chgData name="Kokchun Giang" userId="67e2125d-ec8c-4323-9653-9824a2ad815f" providerId="ADAL" clId="{066B0731-8B54-CF43-9BDD-D2EEB9663FC5}" dt="2024-01-26T16:25:04.154" v="1335" actId="478"/>
          <ac:inkMkLst>
            <pc:docMk/>
            <pc:sldMk cId="1010622222" sldId="332"/>
            <ac:inkMk id="1367" creationId="{232AD259-0FD0-66A7-85ED-1D13192A9136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68" creationId="{4DD05E57-713B-71C6-0315-9F26A9ED2BB0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69" creationId="{925C3508-BD32-F967-F79A-3B6E53D2240D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0" creationId="{20F0005D-251A-39D5-C68E-42E97D216E34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1" creationId="{6B1B8A3D-44FC-22FD-F357-AABD985F6A63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2" creationId="{9191CE03-8E68-91F2-553C-DC4FEAC17544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3" creationId="{BCDA1DB4-2571-9469-1FDD-2F213A103038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4" creationId="{02D86923-A02B-F584-2E56-6E4C74ECA328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5" creationId="{F7834B2C-0417-7E09-E6A6-1BCA8B1ED7D7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6" creationId="{CCA64693-F8AC-5C8C-7B29-8DB89BADA31B}"/>
          </ac:inkMkLst>
        </pc:inkChg>
        <pc:inkChg chg="add mod">
          <ac:chgData name="Kokchun Giang" userId="67e2125d-ec8c-4323-9653-9824a2ad815f" providerId="ADAL" clId="{066B0731-8B54-CF43-9BDD-D2EEB9663FC5}" dt="2024-01-26T16:19:20.444" v="1051"/>
          <ac:inkMkLst>
            <pc:docMk/>
            <pc:sldMk cId="1010622222" sldId="332"/>
            <ac:inkMk id="1377" creationId="{E04613ED-61A2-2441-2E78-BAD3B3F434DD}"/>
          </ac:inkMkLst>
        </pc:inkChg>
        <pc:inkChg chg="add mod">
          <ac:chgData name="Kokchun Giang" userId="67e2125d-ec8c-4323-9653-9824a2ad815f" providerId="ADAL" clId="{066B0731-8B54-CF43-9BDD-D2EEB9663FC5}" dt="2024-01-26T16:19:24.249" v="1056"/>
          <ac:inkMkLst>
            <pc:docMk/>
            <pc:sldMk cId="1010622222" sldId="332"/>
            <ac:inkMk id="1381" creationId="{ED6CBEAC-2702-DAB6-6009-2B2D5FE31FE6}"/>
          </ac:inkMkLst>
        </pc:inkChg>
        <pc:inkChg chg="add mod">
          <ac:chgData name="Kokchun Giang" userId="67e2125d-ec8c-4323-9653-9824a2ad815f" providerId="ADAL" clId="{066B0731-8B54-CF43-9BDD-D2EEB9663FC5}" dt="2024-01-26T16:19:24.249" v="1056"/>
          <ac:inkMkLst>
            <pc:docMk/>
            <pc:sldMk cId="1010622222" sldId="332"/>
            <ac:inkMk id="1382" creationId="{15287318-B1C2-42FF-04AA-3D6B4714F720}"/>
          </ac:inkMkLst>
        </pc:inkChg>
        <pc:inkChg chg="add mod">
          <ac:chgData name="Kokchun Giang" userId="67e2125d-ec8c-4323-9653-9824a2ad815f" providerId="ADAL" clId="{066B0731-8B54-CF43-9BDD-D2EEB9663FC5}" dt="2024-01-26T16:19:24.249" v="1056"/>
          <ac:inkMkLst>
            <pc:docMk/>
            <pc:sldMk cId="1010622222" sldId="332"/>
            <ac:inkMk id="1383" creationId="{F6810C05-86E9-A444-C238-8AF134B0DFFA}"/>
          </ac:inkMkLst>
        </pc:inkChg>
        <pc:inkChg chg="add mod">
          <ac:chgData name="Kokchun Giang" userId="67e2125d-ec8c-4323-9653-9824a2ad815f" providerId="ADAL" clId="{066B0731-8B54-CF43-9BDD-D2EEB9663FC5}" dt="2024-01-26T16:19:24.249" v="1056"/>
          <ac:inkMkLst>
            <pc:docMk/>
            <pc:sldMk cId="1010622222" sldId="332"/>
            <ac:inkMk id="1384" creationId="{1D2D79EA-4E38-9871-A9B4-39F55934DD94}"/>
          </ac:inkMkLst>
        </pc:inkChg>
        <pc:inkChg chg="add mod">
          <ac:chgData name="Kokchun Giang" userId="67e2125d-ec8c-4323-9653-9824a2ad815f" providerId="ADAL" clId="{066B0731-8B54-CF43-9BDD-D2EEB9663FC5}" dt="2024-01-26T16:19:26.723" v="1062"/>
          <ac:inkMkLst>
            <pc:docMk/>
            <pc:sldMk cId="1010622222" sldId="332"/>
            <ac:inkMk id="1386" creationId="{A358E3EF-59CD-D50E-33AB-77FA7EFDB1A0}"/>
          </ac:inkMkLst>
        </pc:inkChg>
        <pc:inkChg chg="add mod">
          <ac:chgData name="Kokchun Giang" userId="67e2125d-ec8c-4323-9653-9824a2ad815f" providerId="ADAL" clId="{066B0731-8B54-CF43-9BDD-D2EEB9663FC5}" dt="2024-01-26T16:19:26.723" v="1062"/>
          <ac:inkMkLst>
            <pc:docMk/>
            <pc:sldMk cId="1010622222" sldId="332"/>
            <ac:inkMk id="1387" creationId="{96FB3FAB-5312-5945-7A62-408174CE4CF9}"/>
          </ac:inkMkLst>
        </pc:inkChg>
        <pc:inkChg chg="add mod">
          <ac:chgData name="Kokchun Giang" userId="67e2125d-ec8c-4323-9653-9824a2ad815f" providerId="ADAL" clId="{066B0731-8B54-CF43-9BDD-D2EEB9663FC5}" dt="2024-01-26T16:19:26.723" v="1062"/>
          <ac:inkMkLst>
            <pc:docMk/>
            <pc:sldMk cId="1010622222" sldId="332"/>
            <ac:inkMk id="1388" creationId="{45FD8379-594F-7517-5FFE-C67AA4BDA0D1}"/>
          </ac:inkMkLst>
        </pc:inkChg>
        <pc:inkChg chg="add mod">
          <ac:chgData name="Kokchun Giang" userId="67e2125d-ec8c-4323-9653-9824a2ad815f" providerId="ADAL" clId="{066B0731-8B54-CF43-9BDD-D2EEB9663FC5}" dt="2024-01-26T16:19:26.723" v="1062"/>
          <ac:inkMkLst>
            <pc:docMk/>
            <pc:sldMk cId="1010622222" sldId="332"/>
            <ac:inkMk id="1389" creationId="{10E91442-6D85-87BB-3D72-E03BEA5959C1}"/>
          </ac:inkMkLst>
        </pc:inkChg>
        <pc:inkChg chg="add mod">
          <ac:chgData name="Kokchun Giang" userId="67e2125d-ec8c-4323-9653-9824a2ad815f" providerId="ADAL" clId="{066B0731-8B54-CF43-9BDD-D2EEB9663FC5}" dt="2024-01-26T16:19:26.723" v="1062"/>
          <ac:inkMkLst>
            <pc:docMk/>
            <pc:sldMk cId="1010622222" sldId="332"/>
            <ac:inkMk id="1390" creationId="{7EFB7D9C-09B5-EAA1-3CC6-31E4BC3EDC2B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3" creationId="{BC496AAE-CC7F-BB47-E603-C83449A5BD66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4" creationId="{977075F2-B857-75AC-B118-923CC21B7265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5" creationId="{E0690AC8-489B-936D-7352-A7F98BB904CC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6" creationId="{7D92E984-6C11-85BA-7795-D55D545C8022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7" creationId="{0DA3FFB2-F557-A5EF-1D55-A869E247B56E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8" creationId="{02396303-F05C-BE6B-64DF-52ED32FC9CC3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399" creationId="{7038798D-C2CE-2B55-58BB-314F8F96384F}"/>
          </ac:inkMkLst>
        </pc:inkChg>
        <pc:inkChg chg="add mod">
          <ac:chgData name="Kokchun Giang" userId="67e2125d-ec8c-4323-9653-9824a2ad815f" providerId="ADAL" clId="{066B0731-8B54-CF43-9BDD-D2EEB9663FC5}" dt="2024-01-26T16:19:31.636" v="1071"/>
          <ac:inkMkLst>
            <pc:docMk/>
            <pc:sldMk cId="1010622222" sldId="332"/>
            <ac:inkMk id="1400" creationId="{43AD3F8D-F4D7-BBE0-EDD5-F7D271CA3199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02" creationId="{8DA67FF5-6C2D-CB55-8412-C1B6080D6A24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03" creationId="{F5F9F614-3C63-AE4C-3BAC-10EC2605E595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04" creationId="{DBE5CB5D-3462-5A47-61EC-4873406A2DCE}"/>
          </ac:inkMkLst>
        </pc:inkChg>
        <pc:inkChg chg="add del mod">
          <ac:chgData name="Kokchun Giang" userId="67e2125d-ec8c-4323-9653-9824a2ad815f" providerId="ADAL" clId="{066B0731-8B54-CF43-9BDD-D2EEB9663FC5}" dt="2024-01-26T16:19:34.485" v="1078"/>
          <ac:inkMkLst>
            <pc:docMk/>
            <pc:sldMk cId="1010622222" sldId="332"/>
            <ac:inkMk id="1405" creationId="{FEDC3B04-9C77-26AE-6FDE-13447D591D43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07" creationId="{A013E30E-3E25-687E-13CB-1EAD53EBE47B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08" creationId="{B9548E71-58E5-4E6D-6A13-892B3EE42BCE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09" creationId="{8D05BC2B-6188-3FFE-35DB-83B7C713370D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0" creationId="{9AF6D5CC-7C44-51C5-D523-A194FE1D2E77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1" creationId="{49FD5EB5-4031-8F23-B532-FA43ECA0B29D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2" creationId="{424E895D-475B-FF24-4760-3C168A03A257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3" creationId="{D2AAB24F-9675-3D19-E6ED-AF995CDE30C9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4" creationId="{6DDFD6EB-2457-8897-EC25-E68DCCFACB86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5" creationId="{24A9F449-6F4A-9414-29F8-65AD8C353AF5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6" creationId="{BA3F779C-3CD4-94A5-6B0C-0D83355D0ABC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7" creationId="{04C8CC4B-FE2C-CB64-A7B1-3EF0AF61556D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8" creationId="{5450CA97-BED0-7847-BD32-BF6475B99CA9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19" creationId="{91EE583D-AB74-D1C1-C934-04B2C9417796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20" creationId="{8144730A-EF1B-D842-9959-2462FDDB79D4}"/>
          </ac:inkMkLst>
        </pc:inkChg>
        <pc:inkChg chg="add mod">
          <ac:chgData name="Kokchun Giang" userId="67e2125d-ec8c-4323-9653-9824a2ad815f" providerId="ADAL" clId="{066B0731-8B54-CF43-9BDD-D2EEB9663FC5}" dt="2024-01-26T16:19:42.564" v="1094"/>
          <ac:inkMkLst>
            <pc:docMk/>
            <pc:sldMk cId="1010622222" sldId="332"/>
            <ac:inkMk id="1421" creationId="{D71B0E74-69FB-77FB-D0DF-BC5CE0BCA176}"/>
          </ac:inkMkLst>
        </pc:inkChg>
        <pc:inkChg chg="add mod">
          <ac:chgData name="Kokchun Giang" userId="67e2125d-ec8c-4323-9653-9824a2ad815f" providerId="ADAL" clId="{066B0731-8B54-CF43-9BDD-D2EEB9663FC5}" dt="2024-01-26T16:20:05.562" v="1097"/>
          <ac:inkMkLst>
            <pc:docMk/>
            <pc:sldMk cId="1010622222" sldId="332"/>
            <ac:inkMk id="1425" creationId="{04D41304-7818-FC6D-5DD5-13629ADDA21F}"/>
          </ac:inkMkLst>
        </pc:inkChg>
        <pc:inkChg chg="add mod">
          <ac:chgData name="Kokchun Giang" userId="67e2125d-ec8c-4323-9653-9824a2ad815f" providerId="ADAL" clId="{066B0731-8B54-CF43-9BDD-D2EEB9663FC5}" dt="2024-01-26T16:20:05.562" v="1097"/>
          <ac:inkMkLst>
            <pc:docMk/>
            <pc:sldMk cId="1010622222" sldId="332"/>
            <ac:inkMk id="1426" creationId="{A9ED5C8C-035D-D0F0-047B-A8705A8CB012}"/>
          </ac:inkMkLst>
        </pc:inkChg>
        <pc:inkChg chg="add mod">
          <ac:chgData name="Kokchun Giang" userId="67e2125d-ec8c-4323-9653-9824a2ad815f" providerId="ADAL" clId="{066B0731-8B54-CF43-9BDD-D2EEB9663FC5}" dt="2024-01-26T16:20:14.479" v="1102"/>
          <ac:inkMkLst>
            <pc:docMk/>
            <pc:sldMk cId="1010622222" sldId="332"/>
            <ac:inkMk id="1428" creationId="{FC257B27-A625-DFA2-7B77-24463EA8622D}"/>
          </ac:inkMkLst>
        </pc:inkChg>
        <pc:inkChg chg="add mod">
          <ac:chgData name="Kokchun Giang" userId="67e2125d-ec8c-4323-9653-9824a2ad815f" providerId="ADAL" clId="{066B0731-8B54-CF43-9BDD-D2EEB9663FC5}" dt="2024-01-26T16:20:14.479" v="1102"/>
          <ac:inkMkLst>
            <pc:docMk/>
            <pc:sldMk cId="1010622222" sldId="332"/>
            <ac:inkMk id="1429" creationId="{A35B139D-BEB6-48B2-A1F5-2731060BC219}"/>
          </ac:inkMkLst>
        </pc:inkChg>
        <pc:inkChg chg="add mod">
          <ac:chgData name="Kokchun Giang" userId="67e2125d-ec8c-4323-9653-9824a2ad815f" providerId="ADAL" clId="{066B0731-8B54-CF43-9BDD-D2EEB9663FC5}" dt="2024-01-26T16:20:14.479" v="1102"/>
          <ac:inkMkLst>
            <pc:docMk/>
            <pc:sldMk cId="1010622222" sldId="332"/>
            <ac:inkMk id="1430" creationId="{5DC50B46-0960-DEC9-5982-85A18B4F6BFA}"/>
          </ac:inkMkLst>
        </pc:inkChg>
        <pc:inkChg chg="add mod">
          <ac:chgData name="Kokchun Giang" userId="67e2125d-ec8c-4323-9653-9824a2ad815f" providerId="ADAL" clId="{066B0731-8B54-CF43-9BDD-D2EEB9663FC5}" dt="2024-01-26T16:20:14.479" v="1102"/>
          <ac:inkMkLst>
            <pc:docMk/>
            <pc:sldMk cId="1010622222" sldId="332"/>
            <ac:inkMk id="1431" creationId="{6D6E90FE-1CDC-1C8A-C170-FAED3218A617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33" creationId="{DC4AA82A-7219-808C-9F30-CFD82108C6F2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34" creationId="{E92A6D7D-5DBA-AE67-F98B-56EB8DF63122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35" creationId="{FEADE55A-03C1-1207-8923-40C5D2412F7E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36" creationId="{7EEAD3D6-76F7-2D07-DD8C-3B0EFA6AE201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37" creationId="{36B6F1DD-0181-20F6-1C95-32E53FC4EEBB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39" creationId="{59104ACB-3BF2-2947-FA79-EF56C2814E07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0" creationId="{9B10562C-20E0-00E3-8C11-096E1BBE1949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1" creationId="{B0B85B92-9566-148C-B823-4C192376BE34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2" creationId="{4C5C7404-205A-08DC-3D22-6702147FE062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3" creationId="{0B494520-9695-4562-28E3-AECDC1617135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4" creationId="{6C18E92C-213C-0D9D-14C8-1D7EF803733D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5" creationId="{DBA81415-2274-43D2-C04F-EB96772A8998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6" creationId="{1432D71C-0411-1844-FFE9-D55507F54BE1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7" creationId="{7DB3948F-093F-D258-DD72-859A07000782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8" creationId="{F87AE0BA-9059-15B4-81B0-805ECB71FE1C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49" creationId="{DB05EFBE-52AD-9A41-BE3F-EC44BDA46E69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1" creationId="{6CFEB5E4-5465-FB62-BAAD-51A39673084B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2" creationId="{90D9419C-ECCB-8813-0099-6FFCD86FB322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3" creationId="{EAB3DEA4-A2A1-D6BE-6C3C-660A6E678CBD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4" creationId="{3BA7EBDA-39B4-46A8-3265-F62A1FB58276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5" creationId="{E55AEF5A-F2E3-CFF8-032B-825ED28CDDE2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6" creationId="{4A55C764-00F4-D783-6E31-3C76F0213E3D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7" creationId="{3F7C4EB5-5162-8573-3015-400C486D61B1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8" creationId="{9808901B-8C9C-92DB-302A-6F504F51DBAB}"/>
          </ac:inkMkLst>
        </pc:inkChg>
        <pc:inkChg chg="add mod">
          <ac:chgData name="Kokchun Giang" userId="67e2125d-ec8c-4323-9653-9824a2ad815f" providerId="ADAL" clId="{066B0731-8B54-CF43-9BDD-D2EEB9663FC5}" dt="2024-01-26T16:20:53.446" v="1130"/>
          <ac:inkMkLst>
            <pc:docMk/>
            <pc:sldMk cId="1010622222" sldId="332"/>
            <ac:inkMk id="1459" creationId="{91ECA893-7708-1353-ACFC-BF58019932E3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1" creationId="{CB76FE4B-1AAF-CF05-DD2E-8A8831CA51FE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2" creationId="{DFE90BA4-5CF0-AE8B-5D8C-B1D1888E8B4E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3" creationId="{FA382AAE-D1D1-8397-1420-2812AB650B7B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4" creationId="{DB21824C-B9E2-3B72-046E-90EC21D7627C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5" creationId="{AB5B0A2E-E833-29DD-7FB8-C453A6518978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6" creationId="{AB4A5EBB-A0A6-9C32-1F77-33BDAC47BEC4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69" creationId="{8A20D002-8F4C-F0A2-54F3-503DBEED0EC9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70" creationId="{3F579FE6-93A9-0EE0-C6AE-20125BB76BFB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71" creationId="{37D36673-F5CE-DAB1-2FE5-3C641E51F99A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3" creationId="{141B4117-0308-9ABE-FEBD-444026578156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4" creationId="{9C91B54D-9CD1-FA88-7BED-9C3F27ED673E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5" creationId="{D2CB9A6C-DA50-1ACA-44A2-C60C332DE11A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6" creationId="{51792A69-1F2F-EE7A-BE34-51B671478284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7" creationId="{F0C53643-A800-5BA7-0724-7DAE8BF99F85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8" creationId="{63C06FC7-2B46-58C0-795E-459008F67999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79" creationId="{5A5FC3A8-21E9-666A-5623-AF285E878BB4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80" creationId="{020CFF21-8B61-756A-C6CE-89C47D42B862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81" creationId="{23BC602B-7802-CF0B-1A8E-7A6B6BACED78}"/>
          </ac:inkMkLst>
        </pc:inkChg>
        <pc:inkChg chg="add mod">
          <ac:chgData name="Kokchun Giang" userId="67e2125d-ec8c-4323-9653-9824a2ad815f" providerId="ADAL" clId="{066B0731-8B54-CF43-9BDD-D2EEB9663FC5}" dt="2024-01-27T12:43:07.554" v="3041" actId="164"/>
          <ac:inkMkLst>
            <pc:docMk/>
            <pc:sldMk cId="1010622222" sldId="332"/>
            <ac:inkMk id="1482" creationId="{F28A711C-16F2-2B91-D195-0A6DDABC6B14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83" creationId="{CFCD9DDE-26B6-8862-A9AB-B7327B9F49CB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85" creationId="{1C82DAF4-6304-35EF-D5F9-F716A62E71EB}"/>
          </ac:inkMkLst>
        </pc:inkChg>
        <pc:inkChg chg="add mod">
          <ac:chgData name="Kokchun Giang" userId="67e2125d-ec8c-4323-9653-9824a2ad815f" providerId="ADAL" clId="{066B0731-8B54-CF43-9BDD-D2EEB9663FC5}" dt="2024-01-27T12:43:01.007" v="3040" actId="164"/>
          <ac:inkMkLst>
            <pc:docMk/>
            <pc:sldMk cId="1010622222" sldId="332"/>
            <ac:inkMk id="1487" creationId="{CBC63A62-4C16-889F-D4D8-96CC86479D26}"/>
          </ac:inkMkLst>
        </pc:inkChg>
        <pc:inkChg chg="add mod">
          <ac:chgData name="Kokchun Giang" userId="67e2125d-ec8c-4323-9653-9824a2ad815f" providerId="ADAL" clId="{066B0731-8B54-CF43-9BDD-D2EEB9663FC5}" dt="2024-01-27T12:43:16.407" v="3042" actId="164"/>
          <ac:inkMkLst>
            <pc:docMk/>
            <pc:sldMk cId="1010622222" sldId="332"/>
            <ac:inkMk id="1489" creationId="{A95C11BD-9063-8110-3DF9-B3179757C816}"/>
          </ac:inkMkLst>
        </pc:inkChg>
        <pc:inkChg chg="add del mod">
          <ac:chgData name="Kokchun Giang" userId="67e2125d-ec8c-4323-9653-9824a2ad815f" providerId="ADAL" clId="{066B0731-8B54-CF43-9BDD-D2EEB9663FC5}" dt="2024-01-26T16:21:28.602" v="1162"/>
          <ac:inkMkLst>
            <pc:docMk/>
            <pc:sldMk cId="1010622222" sldId="332"/>
            <ac:inkMk id="1490" creationId="{DBA5C36D-C26E-760D-2AD3-9AE4332C690A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2" creationId="{4F2B80F2-23E8-5367-FFC9-222F2F5D3B4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3" creationId="{F26340B0-A96F-4D47-7AB6-BB441823C333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4" creationId="{7206BEC5-E925-7C11-E355-44DE81E39F34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5" creationId="{890713EB-9D47-CF81-B8AE-CA7A6205CAAF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7" creationId="{B2EA0C9C-4964-7410-F23F-892A7A42C470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8" creationId="{A6D52FC8-B2FC-1BE5-22DD-C05A65AD3BDC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499" creationId="{3ECE9179-8414-9962-81ED-F4D0B44F8398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0" creationId="{3A4038EF-1D44-67D6-68C6-CC6470C4748C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1" creationId="{93CDA01A-AE07-F04E-EE46-DBCA75B9E915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2" creationId="{C85F651C-9F97-E8BB-E89E-954FD1FEFD7D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3" creationId="{C0C21544-FBFE-DCFD-87EC-D085CE22B867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4" creationId="{9C0D8527-36A4-5896-1478-CCAAA2FD4F6A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6" creationId="{07464BA6-515C-557F-D3AD-F07BE7ECC875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7" creationId="{2C393D9F-AA65-E94A-D8F7-DB8536DBD33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8" creationId="{22EB3E45-A8F1-EBAF-D939-2911C74793A0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09" creationId="{1D3987E2-F36E-699C-279A-5091A3B9497B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0" creationId="{66F5CABF-F018-A3FD-F592-175851C659F5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1" creationId="{A78AF38B-5E29-CCD5-E2AF-5E16EBCE567E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2" creationId="{E60C9C37-4E2E-9DE6-419B-D33B886F1B0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3" creationId="{03A823E2-334C-E99E-EC81-5E35AD4F8C8F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5" creationId="{4AB503F3-042E-3982-4281-617D6D5E4515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6" creationId="{3A914772-BC83-4897-6C40-8E257624B7DC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8" creationId="{B4277548-FAA8-05D3-1E62-E026C563B01F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19" creationId="{19C40651-6AC6-E534-6AC6-1260EE5A671E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0" creationId="{D4D19980-718F-4B30-FB03-B6EA5F94C90E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1" creationId="{04FAB216-40AB-E5D8-8E00-43BDFA218AA4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2" creationId="{B5FF1455-8421-22F0-56A1-4B370D88D056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3" creationId="{6462CDA4-523F-2433-771C-1C9876D20B99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5" creationId="{1F0ABBEC-F1E2-196B-D539-C67E195F4646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7" creationId="{6AA3A2B7-E183-2DA9-2C7A-B698B6AE86DD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29" creationId="{BFDBC104-815D-0DE5-4CCF-594E013C9826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1" creationId="{33849B04-3486-8ADE-E779-518AC5C47414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3" creationId="{7A132D27-7B04-CD45-A680-BD2643E14602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4" creationId="{6A7FE3B0-F2A2-0CEF-A526-CCF9ED7E465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5" creationId="{7B50AF83-5F89-7B6C-3C6D-6FCBAF45FCF3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6" creationId="{A26AAFCF-3B3A-F2DD-A139-7AFA79B98218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8" creationId="{2E2312CC-EDDD-BF99-7313-77817D50A69F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39" creationId="{A6D59E8D-97F7-E659-38E3-8FFE346581BC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0" creationId="{9DA15BA1-4729-6A38-AE1B-73D134F5D357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1" creationId="{26AE6D96-5200-9F89-8DBD-C59E59F4D289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3" creationId="{A155FEAB-6221-F012-5739-B9C86E661C12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4" creationId="{B845DDF9-0A5E-BE63-1FDA-4E02DFD38C4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5" creationId="{933A582D-5124-1DF6-2FD7-2123BEF9F6E6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6" creationId="{54C376C0-6CB4-4383-8C70-F35D3D1FD6CB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7" creationId="{0DE25D2E-5522-CA77-AA0C-EE0C63A97A5F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8" creationId="{59593688-9599-0EC6-211F-49F7C01C8FC4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49" creationId="{63A8D24C-00D5-9D03-3AFA-CA606BE507A0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0" creationId="{B902941A-E02B-EF4F-ED02-82D09E772133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1" creationId="{5D22848A-25CD-51A8-4BB9-5C06AF57A497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3" creationId="{27005B1C-8D3B-B6A8-6BAB-48CCAAEE2ABF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4" creationId="{28EB9BFD-7DCB-BE1B-82F3-25B61A4455E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5" creationId="{5D87960D-318A-1AB9-198F-3ABAF4A8A038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6" creationId="{0BE79900-864E-103E-54CC-C22905947E12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7" creationId="{BD1BD365-8B2A-1EB9-5F66-609B82971F63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8" creationId="{CF945785-1F4A-32BB-A4C1-C70700BEDB5B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59" creationId="{364AEEC2-B33D-CD98-60BF-0A4EA4967024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0" creationId="{52843B70-ADD1-CE2A-3554-C48094492BED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1" creationId="{B42EAF99-3C66-2E9B-2202-9FF9B83A4153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4" creationId="{1F1A1CA5-4306-11CD-F43F-A008D6108EB9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5" creationId="{7A963ED0-9347-D762-D82B-9ADB2CCB83D8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6" creationId="{1748D5F8-D3AE-9B03-1993-3D4384A382C0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7" creationId="{30652C5E-CE6F-1B87-64D4-8BC5459C9A4E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8" creationId="{D5FF3351-B083-87B4-9CE5-750E3BE3600C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69" creationId="{36352C80-B69B-DA58-EFB3-FC194E6C4B43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70" creationId="{E06F981B-6045-7D34-E077-5E474DD45175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71" creationId="{C298F860-7371-A8A6-D68E-021EE4EAB079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72" creationId="{ED86EC1E-C9D1-382D-E28A-733BD5ACD66A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73" creationId="{AFBDF1A9-8A7F-3EE8-0AE5-F49369442321}"/>
          </ac:inkMkLst>
        </pc:inkChg>
        <pc:inkChg chg="add mod">
          <ac:chgData name="Kokchun Giang" userId="67e2125d-ec8c-4323-9653-9824a2ad815f" providerId="ADAL" clId="{066B0731-8B54-CF43-9BDD-D2EEB9663FC5}" dt="2024-01-26T16:22:29.826" v="1245"/>
          <ac:inkMkLst>
            <pc:docMk/>
            <pc:sldMk cId="1010622222" sldId="332"/>
            <ac:inkMk id="1574" creationId="{3FFC3055-EAC6-FB48-0F17-163A54151ED4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76" creationId="{9E68DCD3-41A5-645C-1B95-0E8D649F9559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77" creationId="{DD970081-A168-7BF2-779A-86E0E3DF809D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78" creationId="{5483F929-FCF3-0420-DA6B-8F3C0BD7DBB8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79" creationId="{1B840C83-AB41-50D9-0354-230F0085734C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0" creationId="{4F89E19D-6C2B-53B2-568A-B66403B70428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1" creationId="{F38CE8EC-FF2B-E457-8306-528922793ABB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2" creationId="{62D56593-E38D-2F54-20AF-5366FD880D82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3" creationId="{F0EDBA3A-4DC2-45E1-344D-99D0629C33FE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4" creationId="{A5FFAF3E-1330-E557-6776-679D8D7C5E08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5" creationId="{D62551AC-F086-DC47-70AD-19658EF5828C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6" creationId="{4B8FFE1F-358A-6DE4-413E-807F3EF22506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7" creationId="{FEA0EAB6-4D70-0B8B-66EF-DA834788250B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88" creationId="{AEF19844-DF3D-319F-62F3-4B26D6A9034D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89" creationId="{B421B4BB-83DE-ED2F-6F64-766E19FF437E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90" creationId="{23E0410A-35CA-CC1E-9D02-49D1168A7FF7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91" creationId="{BFB817D1-B581-6260-884C-ED2285564838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92" creationId="{3F2124F6-E6FA-48E5-8834-28594E16B87F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93" creationId="{A2D32247-F0A1-5305-78D2-DE9B76E43E0B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94" creationId="{35A681C4-776C-9C87-A4F4-A1DF4CD35105}"/>
          </ac:inkMkLst>
        </pc:inkChg>
        <pc:inkChg chg="add mod">
          <ac:chgData name="Kokchun Giang" userId="67e2125d-ec8c-4323-9653-9824a2ad815f" providerId="ADAL" clId="{066B0731-8B54-CF43-9BDD-D2EEB9663FC5}" dt="2024-01-26T16:22:43.838" v="1266"/>
          <ac:inkMkLst>
            <pc:docMk/>
            <pc:sldMk cId="1010622222" sldId="332"/>
            <ac:inkMk id="1595" creationId="{9669CD1D-0C58-D974-9A81-DB11241633FF}"/>
          </ac:inkMkLst>
        </pc:inkChg>
        <pc:inkChg chg="add mod">
          <ac:chgData name="Kokchun Giang" userId="67e2125d-ec8c-4323-9653-9824a2ad815f" providerId="ADAL" clId="{066B0731-8B54-CF43-9BDD-D2EEB9663FC5}" dt="2024-01-26T16:22:46.317" v="1269"/>
          <ac:inkMkLst>
            <pc:docMk/>
            <pc:sldMk cId="1010622222" sldId="332"/>
            <ac:inkMk id="1598" creationId="{609106B5-73AD-866D-4847-2E2DE3C45CA8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599" creationId="{3FD87C94-F621-3867-7129-4E9BD3B7B6A7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1" creationId="{D4F21EF0-5E56-3E4E-1AFB-BAE3C3A2EEA4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2" creationId="{6D934223-0766-D9D3-A59E-A8DB19AD38ED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3" creationId="{77AFF7DF-F556-B0A3-D846-DA2BCEFE04EA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4" creationId="{9F553CE7-9C14-0C31-B8CD-6DBD17550BF1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5" creationId="{F4AA1F9F-0907-9B4C-84E0-18C9E6ED3250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6" creationId="{9B9CA8A2-23A5-A0A9-A5A1-A9C0C0ABBFA7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7" creationId="{0267A9CB-C0F4-EC49-A561-EC3C154596AE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8" creationId="{D5C39655-6F7C-B9AA-88F5-3EDFF1FA06B7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09" creationId="{7D748C80-A112-A298-D09F-CAFC226A1361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10" creationId="{A4443029-B5A0-108B-90F4-1CAD5F89DAE4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11" creationId="{44F718AE-1B6A-FA34-3BDB-3B57E32E714C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12" creationId="{24BFE736-6884-77B8-CDDD-C0E46F44B799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13" creationId="{8293C969-EFE1-F3C1-3774-64575B0352D6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14" creationId="{DF879F23-8999-F160-D4BE-0FBE7DF1F2FD}"/>
          </ac:inkMkLst>
        </pc:inkChg>
        <pc:inkChg chg="add mod">
          <ac:chgData name="Kokchun Giang" userId="67e2125d-ec8c-4323-9653-9824a2ad815f" providerId="ADAL" clId="{066B0731-8B54-CF43-9BDD-D2EEB9663FC5}" dt="2024-01-26T16:22:52.138" v="1285"/>
          <ac:inkMkLst>
            <pc:docMk/>
            <pc:sldMk cId="1010622222" sldId="332"/>
            <ac:inkMk id="1615" creationId="{6367C7C8-57DA-D942-A3D0-1D4F685D54CC}"/>
          </ac:inkMkLst>
        </pc:inkChg>
        <pc:inkChg chg="add mod">
          <ac:chgData name="Kokchun Giang" userId="67e2125d-ec8c-4323-9653-9824a2ad815f" providerId="ADAL" clId="{066B0731-8B54-CF43-9BDD-D2EEB9663FC5}" dt="2024-01-26T16:22:54.330" v="1289"/>
          <ac:inkMkLst>
            <pc:docMk/>
            <pc:sldMk cId="1010622222" sldId="332"/>
            <ac:inkMk id="1618" creationId="{AF1A3BBD-B021-AB9A-9357-9A142727C547}"/>
          </ac:inkMkLst>
        </pc:inkChg>
        <pc:inkChg chg="add mod">
          <ac:chgData name="Kokchun Giang" userId="67e2125d-ec8c-4323-9653-9824a2ad815f" providerId="ADAL" clId="{066B0731-8B54-CF43-9BDD-D2EEB9663FC5}" dt="2024-01-26T16:22:54.330" v="1289"/>
          <ac:inkMkLst>
            <pc:docMk/>
            <pc:sldMk cId="1010622222" sldId="332"/>
            <ac:inkMk id="1619" creationId="{1DBDFAC3-FB91-8101-91BE-0B5EF7462D70}"/>
          </ac:inkMkLst>
        </pc:inkChg>
        <pc:inkChg chg="add mod">
          <ac:chgData name="Kokchun Giang" userId="67e2125d-ec8c-4323-9653-9824a2ad815f" providerId="ADAL" clId="{066B0731-8B54-CF43-9BDD-D2EEB9663FC5}" dt="2024-01-26T16:22:54.330" v="1289"/>
          <ac:inkMkLst>
            <pc:docMk/>
            <pc:sldMk cId="1010622222" sldId="332"/>
            <ac:inkMk id="1620" creationId="{D3A9ED4B-FAA7-C738-9739-AE91C1B902BF}"/>
          </ac:inkMkLst>
        </pc:inkChg>
        <pc:inkChg chg="add mod">
          <ac:chgData name="Kokchun Giang" userId="67e2125d-ec8c-4323-9653-9824a2ad815f" providerId="ADAL" clId="{066B0731-8B54-CF43-9BDD-D2EEB9663FC5}" dt="2024-01-27T12:43:36.787" v="3047" actId="164"/>
          <ac:inkMkLst>
            <pc:docMk/>
            <pc:sldMk cId="1010622222" sldId="332"/>
            <ac:inkMk id="1622" creationId="{7CD68D36-B101-25B1-0080-976C7344670B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3" creationId="{EFC37884-828B-7793-CD72-5CB66D17AE3E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4" creationId="{CD6FD9A8-516D-BA6D-26EF-2B569483FC8C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5" creationId="{3A06D8D4-2028-8D85-F9BD-B57EE9B6CBC7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6" creationId="{4C428BB1-2C02-DE71-E636-D35D0C39276C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7" creationId="{B572380C-99C1-B61A-BB28-F205EC285EA3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8" creationId="{D9C9046E-56D1-8D37-0D4E-0ABA31389144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29" creationId="{9C2192E9-DF04-B0A6-E573-F274F2855976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30" creationId="{CC2B055A-5657-894A-A9A4-BE5208B14CD6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31" creationId="{EC293540-B4FC-F783-CB42-5E34DB765C78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32" creationId="{FC8EB0F7-88C1-E478-09F3-EA18DDB46F61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33" creationId="{542E0E45-4554-8648-2353-7B8870587AFE}"/>
          </ac:inkMkLst>
        </pc:inkChg>
        <pc:inkChg chg="add mod">
          <ac:chgData name="Kokchun Giang" userId="67e2125d-ec8c-4323-9653-9824a2ad815f" providerId="ADAL" clId="{066B0731-8B54-CF43-9BDD-D2EEB9663FC5}" dt="2024-01-26T16:23:01.149" v="1303"/>
          <ac:inkMkLst>
            <pc:docMk/>
            <pc:sldMk cId="1010622222" sldId="332"/>
            <ac:inkMk id="1634" creationId="{4B2B1B87-2BF9-B887-11D9-3F52069AD9FA}"/>
          </ac:inkMkLst>
        </pc:inkChg>
        <pc:inkChg chg="add mod">
          <ac:chgData name="Kokchun Giang" userId="67e2125d-ec8c-4323-9653-9824a2ad815f" providerId="ADAL" clId="{066B0731-8B54-CF43-9BDD-D2EEB9663FC5}" dt="2024-01-26T16:23:03.711" v="1307"/>
          <ac:inkMkLst>
            <pc:docMk/>
            <pc:sldMk cId="1010622222" sldId="332"/>
            <ac:inkMk id="1637" creationId="{CB5C265D-0CFC-BFB3-B4CB-BBE3BBDEBC35}"/>
          </ac:inkMkLst>
        </pc:inkChg>
        <pc:inkChg chg="add mod">
          <ac:chgData name="Kokchun Giang" userId="67e2125d-ec8c-4323-9653-9824a2ad815f" providerId="ADAL" clId="{066B0731-8B54-CF43-9BDD-D2EEB9663FC5}" dt="2024-01-26T16:23:03.711" v="1307"/>
          <ac:inkMkLst>
            <pc:docMk/>
            <pc:sldMk cId="1010622222" sldId="332"/>
            <ac:inkMk id="1638" creationId="{3747AC57-3A57-FCC2-3C45-CE296AA2179B}"/>
          </ac:inkMkLst>
        </pc:inkChg>
        <pc:inkChg chg="add mod">
          <ac:chgData name="Kokchun Giang" userId="67e2125d-ec8c-4323-9653-9824a2ad815f" providerId="ADAL" clId="{066B0731-8B54-CF43-9BDD-D2EEB9663FC5}" dt="2024-01-27T12:43:36.787" v="3047" actId="164"/>
          <ac:inkMkLst>
            <pc:docMk/>
            <pc:sldMk cId="1010622222" sldId="332"/>
            <ac:inkMk id="1639" creationId="{21216859-D61E-FF55-EF20-07E4F42676EE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1" creationId="{1F234813-ECA8-F1E0-9627-52E15DE66453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2" creationId="{4085BDAC-7BAE-A56A-D33A-F211FCA22E22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3" creationId="{92D0D053-A849-7D12-4799-951590B06F97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5" creationId="{D107893C-A809-8668-AA9E-71E2BE2E2681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6" creationId="{C799DEC3-5BBF-8125-F924-25CF02493E66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7" creationId="{7F84ECE1-36D7-EA62-CBC4-8A5EC2CA1B18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8" creationId="{75553C7E-2F36-21DD-78CE-5D55294298AF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49" creationId="{F8EBC1FE-C9E6-808B-00F1-42F6F01A23AF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50" creationId="{6E07FB50-7DEE-E239-4916-D158E8E38F13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51" creationId="{47BE1031-CE48-D753-5860-2917791F1BE6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52" creationId="{C18E87CE-C7B2-B687-F384-E2DDED78DFFD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53" creationId="{E55CD96C-09E9-244B-581B-6282CD52E048}"/>
          </ac:inkMkLst>
        </pc:inkChg>
        <pc:inkChg chg="add mod">
          <ac:chgData name="Kokchun Giang" userId="67e2125d-ec8c-4323-9653-9824a2ad815f" providerId="ADAL" clId="{066B0731-8B54-CF43-9BDD-D2EEB9663FC5}" dt="2024-01-26T16:23:09.756" v="1322"/>
          <ac:inkMkLst>
            <pc:docMk/>
            <pc:sldMk cId="1010622222" sldId="332"/>
            <ac:inkMk id="1654" creationId="{7E7AE2F0-091D-23D1-B27E-E2C5E2623B4A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57" creationId="{86DED748-AD78-C03B-1DA5-8A2E35618735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58" creationId="{445DF7AF-FE8E-18F1-173C-8D7DA3EA3731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59" creationId="{A94BE20C-41BA-2D54-0FC0-7AE5AFF79A9D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60" creationId="{F7279C6E-5337-1573-AB60-B2FFFE99F0C1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61" creationId="{E69826DE-591F-098F-4E67-C7417A6D3566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62" creationId="{957D7380-C9C7-51CA-960D-F5911448F252}"/>
          </ac:inkMkLst>
        </pc:inkChg>
        <pc:inkChg chg="add mod">
          <ac:chgData name="Kokchun Giang" userId="67e2125d-ec8c-4323-9653-9824a2ad815f" providerId="ADAL" clId="{066B0731-8B54-CF43-9BDD-D2EEB9663FC5}" dt="2024-01-26T16:23:13.115" v="1330"/>
          <ac:inkMkLst>
            <pc:docMk/>
            <pc:sldMk cId="1010622222" sldId="332"/>
            <ac:inkMk id="1663" creationId="{8298221E-9929-61A7-A6A4-C61202A26743}"/>
          </ac:inkMkLst>
        </pc:inkChg>
        <pc:inkChg chg="add mod">
          <ac:chgData name="Kokchun Giang" userId="67e2125d-ec8c-4323-9653-9824a2ad815f" providerId="ADAL" clId="{066B0731-8B54-CF43-9BDD-D2EEB9663FC5}" dt="2024-01-27T12:43:41.319" v="3048" actId="164"/>
          <ac:inkMkLst>
            <pc:docMk/>
            <pc:sldMk cId="1010622222" sldId="332"/>
            <ac:inkMk id="1665" creationId="{1303C468-C8C7-D253-07FB-C1247C1A46FE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66" creationId="{B4CE550E-91D9-E41E-E986-107BFA6F7F15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67" creationId="{66461221-35D5-C2EC-903C-67CEFBE0DF25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68" creationId="{1078D261-125E-E735-E9F3-454802A5FE12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69" creationId="{7FCD31D7-8684-803A-EA0E-1562CB6B78D9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0" creationId="{12B9E202-75CA-54D7-03C8-2CEB167BC132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1" creationId="{4E24EEE4-6AFC-6362-666C-7C107F52E6A8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2" creationId="{E94F170B-2039-9278-5B25-D612A12692BB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3" creationId="{7D048EE3-AB65-AAE9-D035-724BA137A101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4" creationId="{BD816338-3E23-B244-FD6A-5896D8F0EBCA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5" creationId="{0C785D1C-3BE8-7CEB-07B9-29BC1657C52A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6" creationId="{673729A6-7941-0259-EC2C-D2D5B1E3F9BC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7" creationId="{2F56A46F-94B8-4985-7B13-83B45A84B801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8" creationId="{32071220-7127-ACD9-2898-66A971EB8284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79" creationId="{9E2B064A-FF6C-8CDB-22DA-D2C201FE2354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0" creationId="{C490D126-245E-E20B-BF8B-75BFFD683E48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1" creationId="{51919018-E1A4-2985-583D-3F50D6DED8BA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2" creationId="{63AA79D9-A4E2-D4D1-8F5B-0E4B454697CC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3" creationId="{D5AA5E04-3CCF-1EDD-4A7F-A9BB9844261A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4" creationId="{A43EBBB7-C259-A542-F73F-877BC467C4F9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5" creationId="{8F54E734-C60C-111A-5C60-7A1789FEA525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6" creationId="{E5C9F38C-DAA9-E011-7FBB-6F654F0532B3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7" creationId="{498FEC1B-DFF9-81AC-0A0A-FC49D297547E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88" creationId="{14D984DF-8214-5A06-25F9-9F159AC3EA46}"/>
          </ac:inkMkLst>
        </pc:inkChg>
        <pc:inkChg chg="add mod">
          <ac:chgData name="Kokchun Giang" userId="67e2125d-ec8c-4323-9653-9824a2ad815f" providerId="ADAL" clId="{066B0731-8B54-CF43-9BDD-D2EEB9663FC5}" dt="2024-01-26T16:25:45.847" v="1364"/>
          <ac:inkMkLst>
            <pc:docMk/>
            <pc:sldMk cId="1010622222" sldId="332"/>
            <ac:inkMk id="1691" creationId="{337FB16F-B643-8A84-8B11-36ED3188ABBE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693" creationId="{1D49D66D-EFA1-EC1A-1C42-CE49085FFC14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694" creationId="{022F7C2E-35C9-72BE-2740-B900E34FD025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696" creationId="{5AF51383-2179-427E-856D-D58D8CB82186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697" creationId="{DEDE7977-6989-6CF2-E253-57D5951B413D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698" creationId="{D31365E1-678A-FD32-8E04-6C28A3BF1CB1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699" creationId="{ACB133A6-8EFA-0B33-C1D9-43FC3D888D7F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1" creationId="{24054B59-115A-30F9-8B56-7C5876EDA8E2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2" creationId="{EE0CEE81-BD52-66A6-55E3-01C1F4A9CE6C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3" creationId="{EF72D8B4-6360-6C9B-C9C4-37E683742A5E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4" creationId="{D542A8F9-F31E-2946-3122-A73EC9960BE8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5" creationId="{1C0A9D0E-739A-E344-0991-B58C88770B86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6" creationId="{7820043B-9627-B156-F4FD-AC81409C3B4E}"/>
          </ac:inkMkLst>
        </pc:inkChg>
        <pc:inkChg chg="add mod">
          <ac:chgData name="Kokchun Giang" userId="67e2125d-ec8c-4323-9653-9824a2ad815f" providerId="ADAL" clId="{066B0731-8B54-CF43-9BDD-D2EEB9663FC5}" dt="2024-01-26T16:26:26.264" v="1380"/>
          <ac:inkMkLst>
            <pc:docMk/>
            <pc:sldMk cId="1010622222" sldId="332"/>
            <ac:inkMk id="1707" creationId="{FCE4C5A0-832E-C561-4B2E-6BC7EC8117C9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09" creationId="{8B432D25-71DE-AD2A-7494-87556284EA8D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0" creationId="{419F5752-C808-53F1-1D94-1B7057093204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1" creationId="{5E146328-34DD-1721-5731-3F2CA044FB10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2" creationId="{F0A57ECD-6CC2-6EA0-08C1-ED4CF2988821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3" creationId="{022A4D73-A816-6D84-059F-A939C3FA77F3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4" creationId="{D3C43238-93FC-6289-CF92-CFD3724A14A0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5" creationId="{DDC66E6A-AE9F-91BC-9430-879C7EA89EA9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6" creationId="{C708132E-F758-4D4D-9438-AA3611BBB1D2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7" creationId="{4E71B8E9-7971-2F38-12DF-64622BA8CBDA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8" creationId="{80169FE3-433E-C69E-A326-3C909D8150FC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19" creationId="{D5A986F0-3EED-0844-7E88-A0C49CF79BE4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20" creationId="{0D2E0ACB-8AB5-1A2B-BD3E-16BF4A0EABF8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21" creationId="{37A67F51-A915-E8CA-1DE9-20F7A7BF5A5C}"/>
          </ac:inkMkLst>
        </pc:inkChg>
        <pc:inkChg chg="add mod">
          <ac:chgData name="Kokchun Giang" userId="67e2125d-ec8c-4323-9653-9824a2ad815f" providerId="ADAL" clId="{066B0731-8B54-CF43-9BDD-D2EEB9663FC5}" dt="2024-01-26T16:26:34.016" v="1395"/>
          <ac:inkMkLst>
            <pc:docMk/>
            <pc:sldMk cId="1010622222" sldId="332"/>
            <ac:inkMk id="1722" creationId="{AAC62817-C0D2-4E4E-B549-86BEFC1234B5}"/>
          </ac:inkMkLst>
        </pc:inkChg>
        <pc:inkChg chg="add mod">
          <ac:chgData name="Kokchun Giang" userId="67e2125d-ec8c-4323-9653-9824a2ad815f" providerId="ADAL" clId="{066B0731-8B54-CF43-9BDD-D2EEB9663FC5}" dt="2024-01-26T16:26:44.551" v="1400"/>
          <ac:inkMkLst>
            <pc:docMk/>
            <pc:sldMk cId="1010622222" sldId="332"/>
            <ac:inkMk id="1724" creationId="{87BADD8E-89DF-2B8C-9BC3-8ED82041F0BC}"/>
          </ac:inkMkLst>
        </pc:inkChg>
        <pc:inkChg chg="add mod">
          <ac:chgData name="Kokchun Giang" userId="67e2125d-ec8c-4323-9653-9824a2ad815f" providerId="ADAL" clId="{066B0731-8B54-CF43-9BDD-D2EEB9663FC5}" dt="2024-01-26T16:26:44.551" v="1400"/>
          <ac:inkMkLst>
            <pc:docMk/>
            <pc:sldMk cId="1010622222" sldId="332"/>
            <ac:inkMk id="1725" creationId="{13901D13-CC3C-4D09-5569-D1BB76A7ECF0}"/>
          </ac:inkMkLst>
        </pc:inkChg>
        <pc:inkChg chg="add mod">
          <ac:chgData name="Kokchun Giang" userId="67e2125d-ec8c-4323-9653-9824a2ad815f" providerId="ADAL" clId="{066B0731-8B54-CF43-9BDD-D2EEB9663FC5}" dt="2024-01-26T16:26:44.551" v="1400"/>
          <ac:inkMkLst>
            <pc:docMk/>
            <pc:sldMk cId="1010622222" sldId="332"/>
            <ac:inkMk id="1726" creationId="{B02A445E-3FA9-1132-7F5B-1460EEAB8A0C}"/>
          </ac:inkMkLst>
        </pc:inkChg>
        <pc:inkChg chg="add mod">
          <ac:chgData name="Kokchun Giang" userId="67e2125d-ec8c-4323-9653-9824a2ad815f" providerId="ADAL" clId="{066B0731-8B54-CF43-9BDD-D2EEB9663FC5}" dt="2024-01-26T16:26:44.551" v="1400"/>
          <ac:inkMkLst>
            <pc:docMk/>
            <pc:sldMk cId="1010622222" sldId="332"/>
            <ac:inkMk id="1727" creationId="{F6E59565-5666-B984-C081-24334A808971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29" creationId="{DB3F0DBE-0D1C-5DB7-D970-F38154481ED6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0" creationId="{9A0AB84D-9367-5CE5-A2D0-5D5FDFC73799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1" creationId="{4F4F55C5-5621-4A22-3D30-21DAD8DD50B9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2" creationId="{C48F5E1E-73A6-8666-55FC-567EEF1204DF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3" creationId="{CAD6A0FB-4A60-6321-DD64-51710D744C7F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4" creationId="{E796D731-48FD-38BD-7297-9F2CAB459F29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5" creationId="{756511F4-5E32-2BF6-A62E-3FAF2077BAA5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6" creationId="{CBEF7076-5B93-5FB5-2EF0-D492CB8BF21E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7" creationId="{465F1D02-2B94-8683-836F-C72379342B25}"/>
          </ac:inkMkLst>
        </pc:inkChg>
        <pc:inkChg chg="add mod">
          <ac:chgData name="Kokchun Giang" userId="67e2125d-ec8c-4323-9653-9824a2ad815f" providerId="ADAL" clId="{066B0731-8B54-CF43-9BDD-D2EEB9663FC5}" dt="2024-01-26T16:26:58.618" v="1411"/>
          <ac:inkMkLst>
            <pc:docMk/>
            <pc:sldMk cId="1010622222" sldId="332"/>
            <ac:inkMk id="1738" creationId="{0C488BF9-302E-9E84-54BC-7B91A8E7FD30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0" creationId="{1A9AB3A1-A133-68DD-D8FC-32E778E78533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1" creationId="{294DD9CE-932B-7E84-E2D9-2D989BDB8FF7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2" creationId="{1688F09F-DE97-541D-B800-018AC5FDD7BE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3" creationId="{03F4DA22-0B8B-C5CB-B545-1A30B5F080EC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4" creationId="{A099248E-73E7-B49C-7715-D818B03ED989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5" creationId="{451D7A5E-B149-3298-E3A1-D80DA0321742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6" creationId="{FA5C2E2A-0F87-C846-61E5-BF6EE3DD6D50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7" creationId="{C77CB0B6-4307-A680-E65B-35571DF7C6C3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8" creationId="{72A401ED-DBE8-96BD-F7B5-7377F44EEB2F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49" creationId="{E3E51013-F834-9F9C-DC99-137541B74926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50" creationId="{09DF2B1C-7006-B2A6-ACE2-8361D06CAC4E}"/>
          </ac:inkMkLst>
        </pc:inkChg>
        <pc:inkChg chg="add mod">
          <ac:chgData name="Kokchun Giang" userId="67e2125d-ec8c-4323-9653-9824a2ad815f" providerId="ADAL" clId="{066B0731-8B54-CF43-9BDD-D2EEB9663FC5}" dt="2024-01-26T16:27:07.279" v="1424"/>
          <ac:inkMkLst>
            <pc:docMk/>
            <pc:sldMk cId="1010622222" sldId="332"/>
            <ac:inkMk id="1751" creationId="{EDAEDD19-76D1-126D-C65F-43D0A37FC1E1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54" creationId="{15B92913-0F30-1D7E-C021-40DA8626E101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55" creationId="{AE131741-35EA-DA0A-0C19-6F94AAC201D0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56" creationId="{C7F83040-E7B6-B7C6-BA8F-62811CA17E99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57" creationId="{F1989610-FFD8-1023-1D10-26C5F8073084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58" creationId="{E94AE9F2-7FFC-AF1B-1F70-3D86585FE10B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59" creationId="{21221228-A353-CB5C-FBDD-C51F2FFB0FA8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60" creationId="{BDD00D44-FF91-C041-19A6-E90FC0C81F7F}"/>
          </ac:inkMkLst>
        </pc:inkChg>
        <pc:inkChg chg="add mod">
          <ac:chgData name="Kokchun Giang" userId="67e2125d-ec8c-4323-9653-9824a2ad815f" providerId="ADAL" clId="{066B0731-8B54-CF43-9BDD-D2EEB9663FC5}" dt="2024-01-26T16:27:11.826" v="1433"/>
          <ac:inkMkLst>
            <pc:docMk/>
            <pc:sldMk cId="1010622222" sldId="332"/>
            <ac:inkMk id="1761" creationId="{23DD9FF4-B39C-FD4B-C35C-402F5664D1BE}"/>
          </ac:inkMkLst>
        </pc:inkChg>
        <pc:inkChg chg="add mod">
          <ac:chgData name="Kokchun Giang" userId="67e2125d-ec8c-4323-9653-9824a2ad815f" providerId="ADAL" clId="{066B0731-8B54-CF43-9BDD-D2EEB9663FC5}" dt="2024-01-27T12:44:22.736" v="3051" actId="164"/>
          <ac:inkMkLst>
            <pc:docMk/>
            <pc:sldMk cId="1010622222" sldId="332"/>
            <ac:inkMk id="1764" creationId="{406A418C-E47E-0056-EDA2-0CDE0E0262BF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65" creationId="{B091BC67-EA4A-FC37-2756-11A21B81AF5D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66" creationId="{4D76700B-EC5E-6175-F90B-ED022675A811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67" creationId="{41873602-EE84-A873-FA44-ED9FBAD7C0F8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68" creationId="{92A17B23-3FDC-53F4-9E9D-CB7144A0ABC6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69" creationId="{0FA1EA63-FF45-3168-3A8C-501EF86A9E54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0" creationId="{0DCE3F51-7312-7D63-B7DF-5FAF69B37927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1" creationId="{77275177-0B63-C66B-A597-024909322E84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2" creationId="{6A0793BB-67E8-303E-BFD1-2B0F493E263F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3" creationId="{C8D7C2DF-ACA8-B26A-4EF3-44D732F4E96F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4" creationId="{8F6B7F85-0BFB-B35F-FD87-6580B7032B4F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5" creationId="{40B4C220-5F21-E9AE-CB5C-03DA6BC0146C}"/>
          </ac:inkMkLst>
        </pc:inkChg>
        <pc:inkChg chg="add mod">
          <ac:chgData name="Kokchun Giang" userId="67e2125d-ec8c-4323-9653-9824a2ad815f" providerId="ADAL" clId="{066B0731-8B54-CF43-9BDD-D2EEB9663FC5}" dt="2024-01-26T16:27:23.198" v="1447"/>
          <ac:inkMkLst>
            <pc:docMk/>
            <pc:sldMk cId="1010622222" sldId="332"/>
            <ac:inkMk id="1776" creationId="{637AF44C-45F0-6488-7C84-869BBB9627FE}"/>
          </ac:inkMkLst>
        </pc:inkChg>
        <pc:inkChg chg="add mod">
          <ac:chgData name="Kokchun Giang" userId="67e2125d-ec8c-4323-9653-9824a2ad815f" providerId="ADAL" clId="{066B0731-8B54-CF43-9BDD-D2EEB9663FC5}" dt="2024-01-26T16:27:27.493" v="1452"/>
          <ac:inkMkLst>
            <pc:docMk/>
            <pc:sldMk cId="1010622222" sldId="332"/>
            <ac:inkMk id="1779" creationId="{43004FB5-F96A-A01A-8326-C23D2E4DED37}"/>
          </ac:inkMkLst>
        </pc:inkChg>
        <pc:inkChg chg="add mod">
          <ac:chgData name="Kokchun Giang" userId="67e2125d-ec8c-4323-9653-9824a2ad815f" providerId="ADAL" clId="{066B0731-8B54-CF43-9BDD-D2EEB9663FC5}" dt="2024-01-26T16:27:27.493" v="1452"/>
          <ac:inkMkLst>
            <pc:docMk/>
            <pc:sldMk cId="1010622222" sldId="332"/>
            <ac:inkMk id="1780" creationId="{6569CF8D-1347-2873-9DFE-18EA585F71EB}"/>
          </ac:inkMkLst>
        </pc:inkChg>
        <pc:inkChg chg="add mod">
          <ac:chgData name="Kokchun Giang" userId="67e2125d-ec8c-4323-9653-9824a2ad815f" providerId="ADAL" clId="{066B0731-8B54-CF43-9BDD-D2EEB9663FC5}" dt="2024-01-26T16:27:27.493" v="1452"/>
          <ac:inkMkLst>
            <pc:docMk/>
            <pc:sldMk cId="1010622222" sldId="332"/>
            <ac:inkMk id="1781" creationId="{05378222-D312-E9A5-B160-B62DB1655D17}"/>
          </ac:inkMkLst>
        </pc:inkChg>
        <pc:inkChg chg="add mod">
          <ac:chgData name="Kokchun Giang" userId="67e2125d-ec8c-4323-9653-9824a2ad815f" providerId="ADAL" clId="{066B0731-8B54-CF43-9BDD-D2EEB9663FC5}" dt="2024-01-26T16:27:27.493" v="1452"/>
          <ac:inkMkLst>
            <pc:docMk/>
            <pc:sldMk cId="1010622222" sldId="332"/>
            <ac:inkMk id="1782" creationId="{06D236A9-3153-9A67-1219-3299CDD40B48}"/>
          </ac:inkMkLst>
        </pc:inkChg>
        <pc:inkChg chg="add del">
          <ac:chgData name="Kokchun Giang" userId="67e2125d-ec8c-4323-9653-9824a2ad815f" providerId="ADAL" clId="{066B0731-8B54-CF43-9BDD-D2EEB9663FC5}" dt="2024-01-26T16:27:33.080" v="1454" actId="9405"/>
          <ac:inkMkLst>
            <pc:docMk/>
            <pc:sldMk cId="1010622222" sldId="332"/>
            <ac:inkMk id="1784" creationId="{24546B4D-91F8-136A-9AE4-EA990C811FF6}"/>
          </ac:inkMkLst>
        </pc:inkChg>
        <pc:inkChg chg="add mod">
          <ac:chgData name="Kokchun Giang" userId="67e2125d-ec8c-4323-9653-9824a2ad815f" providerId="ADAL" clId="{066B0731-8B54-CF43-9BDD-D2EEB9663FC5}" dt="2024-01-26T16:27:44.303" v="1462"/>
          <ac:inkMkLst>
            <pc:docMk/>
            <pc:sldMk cId="1010622222" sldId="332"/>
            <ac:inkMk id="1785" creationId="{37556C66-BEE6-F09D-9753-13AA397FDF6A}"/>
          </ac:inkMkLst>
        </pc:inkChg>
        <pc:inkChg chg="add mod">
          <ac:chgData name="Kokchun Giang" userId="67e2125d-ec8c-4323-9653-9824a2ad815f" providerId="ADAL" clId="{066B0731-8B54-CF43-9BDD-D2EEB9663FC5}" dt="2024-01-26T16:27:44.303" v="1462"/>
          <ac:inkMkLst>
            <pc:docMk/>
            <pc:sldMk cId="1010622222" sldId="332"/>
            <ac:inkMk id="1786" creationId="{C7F52D0B-4FCF-B5F5-818B-4D0DA8B1FF62}"/>
          </ac:inkMkLst>
        </pc:inkChg>
        <pc:inkChg chg="add mod">
          <ac:chgData name="Kokchun Giang" userId="67e2125d-ec8c-4323-9653-9824a2ad815f" providerId="ADAL" clId="{066B0731-8B54-CF43-9BDD-D2EEB9663FC5}" dt="2024-01-26T16:27:44.303" v="1462"/>
          <ac:inkMkLst>
            <pc:docMk/>
            <pc:sldMk cId="1010622222" sldId="332"/>
            <ac:inkMk id="1787" creationId="{AA224591-77E9-702C-A12E-EF29076A9D92}"/>
          </ac:inkMkLst>
        </pc:inkChg>
        <pc:inkChg chg="add mod">
          <ac:chgData name="Kokchun Giang" userId="67e2125d-ec8c-4323-9653-9824a2ad815f" providerId="ADAL" clId="{066B0731-8B54-CF43-9BDD-D2EEB9663FC5}" dt="2024-01-26T16:27:44.303" v="1462"/>
          <ac:inkMkLst>
            <pc:docMk/>
            <pc:sldMk cId="1010622222" sldId="332"/>
            <ac:inkMk id="1788" creationId="{CF215DB8-DC6F-D476-0A94-755153113625}"/>
          </ac:inkMkLst>
        </pc:inkChg>
        <pc:inkChg chg="add mod">
          <ac:chgData name="Kokchun Giang" userId="67e2125d-ec8c-4323-9653-9824a2ad815f" providerId="ADAL" clId="{066B0731-8B54-CF43-9BDD-D2EEB9663FC5}" dt="2024-01-26T16:27:44.303" v="1462"/>
          <ac:inkMkLst>
            <pc:docMk/>
            <pc:sldMk cId="1010622222" sldId="332"/>
            <ac:inkMk id="1789" creationId="{D9C31F94-6AF2-EF3D-1E1E-C7DDFE02D2F6}"/>
          </ac:inkMkLst>
        </pc:inkChg>
        <pc:inkChg chg="add mod">
          <ac:chgData name="Kokchun Giang" userId="67e2125d-ec8c-4323-9653-9824a2ad815f" providerId="ADAL" clId="{066B0731-8B54-CF43-9BDD-D2EEB9663FC5}" dt="2024-01-26T16:27:44.303" v="1462"/>
          <ac:inkMkLst>
            <pc:docMk/>
            <pc:sldMk cId="1010622222" sldId="332"/>
            <ac:inkMk id="1791" creationId="{46AD7929-EF03-1A2D-7634-7E1F9786DBF7}"/>
          </ac:inkMkLst>
        </pc:inkChg>
        <pc:inkChg chg="add del mod">
          <ac:chgData name="Kokchun Giang" userId="67e2125d-ec8c-4323-9653-9824a2ad815f" providerId="ADAL" clId="{066B0731-8B54-CF43-9BDD-D2EEB9663FC5}" dt="2024-01-26T16:28:43.648" v="1472"/>
          <ac:inkMkLst>
            <pc:docMk/>
            <pc:sldMk cId="1010622222" sldId="332"/>
            <ac:inkMk id="1793" creationId="{0B460C91-7F4D-98A3-1831-3A1E13AF8543}"/>
          </ac:inkMkLst>
        </pc:inkChg>
        <pc:inkChg chg="add del mod">
          <ac:chgData name="Kokchun Giang" userId="67e2125d-ec8c-4323-9653-9824a2ad815f" providerId="ADAL" clId="{066B0731-8B54-CF43-9BDD-D2EEB9663FC5}" dt="2024-01-26T16:28:43.650" v="1475"/>
          <ac:inkMkLst>
            <pc:docMk/>
            <pc:sldMk cId="1010622222" sldId="332"/>
            <ac:inkMk id="1794" creationId="{39AD8F45-D7CC-959D-930B-B4505D7E0551}"/>
          </ac:inkMkLst>
        </pc:inkChg>
        <pc:inkChg chg="add del mod">
          <ac:chgData name="Kokchun Giang" userId="67e2125d-ec8c-4323-9653-9824a2ad815f" providerId="ADAL" clId="{066B0731-8B54-CF43-9BDD-D2EEB9663FC5}" dt="2024-01-26T16:28:43.649" v="1473"/>
          <ac:inkMkLst>
            <pc:docMk/>
            <pc:sldMk cId="1010622222" sldId="332"/>
            <ac:inkMk id="1795" creationId="{676F92ED-193E-8A1D-EAAB-66E5645256AF}"/>
          </ac:inkMkLst>
        </pc:inkChg>
        <pc:inkChg chg="add del mod">
          <ac:chgData name="Kokchun Giang" userId="67e2125d-ec8c-4323-9653-9824a2ad815f" providerId="ADAL" clId="{066B0731-8B54-CF43-9BDD-D2EEB9663FC5}" dt="2024-01-26T16:28:43.649" v="1474"/>
          <ac:inkMkLst>
            <pc:docMk/>
            <pc:sldMk cId="1010622222" sldId="332"/>
            <ac:inkMk id="1796" creationId="{208C450C-6785-935C-5F69-60A5A9D5F019}"/>
          </ac:inkMkLst>
        </pc:inkChg>
        <pc:inkChg chg="add del mod">
          <ac:chgData name="Kokchun Giang" userId="67e2125d-ec8c-4323-9653-9824a2ad815f" providerId="ADAL" clId="{066B0731-8B54-CF43-9BDD-D2EEB9663FC5}" dt="2024-01-26T16:28:43.647" v="1471"/>
          <ac:inkMkLst>
            <pc:docMk/>
            <pc:sldMk cId="1010622222" sldId="332"/>
            <ac:inkMk id="1797" creationId="{BB21CA57-0BDF-F0B2-EA28-99ADCAD83697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799" creationId="{F0BAA5E5-B828-6C71-3A40-CC55A1075D71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0" creationId="{98BF717E-042C-2C8F-28FD-3205D6EF2AA6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1" creationId="{A7BE828A-B7E2-D722-7E55-1DD9C6D35D80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2" creationId="{85672529-C464-70B0-63DE-7774BA481303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3" creationId="{1A6F160E-69B0-B39A-6804-D11CC9461DD3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4" creationId="{B469B0D8-9FC9-BDF2-C684-2461E06BE3EF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5" creationId="{EBA1DD4C-09C1-8AD4-9255-75C452B241CE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6" creationId="{9DD45A2C-8253-3232-CBE2-FE30FF987697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7" creationId="{FA8A99B9-D6F4-3997-978C-F41A674AF4BB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8" creationId="{CDFD89DA-3007-29CD-2C08-552C67F3A33A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09" creationId="{E8E11101-3CB8-E91E-3696-96B937D06CB1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10" creationId="{A6858ED4-A2A6-C28B-A2E0-2F8EA9E7D926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11" creationId="{5D7A2957-FE13-1C4E-410A-973BB9C051F0}"/>
          </ac:inkMkLst>
        </pc:inkChg>
        <pc:inkChg chg="add mod">
          <ac:chgData name="Kokchun Giang" userId="67e2125d-ec8c-4323-9653-9824a2ad815f" providerId="ADAL" clId="{066B0731-8B54-CF43-9BDD-D2EEB9663FC5}" dt="2024-01-26T16:28:51.901" v="1490"/>
          <ac:inkMkLst>
            <pc:docMk/>
            <pc:sldMk cId="1010622222" sldId="332"/>
            <ac:inkMk id="1812" creationId="{A279FAB6-B77B-4DBC-B2EB-123A93DA9E45}"/>
          </ac:inkMkLst>
        </pc:inkChg>
        <pc:inkChg chg="add mod">
          <ac:chgData name="Kokchun Giang" userId="67e2125d-ec8c-4323-9653-9824a2ad815f" providerId="ADAL" clId="{066B0731-8B54-CF43-9BDD-D2EEB9663FC5}" dt="2024-01-26T16:28:55.274" v="1497"/>
          <ac:inkMkLst>
            <pc:docMk/>
            <pc:sldMk cId="1010622222" sldId="332"/>
            <ac:inkMk id="1816" creationId="{FBD27250-BBCC-E7F5-F53C-B3F28B458FDD}"/>
          </ac:inkMkLst>
        </pc:inkChg>
        <pc:inkChg chg="add mod">
          <ac:chgData name="Kokchun Giang" userId="67e2125d-ec8c-4323-9653-9824a2ad815f" providerId="ADAL" clId="{066B0731-8B54-CF43-9BDD-D2EEB9663FC5}" dt="2024-01-26T16:28:55.274" v="1497"/>
          <ac:inkMkLst>
            <pc:docMk/>
            <pc:sldMk cId="1010622222" sldId="332"/>
            <ac:inkMk id="1817" creationId="{94835873-0F0C-C861-16A0-6E408216B848}"/>
          </ac:inkMkLst>
        </pc:inkChg>
        <pc:inkChg chg="add mod">
          <ac:chgData name="Kokchun Giang" userId="67e2125d-ec8c-4323-9653-9824a2ad815f" providerId="ADAL" clId="{066B0731-8B54-CF43-9BDD-D2EEB9663FC5}" dt="2024-01-26T16:28:55.274" v="1497"/>
          <ac:inkMkLst>
            <pc:docMk/>
            <pc:sldMk cId="1010622222" sldId="332"/>
            <ac:inkMk id="1818" creationId="{8DD3592D-43A4-08E2-56AD-17B3ECDB8D6E}"/>
          </ac:inkMkLst>
        </pc:inkChg>
        <pc:inkChg chg="add mod">
          <ac:chgData name="Kokchun Giang" userId="67e2125d-ec8c-4323-9653-9824a2ad815f" providerId="ADAL" clId="{066B0731-8B54-CF43-9BDD-D2EEB9663FC5}" dt="2024-01-26T16:28:55.274" v="1497"/>
          <ac:inkMkLst>
            <pc:docMk/>
            <pc:sldMk cId="1010622222" sldId="332"/>
            <ac:inkMk id="1819" creationId="{710195C4-A806-7B5F-C7CB-D7B1615BBB24}"/>
          </ac:inkMkLst>
        </pc:inkChg>
        <pc:inkChg chg="add mod">
          <ac:chgData name="Kokchun Giang" userId="67e2125d-ec8c-4323-9653-9824a2ad815f" providerId="ADAL" clId="{066B0731-8B54-CF43-9BDD-D2EEB9663FC5}" dt="2024-01-26T16:28:55.274" v="1497"/>
          <ac:inkMkLst>
            <pc:docMk/>
            <pc:sldMk cId="1010622222" sldId="332"/>
            <ac:inkMk id="1820" creationId="{1D56B717-66F1-AAE3-3257-A4B201993B74}"/>
          </ac:inkMkLst>
        </pc:inkChg>
        <pc:inkChg chg="add mod">
          <ac:chgData name="Kokchun Giang" userId="67e2125d-ec8c-4323-9653-9824a2ad815f" providerId="ADAL" clId="{066B0731-8B54-CF43-9BDD-D2EEB9663FC5}" dt="2024-01-26T16:28:55.274" v="1497"/>
          <ac:inkMkLst>
            <pc:docMk/>
            <pc:sldMk cId="1010622222" sldId="332"/>
            <ac:inkMk id="1821" creationId="{FC6E82E4-3678-D505-8CC0-485098A61CC7}"/>
          </ac:inkMkLst>
        </pc:inkChg>
        <pc:inkChg chg="add mod">
          <ac:chgData name="Kokchun Giang" userId="67e2125d-ec8c-4323-9653-9824a2ad815f" providerId="ADAL" clId="{066B0731-8B54-CF43-9BDD-D2EEB9663FC5}" dt="2024-01-27T12:44:38.818" v="3056" actId="164"/>
          <ac:inkMkLst>
            <pc:docMk/>
            <pc:sldMk cId="1010622222" sldId="332"/>
            <ac:inkMk id="1823" creationId="{9BDB31AC-A65D-4ED1-C8A5-271916C49B00}"/>
          </ac:inkMkLst>
        </pc:inkChg>
        <pc:inkChg chg="add mod">
          <ac:chgData name="Kokchun Giang" userId="67e2125d-ec8c-4323-9653-9824a2ad815f" providerId="ADAL" clId="{066B0731-8B54-CF43-9BDD-D2EEB9663FC5}" dt="2024-01-26T16:28:57.869" v="1503"/>
          <ac:inkMkLst>
            <pc:docMk/>
            <pc:sldMk cId="1010622222" sldId="332"/>
            <ac:inkMk id="1824" creationId="{C7BB7A09-E98E-DE49-E7B0-081C2547925D}"/>
          </ac:inkMkLst>
        </pc:inkChg>
        <pc:inkChg chg="add mod">
          <ac:chgData name="Kokchun Giang" userId="67e2125d-ec8c-4323-9653-9824a2ad815f" providerId="ADAL" clId="{066B0731-8B54-CF43-9BDD-D2EEB9663FC5}" dt="2024-01-26T16:28:57.869" v="1503"/>
          <ac:inkMkLst>
            <pc:docMk/>
            <pc:sldMk cId="1010622222" sldId="332"/>
            <ac:inkMk id="1825" creationId="{2D8B2E08-8196-44C7-E65D-27ECF0F73A22}"/>
          </ac:inkMkLst>
        </pc:inkChg>
        <pc:inkChg chg="add mod">
          <ac:chgData name="Kokchun Giang" userId="67e2125d-ec8c-4323-9653-9824a2ad815f" providerId="ADAL" clId="{066B0731-8B54-CF43-9BDD-D2EEB9663FC5}" dt="2024-01-26T16:28:57.869" v="1503"/>
          <ac:inkMkLst>
            <pc:docMk/>
            <pc:sldMk cId="1010622222" sldId="332"/>
            <ac:inkMk id="1826" creationId="{AE402E1F-08AB-0F17-6F1F-464051F42486}"/>
          </ac:inkMkLst>
        </pc:inkChg>
        <pc:inkChg chg="add mod">
          <ac:chgData name="Kokchun Giang" userId="67e2125d-ec8c-4323-9653-9824a2ad815f" providerId="ADAL" clId="{066B0731-8B54-CF43-9BDD-D2EEB9663FC5}" dt="2024-01-26T16:28:57.869" v="1503"/>
          <ac:inkMkLst>
            <pc:docMk/>
            <pc:sldMk cId="1010622222" sldId="332"/>
            <ac:inkMk id="1827" creationId="{8E856588-A6C9-FF6A-D619-C7F52B27C7EE}"/>
          </ac:inkMkLst>
        </pc:inkChg>
        <pc:inkChg chg="add mod">
          <ac:chgData name="Kokchun Giang" userId="67e2125d-ec8c-4323-9653-9824a2ad815f" providerId="ADAL" clId="{066B0731-8B54-CF43-9BDD-D2EEB9663FC5}" dt="2024-01-26T16:29:03.457" v="1509"/>
          <ac:inkMkLst>
            <pc:docMk/>
            <pc:sldMk cId="1010622222" sldId="332"/>
            <ac:inkMk id="1829" creationId="{1A588681-20FA-6D4C-5DE1-A052BDF59CF8}"/>
          </ac:inkMkLst>
        </pc:inkChg>
        <pc:inkChg chg="add mod">
          <ac:chgData name="Kokchun Giang" userId="67e2125d-ec8c-4323-9653-9824a2ad815f" providerId="ADAL" clId="{066B0731-8B54-CF43-9BDD-D2EEB9663FC5}" dt="2024-01-26T16:29:03.457" v="1509"/>
          <ac:inkMkLst>
            <pc:docMk/>
            <pc:sldMk cId="1010622222" sldId="332"/>
            <ac:inkMk id="1830" creationId="{B468970F-CFA7-639B-DEE3-F30F9C31AB38}"/>
          </ac:inkMkLst>
        </pc:inkChg>
        <pc:inkChg chg="add mod">
          <ac:chgData name="Kokchun Giang" userId="67e2125d-ec8c-4323-9653-9824a2ad815f" providerId="ADAL" clId="{066B0731-8B54-CF43-9BDD-D2EEB9663FC5}" dt="2024-01-26T16:29:03.457" v="1509"/>
          <ac:inkMkLst>
            <pc:docMk/>
            <pc:sldMk cId="1010622222" sldId="332"/>
            <ac:inkMk id="1831" creationId="{3B155655-D594-F9C3-F666-4C5B4455D3E6}"/>
          </ac:inkMkLst>
        </pc:inkChg>
        <pc:inkChg chg="add mod">
          <ac:chgData name="Kokchun Giang" userId="67e2125d-ec8c-4323-9653-9824a2ad815f" providerId="ADAL" clId="{066B0731-8B54-CF43-9BDD-D2EEB9663FC5}" dt="2024-01-26T16:29:03.457" v="1509"/>
          <ac:inkMkLst>
            <pc:docMk/>
            <pc:sldMk cId="1010622222" sldId="332"/>
            <ac:inkMk id="1832" creationId="{942D8C39-CA68-5CD7-A495-2206BB48E610}"/>
          </ac:inkMkLst>
        </pc:inkChg>
        <pc:inkChg chg="add mod">
          <ac:chgData name="Kokchun Giang" userId="67e2125d-ec8c-4323-9653-9824a2ad815f" providerId="ADAL" clId="{066B0731-8B54-CF43-9BDD-D2EEB9663FC5}" dt="2024-01-26T16:29:03.457" v="1509"/>
          <ac:inkMkLst>
            <pc:docMk/>
            <pc:sldMk cId="1010622222" sldId="332"/>
            <ac:inkMk id="1833" creationId="{16D9E652-C14F-5536-AE1B-C4CCD4553AB1}"/>
          </ac:inkMkLst>
        </pc:inkChg>
        <pc:inkChg chg="add del mod">
          <ac:chgData name="Kokchun Giang" userId="67e2125d-ec8c-4323-9653-9824a2ad815f" providerId="ADAL" clId="{066B0731-8B54-CF43-9BDD-D2EEB9663FC5}" dt="2024-01-26T16:29:09.027" v="1515" actId="9405"/>
          <ac:inkMkLst>
            <pc:docMk/>
            <pc:sldMk cId="1010622222" sldId="332"/>
            <ac:inkMk id="1835" creationId="{45B0219A-5718-DB9E-9314-C24F85B00755}"/>
          </ac:inkMkLst>
        </pc:inkChg>
        <pc:inkChg chg="add del mod">
          <ac:chgData name="Kokchun Giang" userId="67e2125d-ec8c-4323-9653-9824a2ad815f" providerId="ADAL" clId="{066B0731-8B54-CF43-9BDD-D2EEB9663FC5}" dt="2024-01-26T16:29:08.557" v="1514"/>
          <ac:inkMkLst>
            <pc:docMk/>
            <pc:sldMk cId="1010622222" sldId="332"/>
            <ac:inkMk id="1836" creationId="{ED360D49-E9FD-58CC-6443-B24CFD0C2E51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38" creationId="{3428AB86-D5A7-3EE3-8F6E-3C992E4404C1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39" creationId="{2F70F9D2-42D4-00E5-A04B-8944C24924A5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0" creationId="{E8CBCE4C-D134-EBCE-1599-A04A1CBE6B3F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1" creationId="{E66BF860-1C18-93F5-9FC2-646C442593F7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2" creationId="{4CEBA320-C196-6FCE-4C81-577E73920EB6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3" creationId="{F77B5448-F8E6-408F-9EC3-66EC6E80CFA0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4" creationId="{B01297D9-F94F-245C-0F4A-F8A9C431DB01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5" creationId="{EA7D58AC-5FF6-B47F-4BEB-3C9241A4E287}"/>
          </ac:inkMkLst>
        </pc:inkChg>
        <pc:inkChg chg="add mod">
          <ac:chgData name="Kokchun Giang" userId="67e2125d-ec8c-4323-9653-9824a2ad815f" providerId="ADAL" clId="{066B0731-8B54-CF43-9BDD-D2EEB9663FC5}" dt="2024-01-26T16:29:15.272" v="1525"/>
          <ac:inkMkLst>
            <pc:docMk/>
            <pc:sldMk cId="1010622222" sldId="332"/>
            <ac:inkMk id="1846" creationId="{DE642FD6-CA1F-EEBC-FB25-691D61384DD8}"/>
          </ac:inkMkLst>
        </pc:inkChg>
        <pc:inkChg chg="add mod">
          <ac:chgData name="Kokchun Giang" userId="67e2125d-ec8c-4323-9653-9824a2ad815f" providerId="ADAL" clId="{066B0731-8B54-CF43-9BDD-D2EEB9663FC5}" dt="2024-01-26T16:29:17.786" v="1530"/>
          <ac:inkMkLst>
            <pc:docMk/>
            <pc:sldMk cId="1010622222" sldId="332"/>
            <ac:inkMk id="1849" creationId="{F101BCFF-928B-B200-E79C-52484082FA05}"/>
          </ac:inkMkLst>
        </pc:inkChg>
        <pc:inkChg chg="add mod">
          <ac:chgData name="Kokchun Giang" userId="67e2125d-ec8c-4323-9653-9824a2ad815f" providerId="ADAL" clId="{066B0731-8B54-CF43-9BDD-D2EEB9663FC5}" dt="2024-01-26T16:29:17.786" v="1530"/>
          <ac:inkMkLst>
            <pc:docMk/>
            <pc:sldMk cId="1010622222" sldId="332"/>
            <ac:inkMk id="1850" creationId="{13C080BF-9C21-D3F3-44E1-64645C94A0F4}"/>
          </ac:inkMkLst>
        </pc:inkChg>
        <pc:inkChg chg="add mod">
          <ac:chgData name="Kokchun Giang" userId="67e2125d-ec8c-4323-9653-9824a2ad815f" providerId="ADAL" clId="{066B0731-8B54-CF43-9BDD-D2EEB9663FC5}" dt="2024-01-26T16:29:17.786" v="1530"/>
          <ac:inkMkLst>
            <pc:docMk/>
            <pc:sldMk cId="1010622222" sldId="332"/>
            <ac:inkMk id="1851" creationId="{2EEC6296-FB3E-411F-9935-8CE2FD6C864B}"/>
          </ac:inkMkLst>
        </pc:inkChg>
        <pc:inkChg chg="add mod">
          <ac:chgData name="Kokchun Giang" userId="67e2125d-ec8c-4323-9653-9824a2ad815f" providerId="ADAL" clId="{066B0731-8B54-CF43-9BDD-D2EEB9663FC5}" dt="2024-01-27T12:44:38.818" v="3056" actId="164"/>
          <ac:inkMkLst>
            <pc:docMk/>
            <pc:sldMk cId="1010622222" sldId="332"/>
            <ac:inkMk id="1852" creationId="{579360C5-FE2F-E98C-0772-FFF5866274B4}"/>
          </ac:inkMkLst>
        </pc:inkChg>
        <pc:inkChg chg="add del">
          <ac:chgData name="Kokchun Giang" userId="67e2125d-ec8c-4323-9653-9824a2ad815f" providerId="ADAL" clId="{066B0731-8B54-CF43-9BDD-D2EEB9663FC5}" dt="2024-01-26T16:30:06.733" v="1563"/>
          <ac:inkMkLst>
            <pc:docMk/>
            <pc:sldMk cId="1010622222" sldId="332"/>
            <ac:inkMk id="1854" creationId="{535BBD82-E4BF-3DA8-58B5-E15DDC895245}"/>
          </ac:inkMkLst>
        </pc:inkChg>
        <pc:inkChg chg="add del mod">
          <ac:chgData name="Kokchun Giang" userId="67e2125d-ec8c-4323-9653-9824a2ad815f" providerId="ADAL" clId="{066B0731-8B54-CF43-9BDD-D2EEB9663FC5}" dt="2024-01-26T16:30:06.733" v="1562"/>
          <ac:inkMkLst>
            <pc:docMk/>
            <pc:sldMk cId="1010622222" sldId="332"/>
            <ac:inkMk id="1855" creationId="{06990CEA-FCC8-DD73-0513-DA29F36F62B2}"/>
          </ac:inkMkLst>
        </pc:inkChg>
        <pc:inkChg chg="add del mod">
          <ac:chgData name="Kokchun Giang" userId="67e2125d-ec8c-4323-9653-9824a2ad815f" providerId="ADAL" clId="{066B0731-8B54-CF43-9BDD-D2EEB9663FC5}" dt="2024-01-26T16:30:06.739" v="1573"/>
          <ac:inkMkLst>
            <pc:docMk/>
            <pc:sldMk cId="1010622222" sldId="332"/>
            <ac:inkMk id="1856" creationId="{59726472-1600-A68A-39F3-FC7C26FD6511}"/>
          </ac:inkMkLst>
        </pc:inkChg>
        <pc:inkChg chg="add del mod">
          <ac:chgData name="Kokchun Giang" userId="67e2125d-ec8c-4323-9653-9824a2ad815f" providerId="ADAL" clId="{066B0731-8B54-CF43-9BDD-D2EEB9663FC5}" dt="2024-01-26T16:30:06.732" v="1561"/>
          <ac:inkMkLst>
            <pc:docMk/>
            <pc:sldMk cId="1010622222" sldId="332"/>
            <ac:inkMk id="1857" creationId="{4D1538C3-45E4-A8E0-0C61-502D87E8CFD9}"/>
          </ac:inkMkLst>
        </pc:inkChg>
        <pc:inkChg chg="add del mod">
          <ac:chgData name="Kokchun Giang" userId="67e2125d-ec8c-4323-9653-9824a2ad815f" providerId="ADAL" clId="{066B0731-8B54-CF43-9BDD-D2EEB9663FC5}" dt="2024-01-26T16:30:06.740" v="1576"/>
          <ac:inkMkLst>
            <pc:docMk/>
            <pc:sldMk cId="1010622222" sldId="332"/>
            <ac:inkMk id="1858" creationId="{58D5BD58-32BE-DC92-C60F-7FA515389073}"/>
          </ac:inkMkLst>
        </pc:inkChg>
        <pc:inkChg chg="add del mod">
          <ac:chgData name="Kokchun Giang" userId="67e2125d-ec8c-4323-9653-9824a2ad815f" providerId="ADAL" clId="{066B0731-8B54-CF43-9BDD-D2EEB9663FC5}" dt="2024-01-26T16:30:06.737" v="1569"/>
          <ac:inkMkLst>
            <pc:docMk/>
            <pc:sldMk cId="1010622222" sldId="332"/>
            <ac:inkMk id="1859" creationId="{55BB0B38-5E21-27CA-3CD9-1B7AC5C4137F}"/>
          </ac:inkMkLst>
        </pc:inkChg>
        <pc:inkChg chg="add del">
          <ac:chgData name="Kokchun Giang" userId="67e2125d-ec8c-4323-9653-9824a2ad815f" providerId="ADAL" clId="{066B0731-8B54-CF43-9BDD-D2EEB9663FC5}" dt="2024-01-26T16:30:06.738" v="1572"/>
          <ac:inkMkLst>
            <pc:docMk/>
            <pc:sldMk cId="1010622222" sldId="332"/>
            <ac:inkMk id="1860" creationId="{A0C623F8-2F82-A0EC-5108-ADA5E31B4FDA}"/>
          </ac:inkMkLst>
        </pc:inkChg>
        <pc:inkChg chg="add del mod">
          <ac:chgData name="Kokchun Giang" userId="67e2125d-ec8c-4323-9653-9824a2ad815f" providerId="ADAL" clId="{066B0731-8B54-CF43-9BDD-D2EEB9663FC5}" dt="2024-01-26T16:30:06.735" v="1565"/>
          <ac:inkMkLst>
            <pc:docMk/>
            <pc:sldMk cId="1010622222" sldId="332"/>
            <ac:inkMk id="1861" creationId="{32F28EA8-0E3C-71EA-772D-4717DAC2566C}"/>
          </ac:inkMkLst>
        </pc:inkChg>
        <pc:inkChg chg="add del mod">
          <ac:chgData name="Kokchun Giang" userId="67e2125d-ec8c-4323-9653-9824a2ad815f" providerId="ADAL" clId="{066B0731-8B54-CF43-9BDD-D2EEB9663FC5}" dt="2024-01-26T16:30:06.739" v="1574"/>
          <ac:inkMkLst>
            <pc:docMk/>
            <pc:sldMk cId="1010622222" sldId="332"/>
            <ac:inkMk id="1864" creationId="{108A2EF0-B0D4-01CC-4E1D-636D8E5886A9}"/>
          </ac:inkMkLst>
        </pc:inkChg>
        <pc:inkChg chg="add del mod">
          <ac:chgData name="Kokchun Giang" userId="67e2125d-ec8c-4323-9653-9824a2ad815f" providerId="ADAL" clId="{066B0731-8B54-CF43-9BDD-D2EEB9663FC5}" dt="2024-01-26T16:30:06.737" v="1570"/>
          <ac:inkMkLst>
            <pc:docMk/>
            <pc:sldMk cId="1010622222" sldId="332"/>
            <ac:inkMk id="1865" creationId="{03DD22B7-8CE4-4BF7-22E1-AF37BFEF348D}"/>
          </ac:inkMkLst>
        </pc:inkChg>
        <pc:inkChg chg="add del mod">
          <ac:chgData name="Kokchun Giang" userId="67e2125d-ec8c-4323-9653-9824a2ad815f" providerId="ADAL" clId="{066B0731-8B54-CF43-9BDD-D2EEB9663FC5}" dt="2024-01-26T16:30:06.736" v="1568"/>
          <ac:inkMkLst>
            <pc:docMk/>
            <pc:sldMk cId="1010622222" sldId="332"/>
            <ac:inkMk id="1866" creationId="{157C50D4-7D4B-C2FD-801A-E7B8FB4A016D}"/>
          </ac:inkMkLst>
        </pc:inkChg>
        <pc:inkChg chg="add del mod">
          <ac:chgData name="Kokchun Giang" userId="67e2125d-ec8c-4323-9653-9824a2ad815f" providerId="ADAL" clId="{066B0731-8B54-CF43-9BDD-D2EEB9663FC5}" dt="2024-01-26T16:30:06.734" v="1564"/>
          <ac:inkMkLst>
            <pc:docMk/>
            <pc:sldMk cId="1010622222" sldId="332"/>
            <ac:inkMk id="1867" creationId="{EB0587FE-6767-56A4-094B-51A9B23AA6CB}"/>
          </ac:inkMkLst>
        </pc:inkChg>
        <pc:inkChg chg="add del mod">
          <ac:chgData name="Kokchun Giang" userId="67e2125d-ec8c-4323-9653-9824a2ad815f" providerId="ADAL" clId="{066B0731-8B54-CF43-9BDD-D2EEB9663FC5}" dt="2024-01-26T16:30:06.740" v="1577"/>
          <ac:inkMkLst>
            <pc:docMk/>
            <pc:sldMk cId="1010622222" sldId="332"/>
            <ac:inkMk id="1868" creationId="{FF0B8056-ABCE-B7F3-59B5-2F821C7EB7B8}"/>
          </ac:inkMkLst>
        </pc:inkChg>
        <pc:inkChg chg="add del mod">
          <ac:chgData name="Kokchun Giang" userId="67e2125d-ec8c-4323-9653-9824a2ad815f" providerId="ADAL" clId="{066B0731-8B54-CF43-9BDD-D2EEB9663FC5}" dt="2024-01-26T16:30:06.735" v="1566"/>
          <ac:inkMkLst>
            <pc:docMk/>
            <pc:sldMk cId="1010622222" sldId="332"/>
            <ac:inkMk id="1869" creationId="{1E7AC16C-592A-4217-F758-1C5520FE7A17}"/>
          </ac:inkMkLst>
        </pc:inkChg>
        <pc:inkChg chg="add del mod">
          <ac:chgData name="Kokchun Giang" userId="67e2125d-ec8c-4323-9653-9824a2ad815f" providerId="ADAL" clId="{066B0731-8B54-CF43-9BDD-D2EEB9663FC5}" dt="2024-01-26T16:30:06.739" v="1575"/>
          <ac:inkMkLst>
            <pc:docMk/>
            <pc:sldMk cId="1010622222" sldId="332"/>
            <ac:inkMk id="1870" creationId="{B5D244A1-7787-CC95-694B-DB157F3DCB7C}"/>
          </ac:inkMkLst>
        </pc:inkChg>
        <pc:inkChg chg="add del mod">
          <ac:chgData name="Kokchun Giang" userId="67e2125d-ec8c-4323-9653-9824a2ad815f" providerId="ADAL" clId="{066B0731-8B54-CF43-9BDD-D2EEB9663FC5}" dt="2024-01-26T16:30:06.736" v="1567"/>
          <ac:inkMkLst>
            <pc:docMk/>
            <pc:sldMk cId="1010622222" sldId="332"/>
            <ac:inkMk id="1871" creationId="{1ABF4AFA-C082-5097-2060-CDC8E327A909}"/>
          </ac:inkMkLst>
        </pc:inkChg>
        <pc:inkChg chg="add del mod">
          <ac:chgData name="Kokchun Giang" userId="67e2125d-ec8c-4323-9653-9824a2ad815f" providerId="ADAL" clId="{066B0731-8B54-CF43-9BDD-D2EEB9663FC5}" dt="2024-01-26T16:30:06.738" v="1571"/>
          <ac:inkMkLst>
            <pc:docMk/>
            <pc:sldMk cId="1010622222" sldId="332"/>
            <ac:inkMk id="1872" creationId="{645583B1-DEF5-F463-E924-8324F416CFF8}"/>
          </ac:inkMkLst>
        </pc:inkChg>
        <pc:inkChg chg="add del mod">
          <ac:chgData name="Kokchun Giang" userId="67e2125d-ec8c-4323-9653-9824a2ad815f" providerId="ADAL" clId="{066B0731-8B54-CF43-9BDD-D2EEB9663FC5}" dt="2024-01-26T16:30:08.596" v="1584"/>
          <ac:inkMkLst>
            <pc:docMk/>
            <pc:sldMk cId="1010622222" sldId="332"/>
            <ac:inkMk id="1873" creationId="{C74ACD69-4549-E818-B7FE-89236CDC2D94}"/>
          </ac:inkMkLst>
        </pc:inkChg>
        <pc:inkChg chg="add del mod">
          <ac:chgData name="Kokchun Giang" userId="67e2125d-ec8c-4323-9653-9824a2ad815f" providerId="ADAL" clId="{066B0731-8B54-CF43-9BDD-D2EEB9663FC5}" dt="2024-01-26T16:30:08.595" v="1582"/>
          <ac:inkMkLst>
            <pc:docMk/>
            <pc:sldMk cId="1010622222" sldId="332"/>
            <ac:inkMk id="1876" creationId="{A343D986-EB49-4D48-E9D2-73557D692B41}"/>
          </ac:inkMkLst>
        </pc:inkChg>
        <pc:inkChg chg="add del mod">
          <ac:chgData name="Kokchun Giang" userId="67e2125d-ec8c-4323-9653-9824a2ad815f" providerId="ADAL" clId="{066B0731-8B54-CF43-9BDD-D2EEB9663FC5}" dt="2024-01-26T16:30:08.594" v="1580"/>
          <ac:inkMkLst>
            <pc:docMk/>
            <pc:sldMk cId="1010622222" sldId="332"/>
            <ac:inkMk id="1877" creationId="{8D640D08-62B4-2272-B471-68B94286F7F9}"/>
          </ac:inkMkLst>
        </pc:inkChg>
        <pc:inkChg chg="add del mod">
          <ac:chgData name="Kokchun Giang" userId="67e2125d-ec8c-4323-9653-9824a2ad815f" providerId="ADAL" clId="{066B0731-8B54-CF43-9BDD-D2EEB9663FC5}" dt="2024-01-26T16:30:08.597" v="1585"/>
          <ac:inkMkLst>
            <pc:docMk/>
            <pc:sldMk cId="1010622222" sldId="332"/>
            <ac:inkMk id="1878" creationId="{CA173407-8C73-5294-7689-ACAD0E781D52}"/>
          </ac:inkMkLst>
        </pc:inkChg>
        <pc:inkChg chg="add del mod">
          <ac:chgData name="Kokchun Giang" userId="67e2125d-ec8c-4323-9653-9824a2ad815f" providerId="ADAL" clId="{066B0731-8B54-CF43-9BDD-D2EEB9663FC5}" dt="2024-01-26T16:30:08.597" v="1586"/>
          <ac:inkMkLst>
            <pc:docMk/>
            <pc:sldMk cId="1010622222" sldId="332"/>
            <ac:inkMk id="1879" creationId="{6D4652E6-4385-70D0-7B9D-6582132E10CE}"/>
          </ac:inkMkLst>
        </pc:inkChg>
        <pc:inkChg chg="add del">
          <ac:chgData name="Kokchun Giang" userId="67e2125d-ec8c-4323-9653-9824a2ad815f" providerId="ADAL" clId="{066B0731-8B54-CF43-9BDD-D2EEB9663FC5}" dt="2024-01-26T16:30:08.595" v="1581"/>
          <ac:inkMkLst>
            <pc:docMk/>
            <pc:sldMk cId="1010622222" sldId="332"/>
            <ac:inkMk id="1881" creationId="{1118D493-1112-AB0A-5468-A8006D8E288A}"/>
          </ac:inkMkLst>
        </pc:inkChg>
        <pc:inkChg chg="add del mod">
          <ac:chgData name="Kokchun Giang" userId="67e2125d-ec8c-4323-9653-9824a2ad815f" providerId="ADAL" clId="{066B0731-8B54-CF43-9BDD-D2EEB9663FC5}" dt="2024-01-26T16:30:08.593" v="1579"/>
          <ac:inkMkLst>
            <pc:docMk/>
            <pc:sldMk cId="1010622222" sldId="332"/>
            <ac:inkMk id="1882" creationId="{A41EA852-C4A5-2539-8E74-B087F66FC09E}"/>
          </ac:inkMkLst>
        </pc:inkChg>
        <pc:inkChg chg="add del mod">
          <ac:chgData name="Kokchun Giang" userId="67e2125d-ec8c-4323-9653-9824a2ad815f" providerId="ADAL" clId="{066B0731-8B54-CF43-9BDD-D2EEB9663FC5}" dt="2024-01-26T16:30:08.592" v="1578"/>
          <ac:inkMkLst>
            <pc:docMk/>
            <pc:sldMk cId="1010622222" sldId="332"/>
            <ac:inkMk id="1883" creationId="{0A773600-2BE7-C558-01E7-A174DA2BDC6D}"/>
          </ac:inkMkLst>
        </pc:inkChg>
        <pc:inkChg chg="add del mod">
          <ac:chgData name="Kokchun Giang" userId="67e2125d-ec8c-4323-9653-9824a2ad815f" providerId="ADAL" clId="{066B0731-8B54-CF43-9BDD-D2EEB9663FC5}" dt="2024-01-26T16:30:08.596" v="1583"/>
          <ac:inkMkLst>
            <pc:docMk/>
            <pc:sldMk cId="1010622222" sldId="332"/>
            <ac:inkMk id="1884" creationId="{53D74B44-81B8-0BFC-E1BD-E33200810F2B}"/>
          </ac:inkMkLst>
        </pc:inkChg>
        <pc:inkChg chg="add mod">
          <ac:chgData name="Kokchun Giang" userId="67e2125d-ec8c-4323-9653-9824a2ad815f" providerId="ADAL" clId="{066B0731-8B54-CF43-9BDD-D2EEB9663FC5}" dt="2024-01-26T16:30:22.216" v="1590"/>
          <ac:inkMkLst>
            <pc:docMk/>
            <pc:sldMk cId="1010622222" sldId="332"/>
            <ac:inkMk id="1886" creationId="{AD9D1AA8-5E10-754C-7929-03F7787FBEEA}"/>
          </ac:inkMkLst>
        </pc:inkChg>
        <pc:inkChg chg="add mod">
          <ac:chgData name="Kokchun Giang" userId="67e2125d-ec8c-4323-9653-9824a2ad815f" providerId="ADAL" clId="{066B0731-8B54-CF43-9BDD-D2EEB9663FC5}" dt="2024-01-26T16:30:22.216" v="1590"/>
          <ac:inkMkLst>
            <pc:docMk/>
            <pc:sldMk cId="1010622222" sldId="332"/>
            <ac:inkMk id="1887" creationId="{A319A814-2DF8-7523-7CB8-6EF019E3967E}"/>
          </ac:inkMkLst>
        </pc:inkChg>
        <pc:inkChg chg="add mod">
          <ac:chgData name="Kokchun Giang" userId="67e2125d-ec8c-4323-9653-9824a2ad815f" providerId="ADAL" clId="{066B0731-8B54-CF43-9BDD-D2EEB9663FC5}" dt="2024-01-26T16:30:22.216" v="1590"/>
          <ac:inkMkLst>
            <pc:docMk/>
            <pc:sldMk cId="1010622222" sldId="332"/>
            <ac:inkMk id="1888" creationId="{86E383B1-4074-5E48-CF82-271EF02EB91D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0" creationId="{1F69E036-7619-B371-542D-8E640B625AC5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1" creationId="{8730AC2B-D1FB-08D5-2F36-FCE86FA6868E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2" creationId="{62D5F380-573F-4737-48C5-0E0658848295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3" creationId="{10C6CA2D-AB56-E98F-6933-3CEAE2052401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5" creationId="{90885607-9016-5101-D12C-47A2A769DDB7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6" creationId="{8A39A990-64A2-F4CB-769D-58D663534AC2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7" creationId="{40425A10-9FF2-3EBC-1508-CED736C6601C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8" creationId="{F1060116-4ECB-1AF6-4D7A-57CBF6BCF9D5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899" creationId="{EB7ACE28-7445-32A5-EE9C-2399949E968E}"/>
          </ac:inkMkLst>
        </pc:inkChg>
        <pc:inkChg chg="add mod">
          <ac:chgData name="Kokchun Giang" userId="67e2125d-ec8c-4323-9653-9824a2ad815f" providerId="ADAL" clId="{066B0731-8B54-CF43-9BDD-D2EEB9663FC5}" dt="2024-01-26T16:30:28.406" v="1602"/>
          <ac:inkMkLst>
            <pc:docMk/>
            <pc:sldMk cId="1010622222" sldId="332"/>
            <ac:inkMk id="1900" creationId="{BC578412-F927-42EF-CF27-BC84D1E76728}"/>
          </ac:inkMkLst>
        </pc:inkChg>
        <pc:inkChg chg="add mod">
          <ac:chgData name="Kokchun Giang" userId="67e2125d-ec8c-4323-9653-9824a2ad815f" providerId="ADAL" clId="{066B0731-8B54-CF43-9BDD-D2EEB9663FC5}" dt="2024-01-26T16:30:37.051" v="1606"/>
          <ac:inkMkLst>
            <pc:docMk/>
            <pc:sldMk cId="1010622222" sldId="332"/>
            <ac:inkMk id="1903" creationId="{54F973E4-D1B1-C57E-F123-62E302EA4333}"/>
          </ac:inkMkLst>
        </pc:inkChg>
        <pc:inkChg chg="add mod">
          <ac:chgData name="Kokchun Giang" userId="67e2125d-ec8c-4323-9653-9824a2ad815f" providerId="ADAL" clId="{066B0731-8B54-CF43-9BDD-D2EEB9663FC5}" dt="2024-01-26T16:30:37.051" v="1606"/>
          <ac:inkMkLst>
            <pc:docMk/>
            <pc:sldMk cId="1010622222" sldId="332"/>
            <ac:inkMk id="1904" creationId="{268E2ED2-0F83-E67E-36C3-A262C32D4BCB}"/>
          </ac:inkMkLst>
        </pc:inkChg>
        <pc:inkChg chg="add mod">
          <ac:chgData name="Kokchun Giang" userId="67e2125d-ec8c-4323-9653-9824a2ad815f" providerId="ADAL" clId="{066B0731-8B54-CF43-9BDD-D2EEB9663FC5}" dt="2024-01-26T16:30:37.051" v="1606"/>
          <ac:inkMkLst>
            <pc:docMk/>
            <pc:sldMk cId="1010622222" sldId="332"/>
            <ac:inkMk id="1905" creationId="{C29A5CEB-79B6-C2F0-2A3D-1A4AA9531A31}"/>
          </ac:inkMkLst>
        </pc:inkChg>
        <pc:inkChg chg="add mod">
          <ac:chgData name="Kokchun Giang" userId="67e2125d-ec8c-4323-9653-9824a2ad815f" providerId="ADAL" clId="{066B0731-8B54-CF43-9BDD-D2EEB9663FC5}" dt="2024-01-26T16:30:41.763" v="1611"/>
          <ac:inkMkLst>
            <pc:docMk/>
            <pc:sldMk cId="1010622222" sldId="332"/>
            <ac:inkMk id="1907" creationId="{D5DA7908-4536-012E-736A-4965F2CD9C4C}"/>
          </ac:inkMkLst>
        </pc:inkChg>
        <pc:inkChg chg="add mod">
          <ac:chgData name="Kokchun Giang" userId="67e2125d-ec8c-4323-9653-9824a2ad815f" providerId="ADAL" clId="{066B0731-8B54-CF43-9BDD-D2EEB9663FC5}" dt="2024-01-26T16:30:41.763" v="1611"/>
          <ac:inkMkLst>
            <pc:docMk/>
            <pc:sldMk cId="1010622222" sldId="332"/>
            <ac:inkMk id="1908" creationId="{ED8905DF-B0A2-ADE6-1407-A077B644FE14}"/>
          </ac:inkMkLst>
        </pc:inkChg>
        <pc:inkChg chg="add mod">
          <ac:chgData name="Kokchun Giang" userId="67e2125d-ec8c-4323-9653-9824a2ad815f" providerId="ADAL" clId="{066B0731-8B54-CF43-9BDD-D2EEB9663FC5}" dt="2024-01-26T16:30:41.763" v="1611"/>
          <ac:inkMkLst>
            <pc:docMk/>
            <pc:sldMk cId="1010622222" sldId="332"/>
            <ac:inkMk id="1909" creationId="{1007DBC1-DFDA-EDF8-DFF9-893098FD37CE}"/>
          </ac:inkMkLst>
        </pc:inkChg>
        <pc:inkChg chg="add mod">
          <ac:chgData name="Kokchun Giang" userId="67e2125d-ec8c-4323-9653-9824a2ad815f" providerId="ADAL" clId="{066B0731-8B54-CF43-9BDD-D2EEB9663FC5}" dt="2024-01-26T16:30:41.763" v="1611"/>
          <ac:inkMkLst>
            <pc:docMk/>
            <pc:sldMk cId="1010622222" sldId="332"/>
            <ac:inkMk id="1910" creationId="{D038E255-D459-CE0A-93BF-CEE43349439F}"/>
          </ac:inkMkLst>
        </pc:inkChg>
        <pc:inkChg chg="add mod">
          <ac:chgData name="Kokchun Giang" userId="67e2125d-ec8c-4323-9653-9824a2ad815f" providerId="ADAL" clId="{066B0731-8B54-CF43-9BDD-D2EEB9663FC5}" dt="2024-01-26T16:30:44.179" v="1614"/>
          <ac:inkMkLst>
            <pc:docMk/>
            <pc:sldMk cId="1010622222" sldId="332"/>
            <ac:inkMk id="1912" creationId="{0D1B273B-FB6D-080E-AC8D-88D335271804}"/>
          </ac:inkMkLst>
        </pc:inkChg>
        <pc:inkChg chg="add mod">
          <ac:chgData name="Kokchun Giang" userId="67e2125d-ec8c-4323-9653-9824a2ad815f" providerId="ADAL" clId="{066B0731-8B54-CF43-9BDD-D2EEB9663FC5}" dt="2024-01-26T16:30:44.179" v="1614"/>
          <ac:inkMkLst>
            <pc:docMk/>
            <pc:sldMk cId="1010622222" sldId="332"/>
            <ac:inkMk id="1913" creationId="{C9B1F7A4-DDC8-4615-683D-6359DDD99506}"/>
          </ac:inkMkLst>
        </pc:inkChg>
        <pc:inkChg chg="add mod">
          <ac:chgData name="Kokchun Giang" userId="67e2125d-ec8c-4323-9653-9824a2ad815f" providerId="ADAL" clId="{066B0731-8B54-CF43-9BDD-D2EEB9663FC5}" dt="2024-01-26T16:30:46.896" v="1618"/>
          <ac:inkMkLst>
            <pc:docMk/>
            <pc:sldMk cId="1010622222" sldId="332"/>
            <ac:inkMk id="1915" creationId="{2D7E5E27-AD7F-66B6-A1A7-5316C9BCB07D}"/>
          </ac:inkMkLst>
        </pc:inkChg>
        <pc:inkChg chg="add mod">
          <ac:chgData name="Kokchun Giang" userId="67e2125d-ec8c-4323-9653-9824a2ad815f" providerId="ADAL" clId="{066B0731-8B54-CF43-9BDD-D2EEB9663FC5}" dt="2024-01-26T16:30:46.896" v="1618"/>
          <ac:inkMkLst>
            <pc:docMk/>
            <pc:sldMk cId="1010622222" sldId="332"/>
            <ac:inkMk id="1916" creationId="{9CE574FF-A04D-D79C-F908-0C1A470A5582}"/>
          </ac:inkMkLst>
        </pc:inkChg>
        <pc:inkChg chg="add mod">
          <ac:chgData name="Kokchun Giang" userId="67e2125d-ec8c-4323-9653-9824a2ad815f" providerId="ADAL" clId="{066B0731-8B54-CF43-9BDD-D2EEB9663FC5}" dt="2024-01-26T16:30:46.896" v="1618"/>
          <ac:inkMkLst>
            <pc:docMk/>
            <pc:sldMk cId="1010622222" sldId="332"/>
            <ac:inkMk id="1917" creationId="{19F39DAD-A54D-378E-0E13-6098EDEDC23E}"/>
          </ac:inkMkLst>
        </pc:inkChg>
        <pc:inkChg chg="add mod">
          <ac:chgData name="Kokchun Giang" userId="67e2125d-ec8c-4323-9653-9824a2ad815f" providerId="ADAL" clId="{066B0731-8B54-CF43-9BDD-D2EEB9663FC5}" dt="2024-01-26T16:30:50.835" v="1622"/>
          <ac:inkMkLst>
            <pc:docMk/>
            <pc:sldMk cId="1010622222" sldId="332"/>
            <ac:inkMk id="1919" creationId="{DFFD6BB7-9499-925B-B68E-29DF08916DAD}"/>
          </ac:inkMkLst>
        </pc:inkChg>
        <pc:inkChg chg="add mod">
          <ac:chgData name="Kokchun Giang" userId="67e2125d-ec8c-4323-9653-9824a2ad815f" providerId="ADAL" clId="{066B0731-8B54-CF43-9BDD-D2EEB9663FC5}" dt="2024-01-26T16:30:50.835" v="1622"/>
          <ac:inkMkLst>
            <pc:docMk/>
            <pc:sldMk cId="1010622222" sldId="332"/>
            <ac:inkMk id="1920" creationId="{660F9C37-319B-DFFD-1D7E-05D9B5DCBBCE}"/>
          </ac:inkMkLst>
        </pc:inkChg>
        <pc:inkChg chg="add mod">
          <ac:chgData name="Kokchun Giang" userId="67e2125d-ec8c-4323-9653-9824a2ad815f" providerId="ADAL" clId="{066B0731-8B54-CF43-9BDD-D2EEB9663FC5}" dt="2024-01-26T16:30:50.835" v="1622"/>
          <ac:inkMkLst>
            <pc:docMk/>
            <pc:sldMk cId="1010622222" sldId="332"/>
            <ac:inkMk id="1921" creationId="{A3D1DBE8-2B86-94C8-1B19-181A245DF8EF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23" creationId="{354DFD3D-3C89-8F36-8775-4D576C0F5605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24" creationId="{9E590CCA-CCC1-EB44-7DC1-42A567CC6D43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25" creationId="{436DDF2A-AE99-E200-4294-2EAFEB1619E7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27" creationId="{3DC56A30-19F9-9B9F-DCA6-74BD81D32017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28" creationId="{D456C676-F4A9-4363-2E7C-77F610C05281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30" creationId="{ECF084BC-D813-0494-6F4E-0A71BAEE2015}"/>
          </ac:inkMkLst>
        </pc:inkChg>
        <pc:inkChg chg="add mod">
          <ac:chgData name="Kokchun Giang" userId="67e2125d-ec8c-4323-9653-9824a2ad815f" providerId="ADAL" clId="{066B0731-8B54-CF43-9BDD-D2EEB9663FC5}" dt="2024-01-26T16:31:00.038" v="1632"/>
          <ac:inkMkLst>
            <pc:docMk/>
            <pc:sldMk cId="1010622222" sldId="332"/>
            <ac:inkMk id="1931" creationId="{654C6F2B-484D-EAE7-96CB-48074444FA61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3" creationId="{9E802C09-1B59-A18D-AA80-09A7F250DC5C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4" creationId="{87D591AA-8017-639E-5AEF-D09079A98E74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5" creationId="{4B6A3E2B-2A66-AD67-872F-6B651161B6FB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6" creationId="{53BE9527-35B7-CE35-635E-717ECA6AC870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7" creationId="{09468F7D-DA79-254D-F8B5-46C74B3F9011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8" creationId="{F56C332D-242B-87BC-3618-58DB989DAEC2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39" creationId="{7D9E7C0E-62C9-6750-C3EA-9C4399BC7A79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40" creationId="{86C63A3C-CF78-A98D-2DE4-B96B16C79E82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41" creationId="{7D86FBCD-A312-F647-1637-5A96E8FDB8BA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42" creationId="{38C736E9-F9CE-FCD4-C0C0-759A4AE56FF6}"/>
          </ac:inkMkLst>
        </pc:inkChg>
        <pc:inkChg chg="add mod">
          <ac:chgData name="Kokchun Giang" userId="67e2125d-ec8c-4323-9653-9824a2ad815f" providerId="ADAL" clId="{066B0731-8B54-CF43-9BDD-D2EEB9663FC5}" dt="2024-01-26T16:31:09.598" v="1644"/>
          <ac:inkMkLst>
            <pc:docMk/>
            <pc:sldMk cId="1010622222" sldId="332"/>
            <ac:inkMk id="1943" creationId="{68EBFFEC-C1FB-05BB-B909-A4C2F8801F19}"/>
          </ac:inkMkLst>
        </pc:inkChg>
        <pc:inkChg chg="add mod">
          <ac:chgData name="Kokchun Giang" userId="67e2125d-ec8c-4323-9653-9824a2ad815f" providerId="ADAL" clId="{066B0731-8B54-CF43-9BDD-D2EEB9663FC5}" dt="2024-01-26T16:31:14.968" v="1649"/>
          <ac:inkMkLst>
            <pc:docMk/>
            <pc:sldMk cId="1010622222" sldId="332"/>
            <ac:inkMk id="1946" creationId="{00DE5C4A-E8FF-52EF-225C-25460417022D}"/>
          </ac:inkMkLst>
        </pc:inkChg>
        <pc:inkChg chg="add mod">
          <ac:chgData name="Kokchun Giang" userId="67e2125d-ec8c-4323-9653-9824a2ad815f" providerId="ADAL" clId="{066B0731-8B54-CF43-9BDD-D2EEB9663FC5}" dt="2024-01-26T16:31:14.968" v="1649"/>
          <ac:inkMkLst>
            <pc:docMk/>
            <pc:sldMk cId="1010622222" sldId="332"/>
            <ac:inkMk id="1947" creationId="{C885C169-2F05-22F7-ECD3-F791B3AEF5D1}"/>
          </ac:inkMkLst>
        </pc:inkChg>
        <pc:inkChg chg="add mod">
          <ac:chgData name="Kokchun Giang" userId="67e2125d-ec8c-4323-9653-9824a2ad815f" providerId="ADAL" clId="{066B0731-8B54-CF43-9BDD-D2EEB9663FC5}" dt="2024-01-26T16:31:14.968" v="1649"/>
          <ac:inkMkLst>
            <pc:docMk/>
            <pc:sldMk cId="1010622222" sldId="332"/>
            <ac:inkMk id="1948" creationId="{64BDD3F7-7F30-B1EC-CB11-231491212D6E}"/>
          </ac:inkMkLst>
        </pc:inkChg>
        <pc:inkChg chg="add mod">
          <ac:chgData name="Kokchun Giang" userId="67e2125d-ec8c-4323-9653-9824a2ad815f" providerId="ADAL" clId="{066B0731-8B54-CF43-9BDD-D2EEB9663FC5}" dt="2024-01-27T12:44:44.963" v="3058" actId="164"/>
          <ac:inkMkLst>
            <pc:docMk/>
            <pc:sldMk cId="1010622222" sldId="332"/>
            <ac:inkMk id="1949" creationId="{E5C273EA-C335-EB4F-8A5D-003C0A2BDE1E}"/>
          </ac:inkMkLst>
        </pc:inkChg>
        <pc:inkChg chg="add mod">
          <ac:chgData name="Kokchun Giang" userId="67e2125d-ec8c-4323-9653-9824a2ad815f" providerId="ADAL" clId="{066B0731-8B54-CF43-9BDD-D2EEB9663FC5}" dt="2024-01-26T16:31:17.021" v="1654"/>
          <ac:inkMkLst>
            <pc:docMk/>
            <pc:sldMk cId="1010622222" sldId="332"/>
            <ac:inkMk id="1951" creationId="{7988619A-AB4B-E9E7-CCD0-33E431A91719}"/>
          </ac:inkMkLst>
        </pc:inkChg>
        <pc:inkChg chg="add mod">
          <ac:chgData name="Kokchun Giang" userId="67e2125d-ec8c-4323-9653-9824a2ad815f" providerId="ADAL" clId="{066B0731-8B54-CF43-9BDD-D2EEB9663FC5}" dt="2024-01-26T16:31:17.021" v="1654"/>
          <ac:inkMkLst>
            <pc:docMk/>
            <pc:sldMk cId="1010622222" sldId="332"/>
            <ac:inkMk id="1952" creationId="{FFB3AE15-D30C-F079-7A87-184DC8C3336E}"/>
          </ac:inkMkLst>
        </pc:inkChg>
        <pc:inkChg chg="add mod">
          <ac:chgData name="Kokchun Giang" userId="67e2125d-ec8c-4323-9653-9824a2ad815f" providerId="ADAL" clId="{066B0731-8B54-CF43-9BDD-D2EEB9663FC5}" dt="2024-01-26T16:31:17.021" v="1654"/>
          <ac:inkMkLst>
            <pc:docMk/>
            <pc:sldMk cId="1010622222" sldId="332"/>
            <ac:inkMk id="1953" creationId="{F93BE4EA-4316-B92F-3F08-A139D4CD76E4}"/>
          </ac:inkMkLst>
        </pc:inkChg>
        <pc:inkChg chg="add mod">
          <ac:chgData name="Kokchun Giang" userId="67e2125d-ec8c-4323-9653-9824a2ad815f" providerId="ADAL" clId="{066B0731-8B54-CF43-9BDD-D2EEB9663FC5}" dt="2024-01-26T16:31:17.021" v="1654"/>
          <ac:inkMkLst>
            <pc:docMk/>
            <pc:sldMk cId="1010622222" sldId="332"/>
            <ac:inkMk id="1954" creationId="{AF91CA8D-0B06-65F6-2EAD-FBCA1A76FA67}"/>
          </ac:inkMkLst>
        </pc:inkChg>
      </pc:sldChg>
      <pc:sldChg chg="del">
        <pc:chgData name="Kokchun Giang" userId="67e2125d-ec8c-4323-9653-9824a2ad815f" providerId="ADAL" clId="{066B0731-8B54-CF43-9BDD-D2EEB9663FC5}" dt="2024-01-26T15:58:41.796" v="356" actId="2696"/>
        <pc:sldMkLst>
          <pc:docMk/>
          <pc:sldMk cId="740354111" sldId="333"/>
        </pc:sldMkLst>
      </pc:sldChg>
      <pc:sldChg chg="addSp delSp modSp add mod modAnim">
        <pc:chgData name="Kokchun Giang" userId="67e2125d-ec8c-4323-9653-9824a2ad815f" providerId="ADAL" clId="{066B0731-8B54-CF43-9BDD-D2EEB9663FC5}" dt="2024-01-27T12:47:30.678" v="3082"/>
        <pc:sldMkLst>
          <pc:docMk/>
          <pc:sldMk cId="2141783636" sldId="333"/>
        </pc:sldMkLst>
        <pc:spChg chg="mod">
          <ac:chgData name="Kokchun Giang" userId="67e2125d-ec8c-4323-9653-9824a2ad815f" providerId="ADAL" clId="{066B0731-8B54-CF43-9BDD-D2EEB9663FC5}" dt="2024-01-26T16:36:29.118" v="1799" actId="20577"/>
          <ac:spMkLst>
            <pc:docMk/>
            <pc:sldMk cId="2141783636" sldId="333"/>
            <ac:spMk id="28" creationId="{4C8580C2-6368-9995-9DA3-A3E7B6F8C192}"/>
          </ac:spMkLst>
        </pc:spChg>
        <pc:spChg chg="add del mod">
          <ac:chgData name="Kokchun Giang" userId="67e2125d-ec8c-4323-9653-9824a2ad815f" providerId="ADAL" clId="{066B0731-8B54-CF43-9BDD-D2EEB9663FC5}" dt="2024-01-27T12:46:20.373" v="3070"/>
          <ac:spMkLst>
            <pc:docMk/>
            <pc:sldMk cId="2141783636" sldId="333"/>
            <ac:spMk id="1617" creationId="{73064418-D4D1-B132-06A4-418E770FD999}"/>
          </ac:spMkLst>
        </pc:spChg>
        <pc:grpChg chg="del mod">
          <ac:chgData name="Kokchun Giang" userId="67e2125d-ec8c-4323-9653-9824a2ad815f" providerId="ADAL" clId="{066B0731-8B54-CF43-9BDD-D2EEB9663FC5}" dt="2024-01-27T12:01:51.450" v="1919"/>
          <ac:grpSpMkLst>
            <pc:docMk/>
            <pc:sldMk cId="2141783636" sldId="333"/>
            <ac:grpSpMk id="7" creationId="{1CEA0436-35BF-1631-3C10-8654DD476CF1}"/>
          </ac:grpSpMkLst>
        </pc:grpChg>
        <pc:grpChg chg="mod">
          <ac:chgData name="Kokchun Giang" userId="67e2125d-ec8c-4323-9653-9824a2ad815f" providerId="ADAL" clId="{066B0731-8B54-CF43-9BDD-D2EEB9663FC5}" dt="2024-01-27T12:46:22.388" v="3071" actId="164"/>
          <ac:grpSpMkLst>
            <pc:docMk/>
            <pc:sldMk cId="2141783636" sldId="333"/>
            <ac:grpSpMk id="10" creationId="{F2924D6F-FBB5-6E2D-79BA-8546EC477580}"/>
          </ac:grpSpMkLst>
        </pc:grpChg>
        <pc:grpChg chg="del mod">
          <ac:chgData name="Kokchun Giang" userId="67e2125d-ec8c-4323-9653-9824a2ad815f" providerId="ADAL" clId="{066B0731-8B54-CF43-9BDD-D2EEB9663FC5}" dt="2024-01-26T16:37:39.043" v="1841"/>
          <ac:grpSpMkLst>
            <pc:docMk/>
            <pc:sldMk cId="2141783636" sldId="333"/>
            <ac:grpSpMk id="15" creationId="{97572E7A-2BEA-A9E1-DDF5-96C5D383BAE5}"/>
          </ac:grpSpMkLst>
        </pc:grpChg>
        <pc:grpChg chg="del mod">
          <ac:chgData name="Kokchun Giang" userId="67e2125d-ec8c-4323-9653-9824a2ad815f" providerId="ADAL" clId="{066B0731-8B54-CF43-9BDD-D2EEB9663FC5}" dt="2024-01-26T16:37:45.440" v="1856"/>
          <ac:grpSpMkLst>
            <pc:docMk/>
            <pc:sldMk cId="2141783636" sldId="333"/>
            <ac:grpSpMk id="16" creationId="{13D781E5-75B5-10E4-C964-3CB29C7AD0BB}"/>
          </ac:grpSpMkLst>
        </pc:grpChg>
        <pc:grpChg chg="del mod">
          <ac:chgData name="Kokchun Giang" userId="67e2125d-ec8c-4323-9653-9824a2ad815f" providerId="ADAL" clId="{066B0731-8B54-CF43-9BDD-D2EEB9663FC5}" dt="2024-01-27T12:02:02.312" v="1931"/>
          <ac:grpSpMkLst>
            <pc:docMk/>
            <pc:sldMk cId="2141783636" sldId="333"/>
            <ac:grpSpMk id="17" creationId="{3F032BA9-E7DD-9979-96AA-82CC99CE21CE}"/>
          </ac:grpSpMkLst>
        </pc:grpChg>
        <pc:grpChg chg="mod">
          <ac:chgData name="Kokchun Giang" userId="67e2125d-ec8c-4323-9653-9824a2ad815f" providerId="ADAL" clId="{066B0731-8B54-CF43-9BDD-D2EEB9663FC5}" dt="2024-01-27T12:46:22.388" v="3071" actId="164"/>
          <ac:grpSpMkLst>
            <pc:docMk/>
            <pc:sldMk cId="2141783636" sldId="333"/>
            <ac:grpSpMk id="22" creationId="{8AE0BCBE-3905-E91D-A79A-C080F8B064CB}"/>
          </ac:grpSpMkLst>
        </pc:grpChg>
        <pc:grpChg chg="del mod">
          <ac:chgData name="Kokchun Giang" userId="67e2125d-ec8c-4323-9653-9824a2ad815f" providerId="ADAL" clId="{066B0731-8B54-CF43-9BDD-D2EEB9663FC5}" dt="2024-01-26T16:37:40.021" v="1846"/>
          <ac:grpSpMkLst>
            <pc:docMk/>
            <pc:sldMk cId="2141783636" sldId="333"/>
            <ac:grpSpMk id="22" creationId="{A4B88B94-5DF2-4767-1438-37126CA04DCA}"/>
          </ac:grpSpMkLst>
        </pc:grpChg>
        <pc:grpChg chg="mod">
          <ac:chgData name="Kokchun Giang" userId="67e2125d-ec8c-4323-9653-9824a2ad815f" providerId="ADAL" clId="{066B0731-8B54-CF43-9BDD-D2EEB9663FC5}" dt="2024-01-27T12:46:11.041" v="3066" actId="164"/>
          <ac:grpSpMkLst>
            <pc:docMk/>
            <pc:sldMk cId="2141783636" sldId="333"/>
            <ac:grpSpMk id="27" creationId="{88240866-5971-9808-2CCF-E8F00B70FE02}"/>
          </ac:grpSpMkLst>
        </pc:grpChg>
        <pc:grpChg chg="mod">
          <ac:chgData name="Kokchun Giang" userId="67e2125d-ec8c-4323-9653-9824a2ad815f" providerId="ADAL" clId="{066B0731-8B54-CF43-9BDD-D2EEB9663FC5}" dt="2024-01-27T12:46:11.041" v="3066" actId="164"/>
          <ac:grpSpMkLst>
            <pc:docMk/>
            <pc:sldMk cId="2141783636" sldId="333"/>
            <ac:grpSpMk id="31" creationId="{F0F57566-E783-C5E6-21B5-380CF6D2B227}"/>
          </ac:grpSpMkLst>
        </pc:grpChg>
        <pc:grpChg chg="mod">
          <ac:chgData name="Kokchun Giang" userId="67e2125d-ec8c-4323-9653-9824a2ad815f" providerId="ADAL" clId="{066B0731-8B54-CF43-9BDD-D2EEB9663FC5}" dt="2024-01-27T12:46:11.041" v="3066" actId="164"/>
          <ac:grpSpMkLst>
            <pc:docMk/>
            <pc:sldMk cId="2141783636" sldId="333"/>
            <ac:grpSpMk id="37" creationId="{9A26CF84-D9B6-F5A0-3FEB-25FFBDA8D063}"/>
          </ac:grpSpMkLst>
        </pc:grpChg>
        <pc:grpChg chg="del mod">
          <ac:chgData name="Kokchun Giang" userId="67e2125d-ec8c-4323-9653-9824a2ad815f" providerId="ADAL" clId="{066B0731-8B54-CF43-9BDD-D2EEB9663FC5}" dt="2024-01-26T16:37:45.440" v="1855"/>
          <ac:grpSpMkLst>
            <pc:docMk/>
            <pc:sldMk cId="2141783636" sldId="333"/>
            <ac:grpSpMk id="42" creationId="{554FB60B-AAC9-B2D9-E852-F4882C9F1F0E}"/>
          </ac:grpSpMkLst>
        </pc:grpChg>
        <pc:grpChg chg="del mod">
          <ac:chgData name="Kokchun Giang" userId="67e2125d-ec8c-4323-9653-9824a2ad815f" providerId="ADAL" clId="{066B0731-8B54-CF43-9BDD-D2EEB9663FC5}" dt="2024-01-26T16:37:55.554" v="1878"/>
          <ac:grpSpMkLst>
            <pc:docMk/>
            <pc:sldMk cId="2141783636" sldId="333"/>
            <ac:grpSpMk id="51" creationId="{8224DBB8-0EBE-E959-A05D-BF85DEB345DA}"/>
          </ac:grpSpMkLst>
        </pc:grpChg>
        <pc:grpChg chg="mod">
          <ac:chgData name="Kokchun Giang" userId="67e2125d-ec8c-4323-9653-9824a2ad815f" providerId="ADAL" clId="{066B0731-8B54-CF43-9BDD-D2EEB9663FC5}" dt="2024-01-27T12:45:57.061" v="3065" actId="164"/>
          <ac:grpSpMkLst>
            <pc:docMk/>
            <pc:sldMk cId="2141783636" sldId="333"/>
            <ac:grpSpMk id="62" creationId="{6475853C-0594-5E17-B583-75CB117216F8}"/>
          </ac:grpSpMkLst>
        </pc:grpChg>
        <pc:grpChg chg="del mod">
          <ac:chgData name="Kokchun Giang" userId="67e2125d-ec8c-4323-9653-9824a2ad815f" providerId="ADAL" clId="{066B0731-8B54-CF43-9BDD-D2EEB9663FC5}" dt="2024-01-27T12:07:58.924" v="2176"/>
          <ac:grpSpMkLst>
            <pc:docMk/>
            <pc:sldMk cId="2141783636" sldId="333"/>
            <ac:grpSpMk id="391" creationId="{19153F3E-3A1C-2CC7-F923-A247A2990E72}"/>
          </ac:grpSpMkLst>
        </pc:grpChg>
        <pc:grpChg chg="del mod">
          <ac:chgData name="Kokchun Giang" userId="67e2125d-ec8c-4323-9653-9824a2ad815f" providerId="ADAL" clId="{066B0731-8B54-CF43-9BDD-D2EEB9663FC5}" dt="2024-01-27T12:07:58.923" v="2175"/>
          <ac:grpSpMkLst>
            <pc:docMk/>
            <pc:sldMk cId="2141783636" sldId="333"/>
            <ac:grpSpMk id="393" creationId="{F90FD5AF-5912-3660-BE52-46D9C1D4E6B6}"/>
          </ac:grpSpMkLst>
        </pc:grpChg>
        <pc:grpChg chg="del mod">
          <ac:chgData name="Kokchun Giang" userId="67e2125d-ec8c-4323-9653-9824a2ad815f" providerId="ADAL" clId="{066B0731-8B54-CF43-9BDD-D2EEB9663FC5}" dt="2024-01-27T12:07:58.926" v="2180"/>
          <ac:grpSpMkLst>
            <pc:docMk/>
            <pc:sldMk cId="2141783636" sldId="333"/>
            <ac:grpSpMk id="400" creationId="{D9FF1F91-3C99-81FB-261C-25C08F128190}"/>
          </ac:grpSpMkLst>
        </pc:grpChg>
        <pc:grpChg chg="del mod">
          <ac:chgData name="Kokchun Giang" userId="67e2125d-ec8c-4323-9653-9824a2ad815f" providerId="ADAL" clId="{066B0731-8B54-CF43-9BDD-D2EEB9663FC5}" dt="2024-01-27T12:07:58.903" v="2150"/>
          <ac:grpSpMkLst>
            <pc:docMk/>
            <pc:sldMk cId="2141783636" sldId="333"/>
            <ac:grpSpMk id="413" creationId="{D50807B8-B720-7EFB-BEB3-99ED8473D44D}"/>
          </ac:grpSpMkLst>
        </pc:grpChg>
        <pc:grpChg chg="del mod">
          <ac:chgData name="Kokchun Giang" userId="67e2125d-ec8c-4323-9653-9824a2ad815f" providerId="ADAL" clId="{066B0731-8B54-CF43-9BDD-D2EEB9663FC5}" dt="2024-01-27T12:07:58.920" v="2171"/>
          <ac:grpSpMkLst>
            <pc:docMk/>
            <pc:sldMk cId="2141783636" sldId="333"/>
            <ac:grpSpMk id="414" creationId="{C314AEB2-03BC-5E89-D2D8-CABBA23395C3}"/>
          </ac:grpSpMkLst>
        </pc:grpChg>
        <pc:grpChg chg="mod">
          <ac:chgData name="Kokchun Giang" userId="67e2125d-ec8c-4323-9653-9824a2ad815f" providerId="ADAL" clId="{066B0731-8B54-CF43-9BDD-D2EEB9663FC5}" dt="2024-01-27T12:07:50.020" v="2146"/>
          <ac:grpSpMkLst>
            <pc:docMk/>
            <pc:sldMk cId="2141783636" sldId="333"/>
            <ac:grpSpMk id="417" creationId="{5020A8B7-E3B4-1CBC-E2A1-A9F8C5356517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424" creationId="{F1A250CE-2C6F-61FD-9707-EF01D5C81FEB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425" creationId="{4BA9273B-5484-D959-AACC-96024406B071}"/>
          </ac:grpSpMkLst>
        </pc:grpChg>
        <pc:grpChg chg="del mod">
          <ac:chgData name="Kokchun Giang" userId="67e2125d-ec8c-4323-9653-9824a2ad815f" providerId="ADAL" clId="{066B0731-8B54-CF43-9BDD-D2EEB9663FC5}" dt="2024-01-27T12:08:35.617" v="2222"/>
          <ac:grpSpMkLst>
            <pc:docMk/>
            <pc:sldMk cId="2141783636" sldId="333"/>
            <ac:grpSpMk id="439" creationId="{2D2C24BF-4CA1-7E63-929B-9FC2F0346324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136" creationId="{2FC3D420-B77E-00D8-01A7-053A42B8D678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185" creationId="{65D673D5-AF4C-3C15-326D-DB16D5A46652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260" creationId="{131B5150-05CA-5323-B62B-D0C0A0861F07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261" creationId="{7A7A3B23-3589-3DC9-3CFC-0090A5AA3675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262" creationId="{A14B06F6-150C-00BB-BAB6-A5B34DA6E7B3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289" creationId="{101B700A-DDB0-CC6F-EDC8-9C0E84242296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06" creationId="{612DCF2A-65B6-535D-C0C5-D65133278D40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07" creationId="{157A4781-0763-1DA2-B547-78857E97C813}"/>
          </ac:grpSpMkLst>
        </pc:grpChg>
        <pc:grpChg chg="mod">
          <ac:chgData name="Kokchun Giang" userId="67e2125d-ec8c-4323-9653-9824a2ad815f" providerId="ADAL" clId="{066B0731-8B54-CF43-9BDD-D2EEB9663FC5}" dt="2024-01-27T12:46:14.878" v="3067" actId="164"/>
          <ac:grpSpMkLst>
            <pc:docMk/>
            <pc:sldMk cId="2141783636" sldId="333"/>
            <ac:grpSpMk id="1347" creationId="{775F513F-DB7C-848F-231B-BEE4FCCEE2BB}"/>
          </ac:grpSpMkLst>
        </pc:grpChg>
        <pc:grpChg chg="del mod">
          <ac:chgData name="Kokchun Giang" userId="67e2125d-ec8c-4323-9653-9824a2ad815f" providerId="ADAL" clId="{066B0731-8B54-CF43-9BDD-D2EEB9663FC5}" dt="2024-01-26T16:38:18.448" v="1898"/>
          <ac:grpSpMkLst>
            <pc:docMk/>
            <pc:sldMk cId="2141783636" sldId="333"/>
            <ac:grpSpMk id="1355" creationId="{DF7233D4-05FB-CC08-AC5B-B16906AB791D}"/>
          </ac:grpSpMkLst>
        </pc:grpChg>
        <pc:grpChg chg="mod">
          <ac:chgData name="Kokchun Giang" userId="67e2125d-ec8c-4323-9653-9824a2ad815f" providerId="ADAL" clId="{066B0731-8B54-CF43-9BDD-D2EEB9663FC5}" dt="2024-01-27T12:46:14.878" v="3067" actId="164"/>
          <ac:grpSpMkLst>
            <pc:docMk/>
            <pc:sldMk cId="2141783636" sldId="333"/>
            <ac:grpSpMk id="1361" creationId="{0BDB5B4E-6EC2-960D-65F3-D26748AAC606}"/>
          </ac:grpSpMkLst>
        </pc:grpChg>
        <pc:grpChg chg="del mod">
          <ac:chgData name="Kokchun Giang" userId="67e2125d-ec8c-4323-9653-9824a2ad815f" providerId="ADAL" clId="{066B0731-8B54-CF43-9BDD-D2EEB9663FC5}" dt="2024-01-27T12:04:53.957" v="1952"/>
          <ac:grpSpMkLst>
            <pc:docMk/>
            <pc:sldMk cId="2141783636" sldId="333"/>
            <ac:grpSpMk id="1367" creationId="{9FA60278-EFB5-23D1-6560-CDE0F0CD300A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78" creationId="{30AFF054-7372-AC35-4ED7-4999F920DA25}"/>
          </ac:grpSpMkLst>
        </pc:grpChg>
        <pc:grpChg chg="mod">
          <ac:chgData name="Kokchun Giang" userId="67e2125d-ec8c-4323-9653-9824a2ad815f" providerId="ADAL" clId="{066B0731-8B54-CF43-9BDD-D2EEB9663FC5}" dt="2024-01-27T12:46:28.777" v="3072" actId="164"/>
          <ac:grpSpMkLst>
            <pc:docMk/>
            <pc:sldMk cId="2141783636" sldId="333"/>
            <ac:grpSpMk id="1378" creationId="{CFC3BF98-7F4C-4EB6-0C3C-81316B681711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79" creationId="{3DA21779-37EC-127C-89DD-1CFD93BF711E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80" creationId="{C391D166-1DE6-437E-6ED7-041438205776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85" creationId="{A8F8849D-3AE7-7509-6F4E-C0B1793462FA}"/>
          </ac:grpSpMkLst>
        </pc:grpChg>
        <pc:grpChg chg="mod">
          <ac:chgData name="Kokchun Giang" userId="67e2125d-ec8c-4323-9653-9824a2ad815f" providerId="ADAL" clId="{066B0731-8B54-CF43-9BDD-D2EEB9663FC5}" dt="2024-01-27T12:46:28.777" v="3072" actId="164"/>
          <ac:grpSpMkLst>
            <pc:docMk/>
            <pc:sldMk cId="2141783636" sldId="333"/>
            <ac:grpSpMk id="1385" creationId="{E277E340-C4C6-9E13-8817-D145E3A6AD00}"/>
          </ac:grpSpMkLst>
        </pc:grpChg>
        <pc:grpChg chg="mod">
          <ac:chgData name="Kokchun Giang" userId="67e2125d-ec8c-4323-9653-9824a2ad815f" providerId="ADAL" clId="{066B0731-8B54-CF43-9BDD-D2EEB9663FC5}" dt="2024-01-27T12:05:29.229" v="1967"/>
          <ac:grpSpMkLst>
            <pc:docMk/>
            <pc:sldMk cId="2141783636" sldId="333"/>
            <ac:grpSpMk id="1391" creationId="{0DC0FBD5-9ECC-BAFF-A98E-57FEC97943DF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91" creationId="{6083BA0A-818D-6CE0-5402-E8B2C02F0ED8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392" creationId="{2F5A11F5-9021-4E81-E360-2907FC9F170B}"/>
          </ac:grpSpMkLst>
        </pc:grpChg>
        <pc:grpChg chg="add del mod">
          <ac:chgData name="Kokchun Giang" userId="67e2125d-ec8c-4323-9653-9824a2ad815f" providerId="ADAL" clId="{066B0731-8B54-CF43-9BDD-D2EEB9663FC5}" dt="2024-01-27T12:05:35.939" v="1981"/>
          <ac:grpSpMkLst>
            <pc:docMk/>
            <pc:sldMk cId="2141783636" sldId="333"/>
            <ac:grpSpMk id="1397" creationId="{BB5AB325-9CBA-3121-19DC-C4B19A114DF0}"/>
          </ac:grpSpMkLst>
        </pc:grpChg>
        <pc:grpChg chg="mod">
          <ac:chgData name="Kokchun Giang" userId="67e2125d-ec8c-4323-9653-9824a2ad815f" providerId="ADAL" clId="{066B0731-8B54-CF43-9BDD-D2EEB9663FC5}" dt="2024-01-27T12:05:35.694" v="1979"/>
          <ac:grpSpMkLst>
            <pc:docMk/>
            <pc:sldMk cId="2141783636" sldId="333"/>
            <ac:grpSpMk id="1399" creationId="{43ADFD56-45D9-818A-66A8-371A5E0AB4AA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401" creationId="{A5261736-7E15-2558-6FB1-27B83CE22CC2}"/>
          </ac:grpSpMkLst>
        </pc:grpChg>
        <pc:grpChg chg="del mod">
          <ac:chgData name="Kokchun Giang" userId="67e2125d-ec8c-4323-9653-9824a2ad815f" providerId="ADAL" clId="{066B0731-8B54-CF43-9BDD-D2EEB9663FC5}" dt="2024-01-27T12:05:46.378" v="2004"/>
          <ac:grpSpMkLst>
            <pc:docMk/>
            <pc:sldMk cId="2141783636" sldId="333"/>
            <ac:grpSpMk id="1409" creationId="{2831FC8F-37F3-FBEB-F4B3-B605369B22F7}"/>
          </ac:grpSpMkLst>
        </pc:grpChg>
        <pc:grpChg chg="del mod">
          <ac:chgData name="Kokchun Giang" userId="67e2125d-ec8c-4323-9653-9824a2ad815f" providerId="ADAL" clId="{066B0731-8B54-CF43-9BDD-D2EEB9663FC5}" dt="2024-01-27T12:05:47.792" v="2006"/>
          <ac:grpSpMkLst>
            <pc:docMk/>
            <pc:sldMk cId="2141783636" sldId="333"/>
            <ac:grpSpMk id="1417" creationId="{578D02FC-445B-0F17-33EF-B676B64751D8}"/>
          </ac:grpSpMkLst>
        </pc:grpChg>
        <pc:grpChg chg="mod">
          <ac:chgData name="Kokchun Giang" userId="67e2125d-ec8c-4323-9653-9824a2ad815f" providerId="ADAL" clId="{066B0731-8B54-CF43-9BDD-D2EEB9663FC5}" dt="2024-01-27T12:46:37.828" v="3074" actId="164"/>
          <ac:grpSpMkLst>
            <pc:docMk/>
            <pc:sldMk cId="2141783636" sldId="333"/>
            <ac:grpSpMk id="1419" creationId="{2E04A323-F884-4D81-C20C-42B30122919D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422" creationId="{91118287-8627-41FF-5B40-7BCBEF0305B6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423" creationId="{29C8618D-79D6-9054-774F-593F2656477C}"/>
          </ac:grpSpMkLst>
        </pc:grpChg>
        <pc:grpChg chg="mod">
          <ac:chgData name="Kokchun Giang" userId="67e2125d-ec8c-4323-9653-9824a2ad815f" providerId="ADAL" clId="{066B0731-8B54-CF43-9BDD-D2EEB9663FC5}" dt="2024-01-27T12:46:37.828" v="3074" actId="164"/>
          <ac:grpSpMkLst>
            <pc:docMk/>
            <pc:sldMk cId="2141783636" sldId="333"/>
            <ac:grpSpMk id="1424" creationId="{6C9169E1-ED3C-0649-813D-DE58BB9A3ABD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424" creationId="{C4D610D7-51C6-BF2E-FA87-F0E72ABEB20A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427" creationId="{42454BA7-0B28-B3E0-18BD-2FB72D314024}"/>
          </ac:grpSpMkLst>
        </pc:grpChg>
        <pc:grpChg chg="del">
          <ac:chgData name="Kokchun Giang" userId="67e2125d-ec8c-4323-9653-9824a2ad815f" providerId="ADAL" clId="{066B0731-8B54-CF43-9BDD-D2EEB9663FC5}" dt="2024-01-26T16:35:28.205" v="1759" actId="478"/>
          <ac:grpSpMkLst>
            <pc:docMk/>
            <pc:sldMk cId="2141783636" sldId="333"/>
            <ac:grpSpMk id="1432" creationId="{17923E6A-E4A9-A56D-16AC-C005F69CD487}"/>
          </ac:grpSpMkLst>
        </pc:grpChg>
        <pc:grpChg chg="mod">
          <ac:chgData name="Kokchun Giang" userId="67e2125d-ec8c-4323-9653-9824a2ad815f" providerId="ADAL" clId="{066B0731-8B54-CF43-9BDD-D2EEB9663FC5}" dt="2024-01-27T12:46:37.828" v="3074" actId="164"/>
          <ac:grpSpMkLst>
            <pc:docMk/>
            <pc:sldMk cId="2141783636" sldId="333"/>
            <ac:grpSpMk id="1445" creationId="{4A702E76-6D66-1FC1-2CC6-858CAB8E553A}"/>
          </ac:grpSpMkLst>
        </pc:grpChg>
        <pc:grpChg chg="mod">
          <ac:chgData name="Kokchun Giang" userId="67e2125d-ec8c-4323-9653-9824a2ad815f" providerId="ADAL" clId="{066B0731-8B54-CF43-9BDD-D2EEB9663FC5}" dt="2024-01-27T12:46:37.828" v="3074" actId="164"/>
          <ac:grpSpMkLst>
            <pc:docMk/>
            <pc:sldMk cId="2141783636" sldId="333"/>
            <ac:grpSpMk id="1453" creationId="{99F169CE-0897-9E9B-2BDA-87AD06F34006}"/>
          </ac:grpSpMkLst>
        </pc:grpChg>
        <pc:grpChg chg="mod">
          <ac:chgData name="Kokchun Giang" userId="67e2125d-ec8c-4323-9653-9824a2ad815f" providerId="ADAL" clId="{066B0731-8B54-CF43-9BDD-D2EEB9663FC5}" dt="2024-01-27T12:46:37.828" v="3074" actId="164"/>
          <ac:grpSpMkLst>
            <pc:docMk/>
            <pc:sldMk cId="2141783636" sldId="333"/>
            <ac:grpSpMk id="1458" creationId="{F901DCAB-6856-CF8D-451F-DF8595494A55}"/>
          </ac:grpSpMkLst>
        </pc:grpChg>
        <pc:grpChg chg="del">
          <ac:chgData name="Kokchun Giang" userId="67e2125d-ec8c-4323-9653-9824a2ad815f" providerId="ADAL" clId="{066B0731-8B54-CF43-9BDD-D2EEB9663FC5}" dt="2024-01-26T16:35:10.862" v="1757" actId="478"/>
          <ac:grpSpMkLst>
            <pc:docMk/>
            <pc:sldMk cId="2141783636" sldId="333"/>
            <ac:grpSpMk id="1460" creationId="{52169D23-542F-D15B-2C3F-52E49AC8F3E1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461" creationId="{13F0CA61-C9F8-5ACF-8D87-903519CB570A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477" creationId="{B8BC38FA-3971-172D-EDB9-22E98D9AF55B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478" creationId="{FD9DF4A6-E05D-98FA-E937-999D2A8F5A1C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479" creationId="{F1BFB36F-E9F5-9B63-1070-E71CE4CEA705}"/>
          </ac:grpSpMkLst>
        </pc:grpChg>
        <pc:grpChg chg="del">
          <ac:chgData name="Kokchun Giang" userId="67e2125d-ec8c-4323-9653-9824a2ad815f" providerId="ADAL" clId="{066B0731-8B54-CF43-9BDD-D2EEB9663FC5}" dt="2024-01-26T16:35:10.862" v="1757" actId="478"/>
          <ac:grpSpMkLst>
            <pc:docMk/>
            <pc:sldMk cId="2141783636" sldId="333"/>
            <ac:grpSpMk id="1486" creationId="{25DF7904-E201-82BB-2C42-829E5425CC5B}"/>
          </ac:grpSpMkLst>
        </pc:grpChg>
        <pc:grpChg chg="del">
          <ac:chgData name="Kokchun Giang" userId="67e2125d-ec8c-4323-9653-9824a2ad815f" providerId="ADAL" clId="{066B0731-8B54-CF43-9BDD-D2EEB9663FC5}" dt="2024-01-26T16:35:10.862" v="1757" actId="478"/>
          <ac:grpSpMkLst>
            <pc:docMk/>
            <pc:sldMk cId="2141783636" sldId="333"/>
            <ac:grpSpMk id="1488" creationId="{753A12EB-E69D-7AEC-6E99-48BFB17FC664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488" creationId="{A9D8640E-E785-9078-C2E1-7FC20FAD4834}"/>
          </ac:grpSpMkLst>
        </pc:grpChg>
        <pc:grpChg chg="mod">
          <ac:chgData name="Kokchun Giang" userId="67e2125d-ec8c-4323-9653-9824a2ad815f" providerId="ADAL" clId="{066B0731-8B54-CF43-9BDD-D2EEB9663FC5}" dt="2024-01-27T12:45:57.061" v="3065" actId="164"/>
          <ac:grpSpMkLst>
            <pc:docMk/>
            <pc:sldMk cId="2141783636" sldId="333"/>
            <ac:grpSpMk id="1490" creationId="{95916C79-A278-A2C7-82ED-D9F5F90A4D2B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501" creationId="{9D1595BE-F9E5-8E4A-F916-3D00F0E1ED1A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502" creationId="{E10443F6-EDE2-23B2-E335-2BD4E8A780C7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503" creationId="{60816F1D-2ECF-F695-8D53-5E49807B7A84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508" creationId="{98CB77BC-3D37-BBD7-0637-94ACDE259E92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520" creationId="{299FAB76-E615-125E-FEAC-7FBE13D2E0C9}"/>
          </ac:grpSpMkLst>
        </pc:grpChg>
        <pc:grpChg chg="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521" creationId="{4D4B86D7-49C6-8810-93DD-708D0C999BAB}"/>
          </ac:grpSpMkLst>
        </pc:grpChg>
        <pc:grpChg chg="mod">
          <ac:chgData name="Kokchun Giang" userId="67e2125d-ec8c-4323-9653-9824a2ad815f" providerId="ADAL" clId="{066B0731-8B54-CF43-9BDD-D2EEB9663FC5}" dt="2024-01-27T12:07:13.396" v="2102"/>
          <ac:grpSpMkLst>
            <pc:docMk/>
            <pc:sldMk cId="2141783636" sldId="333"/>
            <ac:grpSpMk id="1525" creationId="{D7DE8F75-F8CC-21EE-5029-E09A26B74B8B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38" creationId="{4D951395-8AD2-7EF4-EBF3-53273E5457AA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39" creationId="{D563B86C-85FA-7A30-5462-FE8F1AA3275C}"/>
          </ac:grpSpMkLst>
        </pc:grpChg>
        <pc:grpChg chg="del mod">
          <ac:chgData name="Kokchun Giang" userId="67e2125d-ec8c-4323-9653-9824a2ad815f" providerId="ADAL" clId="{066B0731-8B54-CF43-9BDD-D2EEB9663FC5}" dt="2024-01-27T12:08:35.617" v="2222"/>
          <ac:grpSpMkLst>
            <pc:docMk/>
            <pc:sldMk cId="2141783636" sldId="333"/>
            <ac:grpSpMk id="1547" creationId="{D7D0CCCE-31B3-1917-43C9-45A941B5651F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48" creationId="{63FAB64D-CAAA-0EDC-500D-C0A26AC4B40E}"/>
          </ac:grpSpMkLst>
        </pc:grpChg>
        <pc:grpChg chg="mod">
          <ac:chgData name="Kokchun Giang" userId="67e2125d-ec8c-4323-9653-9824a2ad815f" providerId="ADAL" clId="{066B0731-8B54-CF43-9BDD-D2EEB9663FC5}" dt="2024-01-27T12:08:40.308" v="2235"/>
          <ac:grpSpMkLst>
            <pc:docMk/>
            <pc:sldMk cId="2141783636" sldId="333"/>
            <ac:grpSpMk id="1558" creationId="{B4995535-CE87-8A14-7013-D86880C71D92}"/>
          </ac:grpSpMkLst>
        </pc:grpChg>
        <pc:grpChg chg="mod">
          <ac:chgData name="Kokchun Giang" userId="67e2125d-ec8c-4323-9653-9824a2ad815f" providerId="ADAL" clId="{066B0731-8B54-CF43-9BDD-D2EEB9663FC5}" dt="2024-01-27T12:08:40.308" v="2235"/>
          <ac:grpSpMkLst>
            <pc:docMk/>
            <pc:sldMk cId="2141783636" sldId="333"/>
            <ac:grpSpMk id="1559" creationId="{E6B27015-006F-F164-6C9D-CAAFE845B122}"/>
          </ac:grpSpMkLst>
        </pc:grpChg>
        <pc:grpChg chg="del">
          <ac:chgData name="Kokchun Giang" userId="67e2125d-ec8c-4323-9653-9824a2ad815f" providerId="ADAL" clId="{066B0731-8B54-CF43-9BDD-D2EEB9663FC5}" dt="2024-01-26T16:35:10.862" v="1757" actId="478"/>
          <ac:grpSpMkLst>
            <pc:docMk/>
            <pc:sldMk cId="2141783636" sldId="333"/>
            <ac:grpSpMk id="1575" creationId="{2F518027-AFC8-9C3E-452E-BE21D0CE1DE1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78" creationId="{75DDCFE8-1138-B1C4-72D0-910CA0729D7E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79" creationId="{050660A5-51CC-A35A-6799-9BE06222A870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80" creationId="{EE4F406F-3BE1-A3A0-22E5-118EF7D824EC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86" creationId="{3DB3DF7B-A328-5062-1CE5-08E409D5CFB8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95" creationId="{9F16BB52-19E1-A875-5281-B5BFCCD17D10}"/>
          </ac:grpSpMkLst>
        </pc:grpChg>
        <pc:grpChg chg="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596" creationId="{4C41C769-6BEB-9FAE-9C53-5D5318E07C73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596" creationId="{DC14F3E6-793E-407E-A5E1-3B518575E4C9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00" creationId="{A0A4D290-75E4-1C7B-CEDF-434363383325}"/>
          </ac:grpSpMkLst>
        </pc:grpChg>
        <pc:grpChg chg="mod">
          <ac:chgData name="Kokchun Giang" userId="67e2125d-ec8c-4323-9653-9824a2ad815f" providerId="ADAL" clId="{066B0731-8B54-CF43-9BDD-D2EEB9663FC5}" dt="2024-01-27T12:46:46.870" v="3077" actId="164"/>
          <ac:grpSpMkLst>
            <pc:docMk/>
            <pc:sldMk cId="2141783636" sldId="333"/>
            <ac:grpSpMk id="1611" creationId="{8A8B447E-0A60-65D9-27A7-BB57642A4F57}"/>
          </ac:grpSpMkLst>
        </pc:grpChg>
        <pc:grpChg chg="mod">
          <ac:chgData name="Kokchun Giang" userId="67e2125d-ec8c-4323-9653-9824a2ad815f" providerId="ADAL" clId="{066B0731-8B54-CF43-9BDD-D2EEB9663FC5}" dt="2024-01-27T12:46:46.870" v="3077" actId="164"/>
          <ac:grpSpMkLst>
            <pc:docMk/>
            <pc:sldMk cId="2141783636" sldId="333"/>
            <ac:grpSpMk id="1612" creationId="{06D10BEE-4815-11EE-0BAD-DC3F2320DDCD}"/>
          </ac:grpSpMkLst>
        </pc:grpChg>
        <pc:grpChg chg="add mod">
          <ac:chgData name="Kokchun Giang" userId="67e2125d-ec8c-4323-9653-9824a2ad815f" providerId="ADAL" clId="{066B0731-8B54-CF43-9BDD-D2EEB9663FC5}" dt="2024-01-27T12:45:57.061" v="3065" actId="164"/>
          <ac:grpSpMkLst>
            <pc:docMk/>
            <pc:sldMk cId="2141783636" sldId="333"/>
            <ac:grpSpMk id="1614" creationId="{C7E9B228-BE07-AE16-B999-2B179CEDB814}"/>
          </ac:grpSpMkLst>
        </pc:grpChg>
        <pc:grpChg chg="add mod">
          <ac:chgData name="Kokchun Giang" userId="67e2125d-ec8c-4323-9653-9824a2ad815f" providerId="ADAL" clId="{066B0731-8B54-CF43-9BDD-D2EEB9663FC5}" dt="2024-01-27T12:46:11.041" v="3066" actId="164"/>
          <ac:grpSpMkLst>
            <pc:docMk/>
            <pc:sldMk cId="2141783636" sldId="333"/>
            <ac:grpSpMk id="1615" creationId="{DFD91A62-BE8E-2F00-E5A0-CA40D3BC5ED4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16" creationId="{36CA8D21-A106-8B09-0456-5F6A2158F832}"/>
          </ac:grpSpMkLst>
        </pc:grpChg>
        <pc:grpChg chg="add mod">
          <ac:chgData name="Kokchun Giang" userId="67e2125d-ec8c-4323-9653-9824a2ad815f" providerId="ADAL" clId="{066B0731-8B54-CF43-9BDD-D2EEB9663FC5}" dt="2024-01-27T12:46:14.878" v="3067" actId="164"/>
          <ac:grpSpMkLst>
            <pc:docMk/>
            <pc:sldMk cId="2141783636" sldId="333"/>
            <ac:grpSpMk id="1616" creationId="{878BC6A0-4CA4-AC83-0FDF-8FC972880D2E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17" creationId="{1E273E81-B2A5-8B11-88AD-CC146D644477}"/>
          </ac:grpSpMkLst>
        </pc:grpChg>
        <pc:grpChg chg="add mod">
          <ac:chgData name="Kokchun Giang" userId="67e2125d-ec8c-4323-9653-9824a2ad815f" providerId="ADAL" clId="{066B0731-8B54-CF43-9BDD-D2EEB9663FC5}" dt="2024-01-27T12:46:22.388" v="3071" actId="164"/>
          <ac:grpSpMkLst>
            <pc:docMk/>
            <pc:sldMk cId="2141783636" sldId="333"/>
            <ac:grpSpMk id="1618" creationId="{8631AB8C-FA3E-7A08-D1DF-735BA364DDF2}"/>
          </ac:grpSpMkLst>
        </pc:grpChg>
        <pc:grpChg chg="add mod">
          <ac:chgData name="Kokchun Giang" userId="67e2125d-ec8c-4323-9653-9824a2ad815f" providerId="ADAL" clId="{066B0731-8B54-CF43-9BDD-D2EEB9663FC5}" dt="2024-01-27T12:46:31.077" v="3073" actId="164"/>
          <ac:grpSpMkLst>
            <pc:docMk/>
            <pc:sldMk cId="2141783636" sldId="333"/>
            <ac:grpSpMk id="1619" creationId="{512177BD-C9E8-8674-F37A-8D0A62287051}"/>
          </ac:grpSpMkLst>
        </pc:grpChg>
        <pc:grpChg chg="add mod">
          <ac:chgData name="Kokchun Giang" userId="67e2125d-ec8c-4323-9653-9824a2ad815f" providerId="ADAL" clId="{066B0731-8B54-CF43-9BDD-D2EEB9663FC5}" dt="2024-01-27T12:46:31.077" v="3073" actId="164"/>
          <ac:grpSpMkLst>
            <pc:docMk/>
            <pc:sldMk cId="2141783636" sldId="333"/>
            <ac:grpSpMk id="1620" creationId="{57968A5C-4E91-33AE-2B27-EDD9DA95B929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21" creationId="{4CCDF251-1F15-9448-2D3F-04EFD7061D80}"/>
          </ac:grpSpMkLst>
        </pc:grpChg>
        <pc:grpChg chg="add mod">
          <ac:chgData name="Kokchun Giang" userId="67e2125d-ec8c-4323-9653-9824a2ad815f" providerId="ADAL" clId="{066B0731-8B54-CF43-9BDD-D2EEB9663FC5}" dt="2024-01-27T12:46:37.828" v="3074" actId="164"/>
          <ac:grpSpMkLst>
            <pc:docMk/>
            <pc:sldMk cId="2141783636" sldId="333"/>
            <ac:grpSpMk id="1621" creationId="{9708FEBA-5DDE-D965-3870-640869BE054A}"/>
          </ac:grpSpMkLst>
        </pc:grpChg>
        <pc:grpChg chg="add mod">
          <ac:chgData name="Kokchun Giang" userId="67e2125d-ec8c-4323-9653-9824a2ad815f" providerId="ADAL" clId="{066B0731-8B54-CF43-9BDD-D2EEB9663FC5}" dt="2024-01-27T12:46:41.602" v="3075" actId="164"/>
          <ac:grpSpMkLst>
            <pc:docMk/>
            <pc:sldMk cId="2141783636" sldId="333"/>
            <ac:grpSpMk id="1622" creationId="{8B4A748D-5810-D588-FCF0-5770C0F28C43}"/>
          </ac:grpSpMkLst>
        </pc:grpChg>
        <pc:grpChg chg="add mod">
          <ac:chgData name="Kokchun Giang" userId="67e2125d-ec8c-4323-9653-9824a2ad815f" providerId="ADAL" clId="{066B0731-8B54-CF43-9BDD-D2EEB9663FC5}" dt="2024-01-27T12:46:44.530" v="3076" actId="164"/>
          <ac:grpSpMkLst>
            <pc:docMk/>
            <pc:sldMk cId="2141783636" sldId="333"/>
            <ac:grpSpMk id="1623" creationId="{B095D4B1-224B-9408-264C-51D66C587CD7}"/>
          </ac:grpSpMkLst>
        </pc:grpChg>
        <pc:grpChg chg="add mod">
          <ac:chgData name="Kokchun Giang" userId="67e2125d-ec8c-4323-9653-9824a2ad815f" providerId="ADAL" clId="{066B0731-8B54-CF43-9BDD-D2EEB9663FC5}" dt="2024-01-27T12:46:46.870" v="3077" actId="164"/>
          <ac:grpSpMkLst>
            <pc:docMk/>
            <pc:sldMk cId="2141783636" sldId="333"/>
            <ac:grpSpMk id="1624" creationId="{79507CA9-505F-E5F4-CF65-1EEEC41A8A49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35" creationId="{06C247F4-CD6F-1275-A17F-D3B1BA9DBBAB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36" creationId="{C5AE2E72-EA5E-7A91-4929-9F59147546E0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40" creationId="{1331E50E-E9A6-CAF9-BED1-AF3C7C73F954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55" creationId="{98189633-7E47-269F-104C-72838623C3FB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56" creationId="{0E65824B-05FC-B5F2-2989-0E087CBFFCDB}"/>
          </ac:grpSpMkLst>
        </pc:grpChg>
        <pc:grpChg chg="del">
          <ac:chgData name="Kokchun Giang" userId="67e2125d-ec8c-4323-9653-9824a2ad815f" providerId="ADAL" clId="{066B0731-8B54-CF43-9BDD-D2EEB9663FC5}" dt="2024-01-26T16:35:14.132" v="1758" actId="478"/>
          <ac:grpSpMkLst>
            <pc:docMk/>
            <pc:sldMk cId="2141783636" sldId="333"/>
            <ac:grpSpMk id="1664" creationId="{1B1E84A8-F3AC-4DDA-3A4D-86DA2EB97A76}"/>
          </ac:grpSpMkLst>
        </pc:grpChg>
        <pc:inkChg chg="add mod">
          <ac:chgData name="Kokchun Giang" userId="67e2125d-ec8c-4323-9653-9824a2ad815f" providerId="ADAL" clId="{066B0731-8B54-CF43-9BDD-D2EEB9663FC5}" dt="2024-01-27T12:01:51.450" v="1919"/>
          <ac:inkMkLst>
            <pc:docMk/>
            <pc:sldMk cId="2141783636" sldId="333"/>
            <ac:inkMk id="3" creationId="{DE2B00E3-B037-0923-53A3-3EE494E96628}"/>
          </ac:inkMkLst>
        </pc:inkChg>
        <pc:inkChg chg="add del mod">
          <ac:chgData name="Kokchun Giang" userId="67e2125d-ec8c-4323-9653-9824a2ad815f" providerId="ADAL" clId="{066B0731-8B54-CF43-9BDD-D2EEB9663FC5}" dt="2024-01-26T16:37:45.440" v="1856"/>
          <ac:inkMkLst>
            <pc:docMk/>
            <pc:sldMk cId="2141783636" sldId="333"/>
            <ac:inkMk id="3" creationId="{FA46FC21-C327-77F5-374E-04964D8A8760}"/>
          </ac:inkMkLst>
        </pc:inkChg>
        <pc:inkChg chg="add mod">
          <ac:chgData name="Kokchun Giang" userId="67e2125d-ec8c-4323-9653-9824a2ad815f" providerId="ADAL" clId="{066B0731-8B54-CF43-9BDD-D2EEB9663FC5}" dt="2024-01-27T12:01:51.450" v="1919"/>
          <ac:inkMkLst>
            <pc:docMk/>
            <pc:sldMk cId="2141783636" sldId="333"/>
            <ac:inkMk id="4" creationId="{6F2DA409-B136-373A-D3B8-F090377D59D3}"/>
          </ac:inkMkLst>
        </pc:inkChg>
        <pc:inkChg chg="add del mod">
          <ac:chgData name="Kokchun Giang" userId="67e2125d-ec8c-4323-9653-9824a2ad815f" providerId="ADAL" clId="{066B0731-8B54-CF43-9BDD-D2EEB9663FC5}" dt="2024-01-26T16:37:45.439" v="1854"/>
          <ac:inkMkLst>
            <pc:docMk/>
            <pc:sldMk cId="2141783636" sldId="333"/>
            <ac:inkMk id="4" creationId="{941DED84-17BC-3A8B-DDD3-14D0D5545B0D}"/>
          </ac:inkMkLst>
        </pc:inkChg>
        <pc:inkChg chg="add del mod">
          <ac:chgData name="Kokchun Giang" userId="67e2125d-ec8c-4323-9653-9824a2ad815f" providerId="ADAL" clId="{066B0731-8B54-CF43-9BDD-D2EEB9663FC5}" dt="2024-01-26T16:37:45.441" v="1858"/>
          <ac:inkMkLst>
            <pc:docMk/>
            <pc:sldMk cId="2141783636" sldId="333"/>
            <ac:inkMk id="5" creationId="{3A51DB74-EA3F-C5C5-3959-E0DF64BD1515}"/>
          </ac:inkMkLst>
        </pc:inkChg>
        <pc:inkChg chg="add mod">
          <ac:chgData name="Kokchun Giang" userId="67e2125d-ec8c-4323-9653-9824a2ad815f" providerId="ADAL" clId="{066B0731-8B54-CF43-9BDD-D2EEB9663FC5}" dt="2024-01-27T12:01:51.450" v="1919"/>
          <ac:inkMkLst>
            <pc:docMk/>
            <pc:sldMk cId="2141783636" sldId="333"/>
            <ac:inkMk id="5" creationId="{4D1D9ADF-5CA1-975A-9B15-027FC1ECCB02}"/>
          </ac:inkMkLst>
        </pc:inkChg>
        <pc:inkChg chg="add mod">
          <ac:chgData name="Kokchun Giang" userId="67e2125d-ec8c-4323-9653-9824a2ad815f" providerId="ADAL" clId="{066B0731-8B54-CF43-9BDD-D2EEB9663FC5}" dt="2024-01-27T12:01:51.450" v="1919"/>
          <ac:inkMkLst>
            <pc:docMk/>
            <pc:sldMk cId="2141783636" sldId="333"/>
            <ac:inkMk id="6" creationId="{34019AB0-D13E-CFD1-BF5D-D789F4567425}"/>
          </ac:inkMkLst>
        </pc:inkChg>
        <pc:inkChg chg="add del mod">
          <ac:chgData name="Kokchun Giang" userId="67e2125d-ec8c-4323-9653-9824a2ad815f" providerId="ADAL" clId="{066B0731-8B54-CF43-9BDD-D2EEB9663FC5}" dt="2024-01-26T16:37:45.437" v="1852"/>
          <ac:inkMkLst>
            <pc:docMk/>
            <pc:sldMk cId="2141783636" sldId="333"/>
            <ac:inkMk id="6" creationId="{41933AAC-6DBA-140C-A52E-BAA1064CA716}"/>
          </ac:inkMkLst>
        </pc:inkChg>
        <pc:inkChg chg="add del mod">
          <ac:chgData name="Kokchun Giang" userId="67e2125d-ec8c-4323-9653-9824a2ad815f" providerId="ADAL" clId="{066B0731-8B54-CF43-9BDD-D2EEB9663FC5}" dt="2024-01-26T16:37:39.041" v="1837"/>
          <ac:inkMkLst>
            <pc:docMk/>
            <pc:sldMk cId="2141783636" sldId="333"/>
            <ac:inkMk id="7" creationId="{8116184F-4A61-2E22-1725-165EB240F0B1}"/>
          </ac:inkMkLst>
        </pc:inkChg>
        <pc:inkChg chg="add mod">
          <ac:chgData name="Kokchun Giang" userId="67e2125d-ec8c-4323-9653-9824a2ad815f" providerId="ADAL" clId="{066B0731-8B54-CF43-9BDD-D2EEB9663FC5}" dt="2024-01-27T12:46:22.388" v="3071" actId="164"/>
          <ac:inkMkLst>
            <pc:docMk/>
            <pc:sldMk cId="2141783636" sldId="333"/>
            <ac:inkMk id="8" creationId="{003AA8BB-5A8C-8C95-B7A9-7F064AB0A560}"/>
          </ac:inkMkLst>
        </pc:inkChg>
        <pc:inkChg chg="add del mod">
          <ac:chgData name="Kokchun Giang" userId="67e2125d-ec8c-4323-9653-9824a2ad815f" providerId="ADAL" clId="{066B0731-8B54-CF43-9BDD-D2EEB9663FC5}" dt="2024-01-26T16:37:39.044" v="1842"/>
          <ac:inkMkLst>
            <pc:docMk/>
            <pc:sldMk cId="2141783636" sldId="333"/>
            <ac:inkMk id="8" creationId="{F59B0628-6EDB-8271-CED7-0AE972BF07A5}"/>
          </ac:inkMkLst>
        </pc:inkChg>
        <pc:inkChg chg="add mod">
          <ac:chgData name="Kokchun Giang" userId="67e2125d-ec8c-4323-9653-9824a2ad815f" providerId="ADAL" clId="{066B0731-8B54-CF43-9BDD-D2EEB9663FC5}" dt="2024-01-27T12:01:51.450" v="1919"/>
          <ac:inkMkLst>
            <pc:docMk/>
            <pc:sldMk cId="2141783636" sldId="333"/>
            <ac:inkMk id="9" creationId="{A1789261-156B-E0F9-F3AD-4293EA41BA3E}"/>
          </ac:inkMkLst>
        </pc:inkChg>
        <pc:inkChg chg="add del mod">
          <ac:chgData name="Kokchun Giang" userId="67e2125d-ec8c-4323-9653-9824a2ad815f" providerId="ADAL" clId="{066B0731-8B54-CF43-9BDD-D2EEB9663FC5}" dt="2024-01-26T16:37:39.043" v="1841"/>
          <ac:inkMkLst>
            <pc:docMk/>
            <pc:sldMk cId="2141783636" sldId="333"/>
            <ac:inkMk id="9" creationId="{B7165CAD-27E1-7D50-9C0E-17EA3856FF0C}"/>
          </ac:inkMkLst>
        </pc:inkChg>
        <pc:inkChg chg="add del mod">
          <ac:chgData name="Kokchun Giang" userId="67e2125d-ec8c-4323-9653-9824a2ad815f" providerId="ADAL" clId="{066B0731-8B54-CF43-9BDD-D2EEB9663FC5}" dt="2024-01-26T16:37:39.043" v="1840"/>
          <ac:inkMkLst>
            <pc:docMk/>
            <pc:sldMk cId="2141783636" sldId="333"/>
            <ac:inkMk id="10" creationId="{E0311616-6AED-2FD5-6B72-3E52DE3CF40A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1" creationId="{3C462A46-2416-C209-7E2A-BE091EC61273}"/>
          </ac:inkMkLst>
        </pc:inkChg>
        <pc:inkChg chg="add del mod">
          <ac:chgData name="Kokchun Giang" userId="67e2125d-ec8c-4323-9653-9824a2ad815f" providerId="ADAL" clId="{066B0731-8B54-CF43-9BDD-D2EEB9663FC5}" dt="2024-01-26T16:37:39.038" v="1835"/>
          <ac:inkMkLst>
            <pc:docMk/>
            <pc:sldMk cId="2141783636" sldId="333"/>
            <ac:inkMk id="11" creationId="{89B7D9C1-B890-4EDC-9583-CD1969749DB9}"/>
          </ac:inkMkLst>
        </pc:inkChg>
        <pc:inkChg chg="add del mod">
          <ac:chgData name="Kokchun Giang" userId="67e2125d-ec8c-4323-9653-9824a2ad815f" providerId="ADAL" clId="{066B0731-8B54-CF43-9BDD-D2EEB9663FC5}" dt="2024-01-26T16:37:39.042" v="1839"/>
          <ac:inkMkLst>
            <pc:docMk/>
            <pc:sldMk cId="2141783636" sldId="333"/>
            <ac:inkMk id="12" creationId="{2373C00A-B4B4-83B7-B0E1-8B87D2F66BFA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2" creationId="{23790316-F805-545F-E892-5FAF03398590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3" creationId="{543F608D-F2C6-60EF-D74E-256F3110D70C}"/>
          </ac:inkMkLst>
        </pc:inkChg>
        <pc:inkChg chg="add del mod">
          <ac:chgData name="Kokchun Giang" userId="67e2125d-ec8c-4323-9653-9824a2ad815f" providerId="ADAL" clId="{066B0731-8B54-CF43-9BDD-D2EEB9663FC5}" dt="2024-01-26T16:37:39.039" v="1836"/>
          <ac:inkMkLst>
            <pc:docMk/>
            <pc:sldMk cId="2141783636" sldId="333"/>
            <ac:inkMk id="13" creationId="{DCD82BB2-7620-93C9-8179-EDF0FB9C535E}"/>
          </ac:inkMkLst>
        </pc:inkChg>
        <pc:inkChg chg="add del mod">
          <ac:chgData name="Kokchun Giang" userId="67e2125d-ec8c-4323-9653-9824a2ad815f" providerId="ADAL" clId="{066B0731-8B54-CF43-9BDD-D2EEB9663FC5}" dt="2024-01-26T16:37:39.042" v="1838"/>
          <ac:inkMkLst>
            <pc:docMk/>
            <pc:sldMk cId="2141783636" sldId="333"/>
            <ac:inkMk id="14" creationId="{0303F13D-A53C-FA69-C341-19E0FA0E5A14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4" creationId="{46E77612-01DD-E985-A936-9A25FA6E1988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5" creationId="{E17E443B-5D54-54C0-F552-F24E6331219E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6" creationId="{4358C1CB-3CEF-56C2-D333-AD35846186F5}"/>
          </ac:inkMkLst>
        </pc:inkChg>
        <pc:inkChg chg="add del mod">
          <ac:chgData name="Kokchun Giang" userId="67e2125d-ec8c-4323-9653-9824a2ad815f" providerId="ADAL" clId="{066B0731-8B54-CF43-9BDD-D2EEB9663FC5}" dt="2024-01-26T16:37:40.021" v="1846"/>
          <ac:inkMkLst>
            <pc:docMk/>
            <pc:sldMk cId="2141783636" sldId="333"/>
            <ac:inkMk id="17" creationId="{66342022-8DAF-E3DF-FCA8-161C92441A1E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8" creationId="{33CEDFF1-302F-9EE7-5BDD-BC80651BE742}"/>
          </ac:inkMkLst>
        </pc:inkChg>
        <pc:inkChg chg="add del mod">
          <ac:chgData name="Kokchun Giang" userId="67e2125d-ec8c-4323-9653-9824a2ad815f" providerId="ADAL" clId="{066B0731-8B54-CF43-9BDD-D2EEB9663FC5}" dt="2024-01-26T16:37:40.020" v="1845"/>
          <ac:inkMkLst>
            <pc:docMk/>
            <pc:sldMk cId="2141783636" sldId="333"/>
            <ac:inkMk id="18" creationId="{FDF9E6ED-3D76-46F9-B200-FC4F5D16803E}"/>
          </ac:inkMkLst>
        </pc:inkChg>
        <pc:inkChg chg="add del mod">
          <ac:chgData name="Kokchun Giang" userId="67e2125d-ec8c-4323-9653-9824a2ad815f" providerId="ADAL" clId="{066B0731-8B54-CF43-9BDD-D2EEB9663FC5}" dt="2024-01-26T16:37:40.022" v="1847"/>
          <ac:inkMkLst>
            <pc:docMk/>
            <pc:sldMk cId="2141783636" sldId="333"/>
            <ac:inkMk id="19" creationId="{D8F2BC57-BD4E-6DC2-1022-2704916EB2AC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19" creationId="{E61CDC47-E105-C185-9B5B-51FBB1DC3071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20" creationId="{3CE871FC-AA1B-70A7-5C34-B0A66443391D}"/>
          </ac:inkMkLst>
        </pc:inkChg>
        <pc:inkChg chg="add del mod">
          <ac:chgData name="Kokchun Giang" userId="67e2125d-ec8c-4323-9653-9824a2ad815f" providerId="ADAL" clId="{066B0731-8B54-CF43-9BDD-D2EEB9663FC5}" dt="2024-01-26T16:37:40.020" v="1844"/>
          <ac:inkMkLst>
            <pc:docMk/>
            <pc:sldMk cId="2141783636" sldId="333"/>
            <ac:inkMk id="20" creationId="{5DCC18CC-CB7C-F7F8-0A49-4D8F38D16CE7}"/>
          </ac:inkMkLst>
        </pc:inkChg>
        <pc:inkChg chg="add del mod">
          <ac:chgData name="Kokchun Giang" userId="67e2125d-ec8c-4323-9653-9824a2ad815f" providerId="ADAL" clId="{066B0731-8B54-CF43-9BDD-D2EEB9663FC5}" dt="2024-01-26T16:37:40.019" v="1843"/>
          <ac:inkMkLst>
            <pc:docMk/>
            <pc:sldMk cId="2141783636" sldId="333"/>
            <ac:inkMk id="21" creationId="{4B08AB9C-5815-030A-D864-6D1AC35C7CEA}"/>
          </ac:inkMkLst>
        </pc:inkChg>
        <pc:inkChg chg="add mod">
          <ac:chgData name="Kokchun Giang" userId="67e2125d-ec8c-4323-9653-9824a2ad815f" providerId="ADAL" clId="{066B0731-8B54-CF43-9BDD-D2EEB9663FC5}" dt="2024-01-27T12:02:02.312" v="1931"/>
          <ac:inkMkLst>
            <pc:docMk/>
            <pc:sldMk cId="2141783636" sldId="333"/>
            <ac:inkMk id="21" creationId="{4B6E31C1-F961-A2D6-2FC8-81E5FED015CD}"/>
          </ac:inkMkLst>
        </pc:inkChg>
        <pc:inkChg chg="add mod">
          <ac:chgData name="Kokchun Giang" userId="67e2125d-ec8c-4323-9653-9824a2ad815f" providerId="ADAL" clId="{066B0731-8B54-CF43-9BDD-D2EEB9663FC5}" dt="2024-01-26T16:37:06.606" v="1823"/>
          <ac:inkMkLst>
            <pc:docMk/>
            <pc:sldMk cId="2141783636" sldId="333"/>
            <ac:inkMk id="23" creationId="{6A1C9CD2-6DC3-E057-68A3-B801D56C4C8E}"/>
          </ac:inkMkLst>
        </pc:inkChg>
        <pc:inkChg chg="add mod">
          <ac:chgData name="Kokchun Giang" userId="67e2125d-ec8c-4323-9653-9824a2ad815f" providerId="ADAL" clId="{066B0731-8B54-CF43-9BDD-D2EEB9663FC5}" dt="2024-01-26T16:37:06.606" v="1823"/>
          <ac:inkMkLst>
            <pc:docMk/>
            <pc:sldMk cId="2141783636" sldId="333"/>
            <ac:inkMk id="24" creationId="{D7C8965F-56A7-20E6-F850-A40E3F9FDD25}"/>
          </ac:inkMkLst>
        </pc:inkChg>
        <pc:inkChg chg="add mod">
          <ac:chgData name="Kokchun Giang" userId="67e2125d-ec8c-4323-9653-9824a2ad815f" providerId="ADAL" clId="{066B0731-8B54-CF43-9BDD-D2EEB9663FC5}" dt="2024-01-26T16:37:06.606" v="1823"/>
          <ac:inkMkLst>
            <pc:docMk/>
            <pc:sldMk cId="2141783636" sldId="333"/>
            <ac:inkMk id="25" creationId="{CC1400DA-4143-29FD-C87A-A9995CF12BD7}"/>
          </ac:inkMkLst>
        </pc:inkChg>
        <pc:inkChg chg="add mod">
          <ac:chgData name="Kokchun Giang" userId="67e2125d-ec8c-4323-9653-9824a2ad815f" providerId="ADAL" clId="{066B0731-8B54-CF43-9BDD-D2EEB9663FC5}" dt="2024-01-26T16:37:06.606" v="1823"/>
          <ac:inkMkLst>
            <pc:docMk/>
            <pc:sldMk cId="2141783636" sldId="333"/>
            <ac:inkMk id="26" creationId="{42FF5212-E83A-80CE-0F40-6B22E7261EED}"/>
          </ac:inkMkLst>
        </pc:inkChg>
        <pc:inkChg chg="add mod">
          <ac:chgData name="Kokchun Giang" userId="67e2125d-ec8c-4323-9653-9824a2ad815f" providerId="ADAL" clId="{066B0731-8B54-CF43-9BDD-D2EEB9663FC5}" dt="2024-01-26T16:37:13.977" v="1826"/>
          <ac:inkMkLst>
            <pc:docMk/>
            <pc:sldMk cId="2141783636" sldId="333"/>
            <ac:inkMk id="29" creationId="{1DF3D0C8-E1E0-1492-21BF-137E4C3A3C39}"/>
          </ac:inkMkLst>
        </pc:inkChg>
        <pc:inkChg chg="add mod">
          <ac:chgData name="Kokchun Giang" userId="67e2125d-ec8c-4323-9653-9824a2ad815f" providerId="ADAL" clId="{066B0731-8B54-CF43-9BDD-D2EEB9663FC5}" dt="2024-01-26T16:37:13.977" v="1826"/>
          <ac:inkMkLst>
            <pc:docMk/>
            <pc:sldMk cId="2141783636" sldId="333"/>
            <ac:inkMk id="30" creationId="{EFD01C83-31E1-AD6C-6FF8-0BB06FBCC2A1}"/>
          </ac:inkMkLst>
        </pc:inkChg>
        <pc:inkChg chg="add mod">
          <ac:chgData name="Kokchun Giang" userId="67e2125d-ec8c-4323-9653-9824a2ad815f" providerId="ADAL" clId="{066B0731-8B54-CF43-9BDD-D2EEB9663FC5}" dt="2024-01-26T16:37:19.290" v="1832"/>
          <ac:inkMkLst>
            <pc:docMk/>
            <pc:sldMk cId="2141783636" sldId="333"/>
            <ac:inkMk id="32" creationId="{6EF6F8A1-7E23-5040-9654-B9B90D0F6F81}"/>
          </ac:inkMkLst>
        </pc:inkChg>
        <pc:inkChg chg="add mod">
          <ac:chgData name="Kokchun Giang" userId="67e2125d-ec8c-4323-9653-9824a2ad815f" providerId="ADAL" clId="{066B0731-8B54-CF43-9BDD-D2EEB9663FC5}" dt="2024-01-26T16:37:19.290" v="1832"/>
          <ac:inkMkLst>
            <pc:docMk/>
            <pc:sldMk cId="2141783636" sldId="333"/>
            <ac:inkMk id="33" creationId="{0F29A6EE-A7DD-877A-70DE-5BAC355EAF49}"/>
          </ac:inkMkLst>
        </pc:inkChg>
        <pc:inkChg chg="add mod">
          <ac:chgData name="Kokchun Giang" userId="67e2125d-ec8c-4323-9653-9824a2ad815f" providerId="ADAL" clId="{066B0731-8B54-CF43-9BDD-D2EEB9663FC5}" dt="2024-01-26T16:37:19.290" v="1832"/>
          <ac:inkMkLst>
            <pc:docMk/>
            <pc:sldMk cId="2141783636" sldId="333"/>
            <ac:inkMk id="34" creationId="{20D578BB-6FD1-3BC4-ADD2-74C5453C5C94}"/>
          </ac:inkMkLst>
        </pc:inkChg>
        <pc:inkChg chg="add mod">
          <ac:chgData name="Kokchun Giang" userId="67e2125d-ec8c-4323-9653-9824a2ad815f" providerId="ADAL" clId="{066B0731-8B54-CF43-9BDD-D2EEB9663FC5}" dt="2024-01-26T16:37:19.290" v="1832"/>
          <ac:inkMkLst>
            <pc:docMk/>
            <pc:sldMk cId="2141783636" sldId="333"/>
            <ac:inkMk id="35" creationId="{5953875C-853E-830B-E7D6-D22111A11AED}"/>
          </ac:inkMkLst>
        </pc:inkChg>
        <pc:inkChg chg="add mod">
          <ac:chgData name="Kokchun Giang" userId="67e2125d-ec8c-4323-9653-9824a2ad815f" providerId="ADAL" clId="{066B0731-8B54-CF43-9BDD-D2EEB9663FC5}" dt="2024-01-26T16:37:19.290" v="1832"/>
          <ac:inkMkLst>
            <pc:docMk/>
            <pc:sldMk cId="2141783636" sldId="333"/>
            <ac:inkMk id="36" creationId="{F7820D74-A49F-DEA0-D082-924A6676F2D5}"/>
          </ac:inkMkLst>
        </pc:inkChg>
        <pc:inkChg chg="add">
          <ac:chgData name="Kokchun Giang" userId="67e2125d-ec8c-4323-9653-9824a2ad815f" providerId="ADAL" clId="{066B0731-8B54-CF43-9BDD-D2EEB9663FC5}" dt="2024-01-27T12:04:04.169" v="1932" actId="9405"/>
          <ac:inkMkLst>
            <pc:docMk/>
            <pc:sldMk cId="2141783636" sldId="333"/>
            <ac:inkMk id="38" creationId="{28B5A9FD-7421-26C6-56A5-C1861F539579}"/>
          </ac:inkMkLst>
        </pc:inkChg>
        <pc:inkChg chg="add del">
          <ac:chgData name="Kokchun Giang" userId="67e2125d-ec8c-4323-9653-9824a2ad815f" providerId="ADAL" clId="{066B0731-8B54-CF43-9BDD-D2EEB9663FC5}" dt="2024-01-26T16:37:28.036" v="1834" actId="9405"/>
          <ac:inkMkLst>
            <pc:docMk/>
            <pc:sldMk cId="2141783636" sldId="333"/>
            <ac:inkMk id="38" creationId="{6A28C668-B7FF-4355-F66A-F65CD32C2A7E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39" creationId="{0652F645-8FD6-87B3-6DA7-E53382428569}"/>
          </ac:inkMkLst>
        </pc:inkChg>
        <pc:inkChg chg="add del mod">
          <ac:chgData name="Kokchun Giang" userId="67e2125d-ec8c-4323-9653-9824a2ad815f" providerId="ADAL" clId="{066B0731-8B54-CF43-9BDD-D2EEB9663FC5}" dt="2024-01-26T16:37:45.438" v="1853"/>
          <ac:inkMkLst>
            <pc:docMk/>
            <pc:sldMk cId="2141783636" sldId="333"/>
            <ac:inkMk id="39" creationId="{4D4708F3-BD47-32FB-8616-D1748555F5A2}"/>
          </ac:inkMkLst>
        </pc:inkChg>
        <pc:inkChg chg="add del mod">
          <ac:chgData name="Kokchun Giang" userId="67e2125d-ec8c-4323-9653-9824a2ad815f" providerId="ADAL" clId="{066B0731-8B54-CF43-9BDD-D2EEB9663FC5}" dt="2024-01-26T16:37:45.441" v="1857"/>
          <ac:inkMkLst>
            <pc:docMk/>
            <pc:sldMk cId="2141783636" sldId="333"/>
            <ac:inkMk id="40" creationId="{3E77195E-8891-3669-D231-64B9530D0339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40" creationId="{EE82BCAE-37D4-8A39-6022-182716D40B48}"/>
          </ac:inkMkLst>
        </pc:inkChg>
        <pc:inkChg chg="add del mod">
          <ac:chgData name="Kokchun Giang" userId="67e2125d-ec8c-4323-9653-9824a2ad815f" providerId="ADAL" clId="{066B0731-8B54-CF43-9BDD-D2EEB9663FC5}" dt="2024-01-26T16:37:45.440" v="1855"/>
          <ac:inkMkLst>
            <pc:docMk/>
            <pc:sldMk cId="2141783636" sldId="333"/>
            <ac:inkMk id="41" creationId="{A1A4CFA7-CAE1-501F-0C68-77801B1884A5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41" creationId="{E4E6C6E7-14B6-0A40-D6C5-C24B4D6E853B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42" creationId="{C8623E20-0E2B-ED18-958F-2D2782F3E924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3" creationId="{D9868988-1E3C-89CE-DDC3-F00AC1DA0869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4" creationId="{CD0E0ABD-0A60-E3A9-5D6C-3E5D241DD84C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5" creationId="{B2504FB0-11A8-4385-777F-0FB7E3D6336D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6" creationId="{FD621B07-705B-F2FC-9766-2E2900D680F5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7" creationId="{81601241-6EAB-5233-373B-01B7E6F61EE5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8" creationId="{C4A2A288-DB13-FA05-F926-B38E545E2465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49" creationId="{990B2CD7-6B83-1710-547C-D6557DEEC33B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0" creationId="{C348A723-752E-F978-5C66-A6DB0C46E786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51" creationId="{17663A2B-C13D-2995-7399-A954B7BE83BC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2" creationId="{9B749AAF-14F9-B18D-E65A-14E8FEA499E6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3" creationId="{C0D55FA6-7351-CAEC-8333-4B4D41A7A754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4" creationId="{1B130B2A-E0BD-1A57-FDA5-6BFDB25A1376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5" creationId="{155B8C6E-495F-7ADC-D43B-AE24DE8D6D71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6" creationId="{26529180-9966-CCEA-2032-A90048F4A2AE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7" creationId="{BEA99189-CC68-9F93-633F-8ED0AEDEF831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8" creationId="{65AA59FD-2F42-4C0A-DB62-81312DC60D89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59" creationId="{D4F2A97E-915B-3DE6-65BC-706EC4AD0B73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60" creationId="{F8EC8C8C-618A-3CE4-B127-143F303649D9}"/>
          </ac:inkMkLst>
        </pc:inkChg>
        <pc:inkChg chg="add mod">
          <ac:chgData name="Kokchun Giang" userId="67e2125d-ec8c-4323-9653-9824a2ad815f" providerId="ADAL" clId="{066B0731-8B54-CF43-9BDD-D2EEB9663FC5}" dt="2024-01-26T16:37:55.554" v="1878"/>
          <ac:inkMkLst>
            <pc:docMk/>
            <pc:sldMk cId="2141783636" sldId="333"/>
            <ac:inkMk id="61" creationId="{820C4969-AAB2-F8BC-4FA9-AA94957AF858}"/>
          </ac:inkMkLst>
        </pc:inkChg>
        <pc:inkChg chg="add mod">
          <ac:chgData name="Kokchun Giang" userId="67e2125d-ec8c-4323-9653-9824a2ad815f" providerId="ADAL" clId="{066B0731-8B54-CF43-9BDD-D2EEB9663FC5}" dt="2024-01-26T16:37:59.229" v="1883"/>
          <ac:inkMkLst>
            <pc:docMk/>
            <pc:sldMk cId="2141783636" sldId="333"/>
            <ac:inkMk id="63" creationId="{F8AA253B-3957-2829-4B81-0F0C2EDA1F2A}"/>
          </ac:inkMkLst>
        </pc:inkChg>
        <pc:inkChg chg="add del mod">
          <ac:chgData name="Kokchun Giang" userId="67e2125d-ec8c-4323-9653-9824a2ad815f" providerId="ADAL" clId="{066B0731-8B54-CF43-9BDD-D2EEB9663FC5}" dt="2024-01-27T12:07:58.910" v="2157"/>
          <ac:inkMkLst>
            <pc:docMk/>
            <pc:sldMk cId="2141783636" sldId="333"/>
            <ac:inkMk id="384" creationId="{50C5C276-D34F-2DF2-064C-3D1C644DEE74}"/>
          </ac:inkMkLst>
        </pc:inkChg>
        <pc:inkChg chg="add del mod">
          <ac:chgData name="Kokchun Giang" userId="67e2125d-ec8c-4323-9653-9824a2ad815f" providerId="ADAL" clId="{066B0731-8B54-CF43-9BDD-D2EEB9663FC5}" dt="2024-01-27T12:07:58.924" v="2176"/>
          <ac:inkMkLst>
            <pc:docMk/>
            <pc:sldMk cId="2141783636" sldId="333"/>
            <ac:inkMk id="385" creationId="{177470D1-A670-A200-DA3D-C36AE9D5C605}"/>
          </ac:inkMkLst>
        </pc:inkChg>
        <pc:inkChg chg="add del mod">
          <ac:chgData name="Kokchun Giang" userId="67e2125d-ec8c-4323-9653-9824a2ad815f" providerId="ADAL" clId="{066B0731-8B54-CF43-9BDD-D2EEB9663FC5}" dt="2024-01-27T12:07:58.907" v="2153"/>
          <ac:inkMkLst>
            <pc:docMk/>
            <pc:sldMk cId="2141783636" sldId="333"/>
            <ac:inkMk id="386" creationId="{6E0E3EE2-E621-7A5F-F376-B24A9FF50CCA}"/>
          </ac:inkMkLst>
        </pc:inkChg>
        <pc:inkChg chg="add del mod">
          <ac:chgData name="Kokchun Giang" userId="67e2125d-ec8c-4323-9653-9824a2ad815f" providerId="ADAL" clId="{066B0731-8B54-CF43-9BDD-D2EEB9663FC5}" dt="2024-01-27T12:07:58.925" v="2179"/>
          <ac:inkMkLst>
            <pc:docMk/>
            <pc:sldMk cId="2141783636" sldId="333"/>
            <ac:inkMk id="387" creationId="{F3C3B013-D4EB-89B2-F4F6-F8C75ABB9560}"/>
          </ac:inkMkLst>
        </pc:inkChg>
        <pc:inkChg chg="add del mod">
          <ac:chgData name="Kokchun Giang" userId="67e2125d-ec8c-4323-9653-9824a2ad815f" providerId="ADAL" clId="{066B0731-8B54-CF43-9BDD-D2EEB9663FC5}" dt="2024-01-27T12:07:58.922" v="2173"/>
          <ac:inkMkLst>
            <pc:docMk/>
            <pc:sldMk cId="2141783636" sldId="333"/>
            <ac:inkMk id="388" creationId="{45D90FFC-21BD-11B1-D9EE-3791BBDF9343}"/>
          </ac:inkMkLst>
        </pc:inkChg>
        <pc:inkChg chg="add del mod">
          <ac:chgData name="Kokchun Giang" userId="67e2125d-ec8c-4323-9653-9824a2ad815f" providerId="ADAL" clId="{066B0731-8B54-CF43-9BDD-D2EEB9663FC5}" dt="2024-01-27T12:07:58.906" v="2152"/>
          <ac:inkMkLst>
            <pc:docMk/>
            <pc:sldMk cId="2141783636" sldId="333"/>
            <ac:inkMk id="389" creationId="{BD5B7B74-226B-3CAF-B952-4095B0F6363B}"/>
          </ac:inkMkLst>
        </pc:inkChg>
        <pc:inkChg chg="add del mod">
          <ac:chgData name="Kokchun Giang" userId="67e2125d-ec8c-4323-9653-9824a2ad815f" providerId="ADAL" clId="{066B0731-8B54-CF43-9BDD-D2EEB9663FC5}" dt="2024-01-27T12:07:58.918" v="2169"/>
          <ac:inkMkLst>
            <pc:docMk/>
            <pc:sldMk cId="2141783636" sldId="333"/>
            <ac:inkMk id="390" creationId="{44BE8AE2-29C1-04E5-CA93-A08BCF2BA946}"/>
          </ac:inkMkLst>
        </pc:inkChg>
        <pc:inkChg chg="add del mod">
          <ac:chgData name="Kokchun Giang" userId="67e2125d-ec8c-4323-9653-9824a2ad815f" providerId="ADAL" clId="{066B0731-8B54-CF43-9BDD-D2EEB9663FC5}" dt="2024-01-27T12:07:58.926" v="2180"/>
          <ac:inkMkLst>
            <pc:docMk/>
            <pc:sldMk cId="2141783636" sldId="333"/>
            <ac:inkMk id="394" creationId="{79E10EB6-075F-FD78-26AF-7353BE4C60CA}"/>
          </ac:inkMkLst>
        </pc:inkChg>
        <pc:inkChg chg="add del mod">
          <ac:chgData name="Kokchun Giang" userId="67e2125d-ec8c-4323-9653-9824a2ad815f" providerId="ADAL" clId="{066B0731-8B54-CF43-9BDD-D2EEB9663FC5}" dt="2024-01-27T12:07:58.911" v="2160"/>
          <ac:inkMkLst>
            <pc:docMk/>
            <pc:sldMk cId="2141783636" sldId="333"/>
            <ac:inkMk id="395" creationId="{DEB0FEFD-8BB7-DD6F-29CC-3747ABFDC1B6}"/>
          </ac:inkMkLst>
        </pc:inkChg>
        <pc:inkChg chg="add del mod">
          <ac:chgData name="Kokchun Giang" userId="67e2125d-ec8c-4323-9653-9824a2ad815f" providerId="ADAL" clId="{066B0731-8B54-CF43-9BDD-D2EEB9663FC5}" dt="2024-01-27T12:07:58.914" v="2164"/>
          <ac:inkMkLst>
            <pc:docMk/>
            <pc:sldMk cId="2141783636" sldId="333"/>
            <ac:inkMk id="396" creationId="{03F184BF-9A91-6BF5-AD8A-C38C1BDBFDAC}"/>
          </ac:inkMkLst>
        </pc:inkChg>
        <pc:inkChg chg="add del mod">
          <ac:chgData name="Kokchun Giang" userId="67e2125d-ec8c-4323-9653-9824a2ad815f" providerId="ADAL" clId="{066B0731-8B54-CF43-9BDD-D2EEB9663FC5}" dt="2024-01-27T12:07:58.913" v="2162"/>
          <ac:inkMkLst>
            <pc:docMk/>
            <pc:sldMk cId="2141783636" sldId="333"/>
            <ac:inkMk id="397" creationId="{CF526305-36BF-5D70-0293-284C87615270}"/>
          </ac:inkMkLst>
        </pc:inkChg>
        <pc:inkChg chg="add del mod">
          <ac:chgData name="Kokchun Giang" userId="67e2125d-ec8c-4323-9653-9824a2ad815f" providerId="ADAL" clId="{066B0731-8B54-CF43-9BDD-D2EEB9663FC5}" dt="2024-01-27T12:07:59.781" v="2182"/>
          <ac:inkMkLst>
            <pc:docMk/>
            <pc:sldMk cId="2141783636" sldId="333"/>
            <ac:inkMk id="398" creationId="{8AA345FC-AC34-0119-7F93-81D2403162F2}"/>
          </ac:inkMkLst>
        </pc:inkChg>
        <pc:inkChg chg="add del mod">
          <ac:chgData name="Kokchun Giang" userId="67e2125d-ec8c-4323-9653-9824a2ad815f" providerId="ADAL" clId="{066B0731-8B54-CF43-9BDD-D2EEB9663FC5}" dt="2024-01-27T12:07:58.924" v="2177"/>
          <ac:inkMkLst>
            <pc:docMk/>
            <pc:sldMk cId="2141783636" sldId="333"/>
            <ac:inkMk id="399" creationId="{EE582A6B-E03B-8CEA-1EA4-B5EB737BA534}"/>
          </ac:inkMkLst>
        </pc:inkChg>
        <pc:inkChg chg="add del mod">
          <ac:chgData name="Kokchun Giang" userId="67e2125d-ec8c-4323-9653-9824a2ad815f" providerId="ADAL" clId="{066B0731-8B54-CF43-9BDD-D2EEB9663FC5}" dt="2024-01-27T12:07:58.915" v="2165"/>
          <ac:inkMkLst>
            <pc:docMk/>
            <pc:sldMk cId="2141783636" sldId="333"/>
            <ac:inkMk id="401" creationId="{C4BAFC39-A2C2-E8B8-61F9-18D484ADBE7D}"/>
          </ac:inkMkLst>
        </pc:inkChg>
        <pc:inkChg chg="add del mod">
          <ac:chgData name="Kokchun Giang" userId="67e2125d-ec8c-4323-9653-9824a2ad815f" providerId="ADAL" clId="{066B0731-8B54-CF43-9BDD-D2EEB9663FC5}" dt="2024-01-27T12:07:58.917" v="2167"/>
          <ac:inkMkLst>
            <pc:docMk/>
            <pc:sldMk cId="2141783636" sldId="333"/>
            <ac:inkMk id="402" creationId="{AED675E2-4622-0712-E3E8-747E399C70AB}"/>
          </ac:inkMkLst>
        </pc:inkChg>
        <pc:inkChg chg="add del mod">
          <ac:chgData name="Kokchun Giang" userId="67e2125d-ec8c-4323-9653-9824a2ad815f" providerId="ADAL" clId="{066B0731-8B54-CF43-9BDD-D2EEB9663FC5}" dt="2024-01-27T12:07:58.901" v="2149"/>
          <ac:inkMkLst>
            <pc:docMk/>
            <pc:sldMk cId="2141783636" sldId="333"/>
            <ac:inkMk id="403" creationId="{671B410E-02B7-8448-B85D-92E2D7C39138}"/>
          </ac:inkMkLst>
        </pc:inkChg>
        <pc:inkChg chg="add del mod">
          <ac:chgData name="Kokchun Giang" userId="67e2125d-ec8c-4323-9653-9824a2ad815f" providerId="ADAL" clId="{066B0731-8B54-CF43-9BDD-D2EEB9663FC5}" dt="2024-01-27T12:07:58.909" v="2156"/>
          <ac:inkMkLst>
            <pc:docMk/>
            <pc:sldMk cId="2141783636" sldId="333"/>
            <ac:inkMk id="404" creationId="{4F98A7D8-4844-8813-F0D4-5581478CAB6E}"/>
          </ac:inkMkLst>
        </pc:inkChg>
        <pc:inkChg chg="add del mod">
          <ac:chgData name="Kokchun Giang" userId="67e2125d-ec8c-4323-9653-9824a2ad815f" providerId="ADAL" clId="{066B0731-8B54-CF43-9BDD-D2EEB9663FC5}" dt="2024-01-27T12:07:58.900" v="2148"/>
          <ac:inkMkLst>
            <pc:docMk/>
            <pc:sldMk cId="2141783636" sldId="333"/>
            <ac:inkMk id="405" creationId="{88B9769B-1E73-EFB8-AD53-FEA74A57A761}"/>
          </ac:inkMkLst>
        </pc:inkChg>
        <pc:inkChg chg="add del mod">
          <ac:chgData name="Kokchun Giang" userId="67e2125d-ec8c-4323-9653-9824a2ad815f" providerId="ADAL" clId="{066B0731-8B54-CF43-9BDD-D2EEB9663FC5}" dt="2024-01-27T12:07:58.926" v="2181"/>
          <ac:inkMkLst>
            <pc:docMk/>
            <pc:sldMk cId="2141783636" sldId="333"/>
            <ac:inkMk id="406" creationId="{79F28A57-2375-408D-26E9-9AD8E4C5987B}"/>
          </ac:inkMkLst>
        </pc:inkChg>
        <pc:inkChg chg="add del mod">
          <ac:chgData name="Kokchun Giang" userId="67e2125d-ec8c-4323-9653-9824a2ad815f" providerId="ADAL" clId="{066B0731-8B54-CF43-9BDD-D2EEB9663FC5}" dt="2024-01-27T12:07:58.910" v="2158"/>
          <ac:inkMkLst>
            <pc:docMk/>
            <pc:sldMk cId="2141783636" sldId="333"/>
            <ac:inkMk id="407" creationId="{B68E918A-091C-7DB1-1A9B-8A7072D02133}"/>
          </ac:inkMkLst>
        </pc:inkChg>
        <pc:inkChg chg="add del mod">
          <ac:chgData name="Kokchun Giang" userId="67e2125d-ec8c-4323-9653-9824a2ad815f" providerId="ADAL" clId="{066B0731-8B54-CF43-9BDD-D2EEB9663FC5}" dt="2024-01-27T12:07:58.920" v="2171"/>
          <ac:inkMkLst>
            <pc:docMk/>
            <pc:sldMk cId="2141783636" sldId="333"/>
            <ac:inkMk id="408" creationId="{E6C1CAFA-06B4-FFBE-7A56-469BDDD5A017}"/>
          </ac:inkMkLst>
        </pc:inkChg>
        <pc:inkChg chg="add del mod">
          <ac:chgData name="Kokchun Giang" userId="67e2125d-ec8c-4323-9653-9824a2ad815f" providerId="ADAL" clId="{066B0731-8B54-CF43-9BDD-D2EEB9663FC5}" dt="2024-01-27T12:07:58.911" v="2159"/>
          <ac:inkMkLst>
            <pc:docMk/>
            <pc:sldMk cId="2141783636" sldId="333"/>
            <ac:inkMk id="409" creationId="{E0A55C3D-6DDA-32F5-9F11-E12B2229C4F2}"/>
          </ac:inkMkLst>
        </pc:inkChg>
        <pc:inkChg chg="add del mod">
          <ac:chgData name="Kokchun Giang" userId="67e2125d-ec8c-4323-9653-9824a2ad815f" providerId="ADAL" clId="{066B0731-8B54-CF43-9BDD-D2EEB9663FC5}" dt="2024-01-27T12:07:58.919" v="2170"/>
          <ac:inkMkLst>
            <pc:docMk/>
            <pc:sldMk cId="2141783636" sldId="333"/>
            <ac:inkMk id="410" creationId="{AE4539AB-1302-A918-CEA3-7626A6095DB5}"/>
          </ac:inkMkLst>
        </pc:inkChg>
        <pc:inkChg chg="add del mod">
          <ac:chgData name="Kokchun Giang" userId="67e2125d-ec8c-4323-9653-9824a2ad815f" providerId="ADAL" clId="{066B0731-8B54-CF43-9BDD-D2EEB9663FC5}" dt="2024-01-27T12:07:58.905" v="2151"/>
          <ac:inkMkLst>
            <pc:docMk/>
            <pc:sldMk cId="2141783636" sldId="333"/>
            <ac:inkMk id="411" creationId="{4E5B290D-51AE-0002-2405-8E964334314D}"/>
          </ac:inkMkLst>
        </pc:inkChg>
        <pc:inkChg chg="add del mod">
          <ac:chgData name="Kokchun Giang" userId="67e2125d-ec8c-4323-9653-9824a2ad815f" providerId="ADAL" clId="{066B0731-8B54-CF43-9BDD-D2EEB9663FC5}" dt="2024-01-27T12:07:58.903" v="2150"/>
          <ac:inkMkLst>
            <pc:docMk/>
            <pc:sldMk cId="2141783636" sldId="333"/>
            <ac:inkMk id="412" creationId="{498CB44F-54CD-197F-8684-4EFF408F3ACB}"/>
          </ac:inkMkLst>
        </pc:inkChg>
        <pc:inkChg chg="add del mod">
          <ac:chgData name="Kokchun Giang" userId="67e2125d-ec8c-4323-9653-9824a2ad815f" providerId="ADAL" clId="{066B0731-8B54-CF43-9BDD-D2EEB9663FC5}" dt="2024-01-27T12:07:51.308" v="2147" actId="9405"/>
          <ac:inkMkLst>
            <pc:docMk/>
            <pc:sldMk cId="2141783636" sldId="333"/>
            <ac:inkMk id="415" creationId="{D03D3E3E-582C-2827-B9DA-209492D70BFE}"/>
          </ac:inkMkLst>
        </pc:inkChg>
        <pc:inkChg chg="add del mod">
          <ac:chgData name="Kokchun Giang" userId="67e2125d-ec8c-4323-9653-9824a2ad815f" providerId="ADAL" clId="{066B0731-8B54-CF43-9BDD-D2EEB9663FC5}" dt="2024-01-27T12:07:50.020" v="2146"/>
          <ac:inkMkLst>
            <pc:docMk/>
            <pc:sldMk cId="2141783636" sldId="333"/>
            <ac:inkMk id="416" creationId="{0D9ECAEE-1E39-5AFF-7821-658434EDF936}"/>
          </ac:inkMkLst>
        </pc:inkChg>
        <pc:inkChg chg="add mod">
          <ac:chgData name="Kokchun Giang" userId="67e2125d-ec8c-4323-9653-9824a2ad815f" providerId="ADAL" clId="{066B0731-8B54-CF43-9BDD-D2EEB9663FC5}" dt="2024-01-27T12:08:05.937" v="2189"/>
          <ac:inkMkLst>
            <pc:docMk/>
            <pc:sldMk cId="2141783636" sldId="333"/>
            <ac:inkMk id="418" creationId="{FA8015F1-CBB2-43F5-AE55-8DBC2A8FF55C}"/>
          </ac:inkMkLst>
        </pc:inkChg>
        <pc:inkChg chg="add mod">
          <ac:chgData name="Kokchun Giang" userId="67e2125d-ec8c-4323-9653-9824a2ad815f" providerId="ADAL" clId="{066B0731-8B54-CF43-9BDD-D2EEB9663FC5}" dt="2024-01-27T12:08:05.937" v="2189"/>
          <ac:inkMkLst>
            <pc:docMk/>
            <pc:sldMk cId="2141783636" sldId="333"/>
            <ac:inkMk id="419" creationId="{7C7D99A8-CF00-3EF5-0890-777B049E0D7E}"/>
          </ac:inkMkLst>
        </pc:inkChg>
        <pc:inkChg chg="add mod">
          <ac:chgData name="Kokchun Giang" userId="67e2125d-ec8c-4323-9653-9824a2ad815f" providerId="ADAL" clId="{066B0731-8B54-CF43-9BDD-D2EEB9663FC5}" dt="2024-01-27T12:08:05.937" v="2189"/>
          <ac:inkMkLst>
            <pc:docMk/>
            <pc:sldMk cId="2141783636" sldId="333"/>
            <ac:inkMk id="420" creationId="{D3925699-CA86-38BB-E308-88B12DE81D51}"/>
          </ac:inkMkLst>
        </pc:inkChg>
        <pc:inkChg chg="add mod">
          <ac:chgData name="Kokchun Giang" userId="67e2125d-ec8c-4323-9653-9824a2ad815f" providerId="ADAL" clId="{066B0731-8B54-CF43-9BDD-D2EEB9663FC5}" dt="2024-01-27T12:08:05.937" v="2189"/>
          <ac:inkMkLst>
            <pc:docMk/>
            <pc:sldMk cId="2141783636" sldId="333"/>
            <ac:inkMk id="421" creationId="{9D36DE06-E22C-0507-E02A-F97D0C9BDD73}"/>
          </ac:inkMkLst>
        </pc:inkChg>
        <pc:inkChg chg="add mod">
          <ac:chgData name="Kokchun Giang" userId="67e2125d-ec8c-4323-9653-9824a2ad815f" providerId="ADAL" clId="{066B0731-8B54-CF43-9BDD-D2EEB9663FC5}" dt="2024-01-27T12:08:05.937" v="2189"/>
          <ac:inkMkLst>
            <pc:docMk/>
            <pc:sldMk cId="2141783636" sldId="333"/>
            <ac:inkMk id="422" creationId="{70CF4136-D530-9CF4-D34F-2B55650FC5CD}"/>
          </ac:inkMkLst>
        </pc:inkChg>
        <pc:inkChg chg="add mod">
          <ac:chgData name="Kokchun Giang" userId="67e2125d-ec8c-4323-9653-9824a2ad815f" providerId="ADAL" clId="{066B0731-8B54-CF43-9BDD-D2EEB9663FC5}" dt="2024-01-27T12:08:05.937" v="2189"/>
          <ac:inkMkLst>
            <pc:docMk/>
            <pc:sldMk cId="2141783636" sldId="333"/>
            <ac:inkMk id="423" creationId="{2D781DAD-7699-7BD6-02A8-47873E066978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26" creationId="{E03ED2A1-54B3-576B-4BC5-B9A2896C381A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27" creationId="{DB5460B4-AEBD-9333-A9CF-3AD3A1642F49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28" creationId="{8313B9DB-FB5C-588F-D236-929B7A1994EC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29" creationId="{A61C6A63-80F7-04C1-84BC-1C4379429601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0" creationId="{9DF6206D-4E12-F7B4-2320-19FD68608637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1" creationId="{267478CB-CB16-431E-4417-40AE007DE38A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2" creationId="{66AAB054-FBA5-B3DB-DFD3-764C4BD2D2E1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3" creationId="{938FD4D8-5560-A753-8862-69B88B8890AC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4" creationId="{14A3F7B1-391F-2AA2-8495-2C4127042DE9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5" creationId="{D7140A3D-756E-9127-ED9C-2A6D3103C97B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6" creationId="{CD536978-F229-11D8-348E-7206F464CB63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7" creationId="{817491D0-E824-DB74-D0E3-5A0BACA7F8EC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438" creationId="{F23E1633-F574-C02C-C182-660AFA32F986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0" creationId="{C1766447-ED29-708E-14DA-8DCDF0CACBDE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1" creationId="{0B130E69-B52F-92D8-01B7-E053282EB735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2" creationId="{CAC16E94-CE81-7EAE-E17E-94A2FD80E5F1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3" creationId="{82D81E1B-1F04-35EA-6E04-F5AFA536360E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4" creationId="{24E82836-8218-E4F1-5F7E-49187D634E57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5" creationId="{A19EC339-BDE6-A835-3C32-492AE02778EC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6" creationId="{0D75DE93-468F-EB01-A063-E84F3F44A514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447" creationId="{799A3282-97BA-42B2-8668-77B24172C2F6}"/>
          </ac:inkMkLst>
        </pc:inkChg>
        <pc:inkChg chg="del">
          <ac:chgData name="Kokchun Giang" userId="67e2125d-ec8c-4323-9653-9824a2ad815f" providerId="ADAL" clId="{066B0731-8B54-CF43-9BDD-D2EEB9663FC5}" dt="2024-01-26T16:35:28.205" v="1759" actId="478"/>
          <ac:inkMkLst>
            <pc:docMk/>
            <pc:sldMk cId="2141783636" sldId="333"/>
            <ac:inkMk id="1134" creationId="{DA5FF163-F4EE-4641-AF83-95C382193CDD}"/>
          </ac:inkMkLst>
        </pc:inkChg>
        <pc:inkChg chg="del">
          <ac:chgData name="Kokchun Giang" userId="67e2125d-ec8c-4323-9653-9824a2ad815f" providerId="ADAL" clId="{066B0731-8B54-CF43-9BDD-D2EEB9663FC5}" dt="2024-01-26T16:35:28.205" v="1759" actId="478"/>
          <ac:inkMkLst>
            <pc:docMk/>
            <pc:sldMk cId="2141783636" sldId="333"/>
            <ac:inkMk id="1135" creationId="{6F82E723-2712-C725-C05B-96C9FAB1BBAD}"/>
          </ac:inkMkLst>
        </pc:inkChg>
        <pc:inkChg chg="del">
          <ac:chgData name="Kokchun Giang" userId="67e2125d-ec8c-4323-9653-9824a2ad815f" providerId="ADAL" clId="{066B0731-8B54-CF43-9BDD-D2EEB9663FC5}" dt="2024-01-26T16:35:28.205" v="1759" actId="478"/>
          <ac:inkMkLst>
            <pc:docMk/>
            <pc:sldMk cId="2141783636" sldId="333"/>
            <ac:inkMk id="1188" creationId="{0027DF1A-0FE5-61A5-BD07-D9E6EC3D0444}"/>
          </ac:inkMkLst>
        </pc:inkChg>
        <pc:inkChg chg="del">
          <ac:chgData name="Kokchun Giang" userId="67e2125d-ec8c-4323-9653-9824a2ad815f" providerId="ADAL" clId="{066B0731-8B54-CF43-9BDD-D2EEB9663FC5}" dt="2024-01-26T16:35:28.205" v="1759" actId="478"/>
          <ac:inkMkLst>
            <pc:docMk/>
            <pc:sldMk cId="2141783636" sldId="333"/>
            <ac:inkMk id="1308" creationId="{3192C014-3964-92F5-2750-C602CFC39DEA}"/>
          </ac:inkMkLst>
        </pc:inkChg>
        <pc:inkChg chg="add mod">
          <ac:chgData name="Kokchun Giang" userId="67e2125d-ec8c-4323-9653-9824a2ad815f" providerId="ADAL" clId="{066B0731-8B54-CF43-9BDD-D2EEB9663FC5}" dt="2024-01-26T16:37:59.229" v="1883"/>
          <ac:inkMkLst>
            <pc:docMk/>
            <pc:sldMk cId="2141783636" sldId="333"/>
            <ac:inkMk id="1344" creationId="{036336AA-9A12-63F1-C124-EFA984611E85}"/>
          </ac:inkMkLst>
        </pc:inkChg>
        <pc:inkChg chg="add mod">
          <ac:chgData name="Kokchun Giang" userId="67e2125d-ec8c-4323-9653-9824a2ad815f" providerId="ADAL" clId="{066B0731-8B54-CF43-9BDD-D2EEB9663FC5}" dt="2024-01-26T16:37:59.229" v="1883"/>
          <ac:inkMkLst>
            <pc:docMk/>
            <pc:sldMk cId="2141783636" sldId="333"/>
            <ac:inkMk id="1345" creationId="{7B674511-5B24-D003-0004-1E45E1691622}"/>
          </ac:inkMkLst>
        </pc:inkChg>
        <pc:inkChg chg="add mod">
          <ac:chgData name="Kokchun Giang" userId="67e2125d-ec8c-4323-9653-9824a2ad815f" providerId="ADAL" clId="{066B0731-8B54-CF43-9BDD-D2EEB9663FC5}" dt="2024-01-26T16:37:59.229" v="1883"/>
          <ac:inkMkLst>
            <pc:docMk/>
            <pc:sldMk cId="2141783636" sldId="333"/>
            <ac:inkMk id="1346" creationId="{0225B5CC-03B2-2950-A910-83D649F668F5}"/>
          </ac:inkMkLst>
        </pc:inkChg>
        <pc:inkChg chg="add del">
          <ac:chgData name="Kokchun Giang" userId="67e2125d-ec8c-4323-9653-9824a2ad815f" providerId="ADAL" clId="{066B0731-8B54-CF43-9BDD-D2EEB9663FC5}" dt="2024-01-26T16:38:05.335" v="1885" actId="9405"/>
          <ac:inkMkLst>
            <pc:docMk/>
            <pc:sldMk cId="2141783636" sldId="333"/>
            <ac:inkMk id="1348" creationId="{552FB305-6055-6D8B-5B18-F39A7AF243AF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48" creationId="{8D94C41C-BD11-36F5-1DE3-B0972ED2A3F3}"/>
          </ac:inkMkLst>
        </pc:inkChg>
        <pc:inkChg chg="add mod">
          <ac:chgData name="Kokchun Giang" userId="67e2125d-ec8c-4323-9653-9824a2ad815f" providerId="ADAL" clId="{066B0731-8B54-CF43-9BDD-D2EEB9663FC5}" dt="2024-01-27T12:46:14.878" v="3067" actId="164"/>
          <ac:inkMkLst>
            <pc:docMk/>
            <pc:sldMk cId="2141783636" sldId="333"/>
            <ac:inkMk id="1349" creationId="{DC2D1F88-6AD4-F8A3-74DA-AAFC85BA1358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0" creationId="{5DC8D6F8-3CB6-A33C-CDDB-1D303F97FD78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1" creationId="{B16B2EA3-6726-847D-0B2D-8468F63FDB56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2" creationId="{A87B86E3-9EA2-39A9-9846-CE4387AB421B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3" creationId="{5E94CFEC-6CD1-4553-5FD3-07F0E8795D0E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4" creationId="{C9428D52-9140-FB3C-7BDE-B82838AB3D04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55" creationId="{E7946FD0-9AD5-FD52-B38A-42FDFF881E35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6" creationId="{463FDC15-4F24-AD64-48B8-98A4A0750BB3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7" creationId="{31670A2D-0FC0-560C-CED4-E36BD0A017FE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8" creationId="{3CF8DA82-FAA1-8B66-9425-97B38CCBB188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59" creationId="{DD81A50F-755D-6A73-2BC3-41D9F289CCCD}"/>
          </ac:inkMkLst>
        </pc:inkChg>
        <pc:inkChg chg="add mod">
          <ac:chgData name="Kokchun Giang" userId="67e2125d-ec8c-4323-9653-9824a2ad815f" providerId="ADAL" clId="{066B0731-8B54-CF43-9BDD-D2EEB9663FC5}" dt="2024-01-26T16:38:18.448" v="1898"/>
          <ac:inkMkLst>
            <pc:docMk/>
            <pc:sldMk cId="2141783636" sldId="333"/>
            <ac:inkMk id="1360" creationId="{2ACE93EC-177A-D338-D743-F1E20D949AA7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362" creationId="{2529AF4C-F565-8320-037F-7C7BDEE9820A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363" creationId="{C5B852E3-19FC-164F-87B8-6FD9F6153758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364" creationId="{C48DCDF1-279A-D3C5-AAE4-F7D92A06D87B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365" creationId="{B2923927-C509-E7E6-7448-6906C448D7FC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66" creationId="{4BE987C4-FFE7-52F9-7928-B14A18297A83}"/>
          </ac:inkMkLst>
        </pc:inkChg>
        <pc:inkChg chg="del">
          <ac:chgData name="Kokchun Giang" userId="67e2125d-ec8c-4323-9653-9824a2ad815f" providerId="ADAL" clId="{066B0731-8B54-CF43-9BDD-D2EEB9663FC5}" dt="2024-01-26T16:35:28.205" v="1759" actId="478"/>
          <ac:inkMkLst>
            <pc:docMk/>
            <pc:sldMk cId="2141783636" sldId="333"/>
            <ac:inkMk id="1367" creationId="{82DF0D5B-FBEE-3FDC-003B-A2F66A546BFB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68" creationId="{BBAB0ADD-4649-78CC-E6F1-4239812B422E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69" creationId="{FBA0E353-8F85-72E1-8F18-D012FDEDC0A2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0" creationId="{3150C97D-07BB-2D77-0381-A90779EAD958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1" creationId="{2482D2F1-033C-7978-F39A-3E888E69E7B8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2" creationId="{CBDEAE02-50E0-A12C-B731-8F60D60EE907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3" creationId="{B4367A14-0078-8BAE-C15C-1CB5B01A42D0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4" creationId="{E29CB853-683A-DD1B-EE06-250E3024B092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5" creationId="{D7579DC9-F7E9-7B67-EC43-6271D777E904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6" creationId="{385A0BBB-23A0-42E6-71FF-CA7E7C5DEEB6}"/>
          </ac:inkMkLst>
        </pc:inkChg>
        <pc:inkChg chg="add mod">
          <ac:chgData name="Kokchun Giang" userId="67e2125d-ec8c-4323-9653-9824a2ad815f" providerId="ADAL" clId="{066B0731-8B54-CF43-9BDD-D2EEB9663FC5}" dt="2024-01-27T12:04:53.957" v="1952"/>
          <ac:inkMkLst>
            <pc:docMk/>
            <pc:sldMk cId="2141783636" sldId="333"/>
            <ac:inkMk id="1377" creationId="{C4DD305F-0256-43EB-CD0A-79ADD5936730}"/>
          </ac:inkMkLst>
        </pc:inkChg>
        <pc:inkChg chg="add mod">
          <ac:chgData name="Kokchun Giang" userId="67e2125d-ec8c-4323-9653-9824a2ad815f" providerId="ADAL" clId="{066B0731-8B54-CF43-9BDD-D2EEB9663FC5}" dt="2024-01-27T12:04:57.559" v="1959"/>
          <ac:inkMkLst>
            <pc:docMk/>
            <pc:sldMk cId="2141783636" sldId="333"/>
            <ac:inkMk id="1379" creationId="{922D582E-197F-2C83-4E9E-F3A677900861}"/>
          </ac:inkMkLst>
        </pc:inkChg>
        <pc:inkChg chg="add mod">
          <ac:chgData name="Kokchun Giang" userId="67e2125d-ec8c-4323-9653-9824a2ad815f" providerId="ADAL" clId="{066B0731-8B54-CF43-9BDD-D2EEB9663FC5}" dt="2024-01-27T12:04:57.559" v="1959"/>
          <ac:inkMkLst>
            <pc:docMk/>
            <pc:sldMk cId="2141783636" sldId="333"/>
            <ac:inkMk id="1380" creationId="{4A1609B9-6C06-57F0-D863-3350C84C29E7}"/>
          </ac:inkMkLst>
        </pc:inkChg>
        <pc:inkChg chg="add mod">
          <ac:chgData name="Kokchun Giang" userId="67e2125d-ec8c-4323-9653-9824a2ad815f" providerId="ADAL" clId="{066B0731-8B54-CF43-9BDD-D2EEB9663FC5}" dt="2024-01-27T12:04:57.559" v="1959"/>
          <ac:inkMkLst>
            <pc:docMk/>
            <pc:sldMk cId="2141783636" sldId="333"/>
            <ac:inkMk id="1381" creationId="{CEF86AB9-B84D-5108-67D0-FBA896A98E72}"/>
          </ac:inkMkLst>
        </pc:inkChg>
        <pc:inkChg chg="add mod">
          <ac:chgData name="Kokchun Giang" userId="67e2125d-ec8c-4323-9653-9824a2ad815f" providerId="ADAL" clId="{066B0731-8B54-CF43-9BDD-D2EEB9663FC5}" dt="2024-01-27T12:04:57.559" v="1959"/>
          <ac:inkMkLst>
            <pc:docMk/>
            <pc:sldMk cId="2141783636" sldId="333"/>
            <ac:inkMk id="1382" creationId="{5661C052-6D21-DFA2-7887-16248B7CBBDC}"/>
          </ac:inkMkLst>
        </pc:inkChg>
        <pc:inkChg chg="add mod">
          <ac:chgData name="Kokchun Giang" userId="67e2125d-ec8c-4323-9653-9824a2ad815f" providerId="ADAL" clId="{066B0731-8B54-CF43-9BDD-D2EEB9663FC5}" dt="2024-01-27T12:04:57.559" v="1959"/>
          <ac:inkMkLst>
            <pc:docMk/>
            <pc:sldMk cId="2141783636" sldId="333"/>
            <ac:inkMk id="1383" creationId="{2F71B280-269B-14A0-E642-4FD357B02F18}"/>
          </ac:inkMkLst>
        </pc:inkChg>
        <pc:inkChg chg="add mod">
          <ac:chgData name="Kokchun Giang" userId="67e2125d-ec8c-4323-9653-9824a2ad815f" providerId="ADAL" clId="{066B0731-8B54-CF43-9BDD-D2EEB9663FC5}" dt="2024-01-27T12:46:31.077" v="3073" actId="164"/>
          <ac:inkMkLst>
            <pc:docMk/>
            <pc:sldMk cId="2141783636" sldId="333"/>
            <ac:inkMk id="1384" creationId="{BFBBA213-D9F6-5E48-C8A2-8A2C48289E4C}"/>
          </ac:inkMkLst>
        </pc:inkChg>
        <pc:inkChg chg="add del mod">
          <ac:chgData name="Kokchun Giang" userId="67e2125d-ec8c-4323-9653-9824a2ad815f" providerId="ADAL" clId="{066B0731-8B54-CF43-9BDD-D2EEB9663FC5}" dt="2024-01-27T12:05:37.089" v="1987" actId="9405"/>
          <ac:inkMkLst>
            <pc:docMk/>
            <pc:sldMk cId="2141783636" sldId="333"/>
            <ac:inkMk id="1386" creationId="{CE681A2D-2B14-67B6-F432-DDBC7090E38D}"/>
          </ac:inkMkLst>
        </pc:inkChg>
        <pc:inkChg chg="add del mod">
          <ac:chgData name="Kokchun Giang" userId="67e2125d-ec8c-4323-9653-9824a2ad815f" providerId="ADAL" clId="{066B0731-8B54-CF43-9BDD-D2EEB9663FC5}" dt="2024-01-27T12:05:36.891" v="1986" actId="9405"/>
          <ac:inkMkLst>
            <pc:docMk/>
            <pc:sldMk cId="2141783636" sldId="333"/>
            <ac:inkMk id="1387" creationId="{49ACAE9D-AC4C-C02A-38C0-CD26D029B0D2}"/>
          </ac:inkMkLst>
        </pc:inkChg>
        <pc:inkChg chg="add del mod">
          <ac:chgData name="Kokchun Giang" userId="67e2125d-ec8c-4323-9653-9824a2ad815f" providerId="ADAL" clId="{066B0731-8B54-CF43-9BDD-D2EEB9663FC5}" dt="2024-01-27T12:05:30.009" v="1969" actId="9405"/>
          <ac:inkMkLst>
            <pc:docMk/>
            <pc:sldMk cId="2141783636" sldId="333"/>
            <ac:inkMk id="1388" creationId="{9CE775FA-C286-3F93-8BCB-C1FD41E4182A}"/>
          </ac:inkMkLst>
        </pc:inkChg>
        <pc:inkChg chg="add del mod">
          <ac:chgData name="Kokchun Giang" userId="67e2125d-ec8c-4323-9653-9824a2ad815f" providerId="ADAL" clId="{066B0731-8B54-CF43-9BDD-D2EEB9663FC5}" dt="2024-01-27T12:05:29.495" v="1968" actId="9405"/>
          <ac:inkMkLst>
            <pc:docMk/>
            <pc:sldMk cId="2141783636" sldId="333"/>
            <ac:inkMk id="1389" creationId="{B3C3D5EB-D3B2-44BB-1E72-A51560F77D8F}"/>
          </ac:inkMkLst>
        </pc:inkChg>
        <pc:inkChg chg="add del mod">
          <ac:chgData name="Kokchun Giang" userId="67e2125d-ec8c-4323-9653-9824a2ad815f" providerId="ADAL" clId="{066B0731-8B54-CF43-9BDD-D2EEB9663FC5}" dt="2024-01-27T12:05:29.229" v="1967"/>
          <ac:inkMkLst>
            <pc:docMk/>
            <pc:sldMk cId="2141783636" sldId="333"/>
            <ac:inkMk id="1390" creationId="{168ED09B-099D-90CE-B6BF-DA12443A17D2}"/>
          </ac:inkMkLst>
        </pc:inkChg>
        <pc:inkChg chg="add del mod">
          <ac:chgData name="Kokchun Giang" userId="67e2125d-ec8c-4323-9653-9824a2ad815f" providerId="ADAL" clId="{066B0731-8B54-CF43-9BDD-D2EEB9663FC5}" dt="2024-01-27T12:05:36.695" v="1985" actId="9405"/>
          <ac:inkMkLst>
            <pc:docMk/>
            <pc:sldMk cId="2141783636" sldId="333"/>
            <ac:inkMk id="1392" creationId="{FF84001D-234F-2E9C-B7AA-520F0CC1A4C7}"/>
          </ac:inkMkLst>
        </pc:inkChg>
        <pc:inkChg chg="add del mod">
          <ac:chgData name="Kokchun Giang" userId="67e2125d-ec8c-4323-9653-9824a2ad815f" providerId="ADAL" clId="{066B0731-8B54-CF43-9BDD-D2EEB9663FC5}" dt="2024-01-27T12:05:36.506" v="1984" actId="9405"/>
          <ac:inkMkLst>
            <pc:docMk/>
            <pc:sldMk cId="2141783636" sldId="333"/>
            <ac:inkMk id="1393" creationId="{CE1E39E1-3469-C127-4A1F-BF567E9CAA3B}"/>
          </ac:inkMkLst>
        </pc:inkChg>
        <pc:inkChg chg="add del mod">
          <ac:chgData name="Kokchun Giang" userId="67e2125d-ec8c-4323-9653-9824a2ad815f" providerId="ADAL" clId="{066B0731-8B54-CF43-9BDD-D2EEB9663FC5}" dt="2024-01-27T12:05:36.306" v="1983" actId="9405"/>
          <ac:inkMkLst>
            <pc:docMk/>
            <pc:sldMk cId="2141783636" sldId="333"/>
            <ac:inkMk id="1394" creationId="{462CF766-9D0F-CC0B-664D-B53AC17CB8F9}"/>
          </ac:inkMkLst>
        </pc:inkChg>
        <pc:inkChg chg="add del mod">
          <ac:chgData name="Kokchun Giang" userId="67e2125d-ec8c-4323-9653-9824a2ad815f" providerId="ADAL" clId="{066B0731-8B54-CF43-9BDD-D2EEB9663FC5}" dt="2024-01-27T12:05:36.119" v="1982" actId="9405"/>
          <ac:inkMkLst>
            <pc:docMk/>
            <pc:sldMk cId="2141783636" sldId="333"/>
            <ac:inkMk id="1395" creationId="{13581A99-7122-B33B-8FE2-168DF15B9934}"/>
          </ac:inkMkLst>
        </pc:inkChg>
        <pc:inkChg chg="add del mod">
          <ac:chgData name="Kokchun Giang" userId="67e2125d-ec8c-4323-9653-9824a2ad815f" providerId="ADAL" clId="{066B0731-8B54-CF43-9BDD-D2EEB9663FC5}" dt="2024-01-27T12:05:35.939" v="1981"/>
          <ac:inkMkLst>
            <pc:docMk/>
            <pc:sldMk cId="2141783636" sldId="333"/>
            <ac:inkMk id="1396" creationId="{4FE309B9-7E08-9CB3-4174-A49086CC45FB}"/>
          </ac:inkMkLst>
        </pc:inkChg>
        <pc:inkChg chg="add del mod">
          <ac:chgData name="Kokchun Giang" userId="67e2125d-ec8c-4323-9653-9824a2ad815f" providerId="ADAL" clId="{066B0731-8B54-CF43-9BDD-D2EEB9663FC5}" dt="2024-01-27T12:05:35.694" v="1979"/>
          <ac:inkMkLst>
            <pc:docMk/>
            <pc:sldMk cId="2141783636" sldId="333"/>
            <ac:inkMk id="1398" creationId="{DB19B9A5-92BF-C6E3-73D2-C7A641E4CA0D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0" creationId="{4106C839-7DE8-3676-05DD-8C866D392A98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1" creationId="{16CB0A3B-9737-A8D3-BEEF-2598E43474CA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2" creationId="{C5A666AE-129D-E9F0-60D6-628D9958423D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3" creationId="{4710F39E-CB24-13B2-7EFC-019450EAE703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4" creationId="{01FDA671-8F22-73E7-96B5-049376D1D996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05" creationId="{FB0B48FF-396B-1BB3-C54C-79E50C338B46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06" creationId="{ACA5097F-C77F-4945-274E-590B3DB6E110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7" creationId="{2502C10E-6C07-5A7A-D866-43CB09AA4289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08" creationId="{B7150637-4EE3-9979-739C-44D624B2D0DA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0" creationId="{CCA93D31-4EB6-1131-6989-B6CF7FFD7043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1" creationId="{3927C202-84A6-0306-6FAC-B09BE8A7F24B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2" creationId="{9A7BAF88-289E-228A-2B1C-05231D908664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3" creationId="{2D0EA4DC-7DAA-D873-06C6-6ADF2C290823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4" creationId="{B88FDFEC-2232-F737-447E-ACB703CE10C6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5" creationId="{D5871D8B-67EA-A18F-229E-8056FFFEC7CC}"/>
          </ac:inkMkLst>
        </pc:inkChg>
        <pc:inkChg chg="add del">
          <ac:chgData name="Kokchun Giang" userId="67e2125d-ec8c-4323-9653-9824a2ad815f" providerId="ADAL" clId="{066B0731-8B54-CF43-9BDD-D2EEB9663FC5}" dt="2024-01-27T12:05:46.270" v="2003" actId="9405"/>
          <ac:inkMkLst>
            <pc:docMk/>
            <pc:sldMk cId="2141783636" sldId="333"/>
            <ac:inkMk id="1416" creationId="{9DB67F8D-E3DB-E67E-0907-4F79776FD365}"/>
          </ac:inkMkLst>
        </pc:inkChg>
        <pc:inkChg chg="add mod">
          <ac:chgData name="Kokchun Giang" userId="67e2125d-ec8c-4323-9653-9824a2ad815f" providerId="ADAL" clId="{066B0731-8B54-CF43-9BDD-D2EEB9663FC5}" dt="2024-01-27T12:05:47.792" v="2006"/>
          <ac:inkMkLst>
            <pc:docMk/>
            <pc:sldMk cId="2141783636" sldId="333"/>
            <ac:inkMk id="1418" creationId="{B492A29D-1A99-B8C7-7EB0-5032D88BDADA}"/>
          </ac:inkMkLst>
        </pc:inkChg>
        <pc:inkChg chg="add mod">
          <ac:chgData name="Kokchun Giang" userId="67e2125d-ec8c-4323-9653-9824a2ad815f" providerId="ADAL" clId="{066B0731-8B54-CF43-9BDD-D2EEB9663FC5}" dt="2024-01-27T12:05:54.387" v="2011"/>
          <ac:inkMkLst>
            <pc:docMk/>
            <pc:sldMk cId="2141783636" sldId="333"/>
            <ac:inkMk id="1420" creationId="{6DA24CF0-7A37-0937-1A91-6C361251A4BC}"/>
          </ac:inkMkLst>
        </pc:inkChg>
        <pc:inkChg chg="add mod">
          <ac:chgData name="Kokchun Giang" userId="67e2125d-ec8c-4323-9653-9824a2ad815f" providerId="ADAL" clId="{066B0731-8B54-CF43-9BDD-D2EEB9663FC5}" dt="2024-01-27T12:05:54.387" v="2011"/>
          <ac:inkMkLst>
            <pc:docMk/>
            <pc:sldMk cId="2141783636" sldId="333"/>
            <ac:inkMk id="1421" creationId="{176E0688-67CE-3F04-44B3-D44D42339DFD}"/>
          </ac:inkMkLst>
        </pc:inkChg>
        <pc:inkChg chg="add mod">
          <ac:chgData name="Kokchun Giang" userId="67e2125d-ec8c-4323-9653-9824a2ad815f" providerId="ADAL" clId="{066B0731-8B54-CF43-9BDD-D2EEB9663FC5}" dt="2024-01-27T12:05:54.387" v="2011"/>
          <ac:inkMkLst>
            <pc:docMk/>
            <pc:sldMk cId="2141783636" sldId="333"/>
            <ac:inkMk id="1422" creationId="{AEC90412-B047-0195-DD4E-C74048D30691}"/>
          </ac:inkMkLst>
        </pc:inkChg>
        <pc:inkChg chg="add mod">
          <ac:chgData name="Kokchun Giang" userId="67e2125d-ec8c-4323-9653-9824a2ad815f" providerId="ADAL" clId="{066B0731-8B54-CF43-9BDD-D2EEB9663FC5}" dt="2024-01-27T12:05:54.387" v="2011"/>
          <ac:inkMkLst>
            <pc:docMk/>
            <pc:sldMk cId="2141783636" sldId="333"/>
            <ac:inkMk id="1423" creationId="{7F160DCD-4398-38BC-1AF5-6FED9D0F5EBB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25" creationId="{8E03CC1E-0F85-B25A-F277-DFF128ED05E3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26" creationId="{7069F181-F9D7-AC78-1F3E-3E0E90692331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27" creationId="{D1BB8FFF-10DD-8EF4-BA73-6705893B1EC0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28" creationId="{D260C53D-527D-5A7B-5218-37FDA99FBFC5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29" creationId="{9349CDDC-4A9A-4DD3-8A2B-2C3069D9970F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0" creationId="{5DF643AA-8836-86E9-CD20-A2003B4E7CEB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1" creationId="{34078883-440C-D36C-B3E9-6877B348856D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2" creationId="{04CB6E7A-D11D-5B4A-7426-ABD00B942D43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3" creationId="{78BB3E4C-EBD9-69BC-CDBE-0F87DF6EC0FE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4" creationId="{EACACDCB-73F1-8CC2-840A-CF251C040DE8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5" creationId="{B390E312-4FEC-358C-EF7A-79FE86B790A4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6" creationId="{79137243-5E2F-E663-EAC0-F6A19036A84B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7" creationId="{CC9BAB64-95D0-8993-5C18-57F1F7BEE4D4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38" creationId="{6ABDB776-CB63-E40E-4352-9FF9FDF17D31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39" creationId="{703D91AE-2D6C-BA76-0063-F90DA502383B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40" creationId="{3A0C9D02-66DC-E307-7E2E-A7F0F090E7C2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41" creationId="{2780F1D2-951F-F379-7F83-6667B8B3873B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42" creationId="{9869A2D7-BEED-DDA8-746E-CA03F3508483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43" creationId="{82FEBE4F-36C1-1DB7-A21C-F855EDECA489}"/>
          </ac:inkMkLst>
        </pc:inkChg>
        <pc:inkChg chg="add mod">
          <ac:chgData name="Kokchun Giang" userId="67e2125d-ec8c-4323-9653-9824a2ad815f" providerId="ADAL" clId="{066B0731-8B54-CF43-9BDD-D2EEB9663FC5}" dt="2024-01-27T12:06:02.559" v="2031"/>
          <ac:inkMkLst>
            <pc:docMk/>
            <pc:sldMk cId="2141783636" sldId="333"/>
            <ac:inkMk id="1444" creationId="{B8DDA079-49BF-CD8F-7691-8467FA83819E}"/>
          </ac:inkMkLst>
        </pc:inkChg>
        <pc:inkChg chg="add mod">
          <ac:chgData name="Kokchun Giang" userId="67e2125d-ec8c-4323-9653-9824a2ad815f" providerId="ADAL" clId="{066B0731-8B54-CF43-9BDD-D2EEB9663FC5}" dt="2024-01-27T12:06:15.954" v="2038"/>
          <ac:inkMkLst>
            <pc:docMk/>
            <pc:sldMk cId="2141783636" sldId="333"/>
            <ac:inkMk id="1446" creationId="{0B6ECDE9-4B90-3560-8CFD-E4D98CC0EB8F}"/>
          </ac:inkMkLst>
        </pc:inkChg>
        <pc:inkChg chg="add mod">
          <ac:chgData name="Kokchun Giang" userId="67e2125d-ec8c-4323-9653-9824a2ad815f" providerId="ADAL" clId="{066B0731-8B54-CF43-9BDD-D2EEB9663FC5}" dt="2024-01-27T12:06:15.954" v="2038"/>
          <ac:inkMkLst>
            <pc:docMk/>
            <pc:sldMk cId="2141783636" sldId="333"/>
            <ac:inkMk id="1447" creationId="{C1F869B6-BE07-1CA6-C073-241202C65341}"/>
          </ac:inkMkLst>
        </pc:inkChg>
        <pc:inkChg chg="add mod">
          <ac:chgData name="Kokchun Giang" userId="67e2125d-ec8c-4323-9653-9824a2ad815f" providerId="ADAL" clId="{066B0731-8B54-CF43-9BDD-D2EEB9663FC5}" dt="2024-01-27T12:06:15.954" v="2038"/>
          <ac:inkMkLst>
            <pc:docMk/>
            <pc:sldMk cId="2141783636" sldId="333"/>
            <ac:inkMk id="1448" creationId="{1BA4EF52-8202-63F1-24B2-9F70324AB053}"/>
          </ac:inkMkLst>
        </pc:inkChg>
        <pc:inkChg chg="add mod">
          <ac:chgData name="Kokchun Giang" userId="67e2125d-ec8c-4323-9653-9824a2ad815f" providerId="ADAL" clId="{066B0731-8B54-CF43-9BDD-D2EEB9663FC5}" dt="2024-01-27T12:06:15.954" v="2038"/>
          <ac:inkMkLst>
            <pc:docMk/>
            <pc:sldMk cId="2141783636" sldId="333"/>
            <ac:inkMk id="1449" creationId="{62CEFD2E-7266-616F-0F28-E23020B5731E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50" creationId="{06C909CC-D1AD-537B-C673-C63068531332}"/>
          </ac:inkMkLst>
        </pc:inkChg>
        <pc:inkChg chg="add mod">
          <ac:chgData name="Kokchun Giang" userId="67e2125d-ec8c-4323-9653-9824a2ad815f" providerId="ADAL" clId="{066B0731-8B54-CF43-9BDD-D2EEB9663FC5}" dt="2024-01-27T12:06:15.954" v="2038"/>
          <ac:inkMkLst>
            <pc:docMk/>
            <pc:sldMk cId="2141783636" sldId="333"/>
            <ac:inkMk id="1451" creationId="{8405B560-C3D2-DB67-9143-5C971626ECE4}"/>
          </ac:inkMkLst>
        </pc:inkChg>
        <pc:inkChg chg="add mod">
          <ac:chgData name="Kokchun Giang" userId="67e2125d-ec8c-4323-9653-9824a2ad815f" providerId="ADAL" clId="{066B0731-8B54-CF43-9BDD-D2EEB9663FC5}" dt="2024-01-27T12:06:15.954" v="2038"/>
          <ac:inkMkLst>
            <pc:docMk/>
            <pc:sldMk cId="2141783636" sldId="333"/>
            <ac:inkMk id="1452" creationId="{3E617E1F-B6B7-E28E-147E-3BB23EFFB357}"/>
          </ac:inkMkLst>
        </pc:inkChg>
        <pc:inkChg chg="add mod">
          <ac:chgData name="Kokchun Giang" userId="67e2125d-ec8c-4323-9653-9824a2ad815f" providerId="ADAL" clId="{066B0731-8B54-CF43-9BDD-D2EEB9663FC5}" dt="2024-01-27T12:06:18.817" v="2043"/>
          <ac:inkMkLst>
            <pc:docMk/>
            <pc:sldMk cId="2141783636" sldId="333"/>
            <ac:inkMk id="1454" creationId="{2CB29FB5-A0FF-3430-8952-5D15CD978680}"/>
          </ac:inkMkLst>
        </pc:inkChg>
        <pc:inkChg chg="add mod">
          <ac:chgData name="Kokchun Giang" userId="67e2125d-ec8c-4323-9653-9824a2ad815f" providerId="ADAL" clId="{066B0731-8B54-CF43-9BDD-D2EEB9663FC5}" dt="2024-01-27T12:06:18.817" v="2043"/>
          <ac:inkMkLst>
            <pc:docMk/>
            <pc:sldMk cId="2141783636" sldId="333"/>
            <ac:inkMk id="1455" creationId="{3CB8D326-095D-BC77-3975-CD22100D8E38}"/>
          </ac:inkMkLst>
        </pc:inkChg>
        <pc:inkChg chg="add mod">
          <ac:chgData name="Kokchun Giang" userId="67e2125d-ec8c-4323-9653-9824a2ad815f" providerId="ADAL" clId="{066B0731-8B54-CF43-9BDD-D2EEB9663FC5}" dt="2024-01-27T12:06:18.817" v="2043"/>
          <ac:inkMkLst>
            <pc:docMk/>
            <pc:sldMk cId="2141783636" sldId="333"/>
            <ac:inkMk id="1456" creationId="{8C7BDC73-3F60-6097-E792-AB1B599B0AFC}"/>
          </ac:inkMkLst>
        </pc:inkChg>
        <pc:inkChg chg="add mod">
          <ac:chgData name="Kokchun Giang" userId="67e2125d-ec8c-4323-9653-9824a2ad815f" providerId="ADAL" clId="{066B0731-8B54-CF43-9BDD-D2EEB9663FC5}" dt="2024-01-27T12:06:18.817" v="2043"/>
          <ac:inkMkLst>
            <pc:docMk/>
            <pc:sldMk cId="2141783636" sldId="333"/>
            <ac:inkMk id="1457" creationId="{569E4385-F91E-B755-9154-85B8CA574E9A}"/>
          </ac:inkMkLst>
        </pc:inkChg>
        <pc:inkChg chg="add mod">
          <ac:chgData name="Kokchun Giang" userId="67e2125d-ec8c-4323-9653-9824a2ad815f" providerId="ADAL" clId="{066B0731-8B54-CF43-9BDD-D2EEB9663FC5}" dt="2024-01-27T12:06:28.483" v="2046"/>
          <ac:inkMkLst>
            <pc:docMk/>
            <pc:sldMk cId="2141783636" sldId="333"/>
            <ac:inkMk id="1459" creationId="{98ACEEBC-116B-9317-C242-3E55747E26CF}"/>
          </ac:inkMkLst>
        </pc:inkChg>
        <pc:inkChg chg="add mod">
          <ac:chgData name="Kokchun Giang" userId="67e2125d-ec8c-4323-9653-9824a2ad815f" providerId="ADAL" clId="{066B0731-8B54-CF43-9BDD-D2EEB9663FC5}" dt="2024-01-27T12:06:28.483" v="2046"/>
          <ac:inkMkLst>
            <pc:docMk/>
            <pc:sldMk cId="2141783636" sldId="333"/>
            <ac:inkMk id="1460" creationId="{B13BCC80-14F9-94E4-7336-11FF82A3B435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62" creationId="{D64AF159-C229-1049-67E0-9171A705EE84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63" creationId="{6A9A0E9A-7E59-5162-7C47-D5295FFC1942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64" creationId="{B045A509-35F8-911A-59E0-0199F1E58A61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65" creationId="{E7507BD8-B39E-571D-D806-C18263ECABC8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66" creationId="{4B26B0A2-D560-4B60-ED7A-49C325AF44DC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67" creationId="{070AB6B9-C1C6-157E-9289-2D458319F620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68" creationId="{ADC3659D-F41A-4FF9-50DD-8D4367064BEF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69" creationId="{14A3BDC7-96C7-1FF6-A9F9-651E5AE01225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70" creationId="{EF51664D-727A-857A-CD12-C73F3B28E751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71" creationId="{60F976F2-83CC-C6B7-2409-2F0B700B61DE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72" creationId="{F4135360-14FA-EAE5-3C81-C1EEDD24EFC5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73" creationId="{21FA0369-0904-360A-57D6-D2E6CA74B4AC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3" creationId="{A3B6BAB3-BA11-FADE-3A38-480ADFD8EE4B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74" creationId="{132098A1-6043-F3DB-2B34-D0B6DA7C5784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4" creationId="{C235BEAC-EC9E-B33D-3FD1-AB685007A5F9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75" creationId="{93885548-73EA-DECF-8661-F6BAAF9ECAF6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5" creationId="{962ADD5B-CAF1-109C-7069-AAC80781472F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6" creationId="{49515C8E-E444-A0D4-DB07-79ABA9F3F9BD}"/>
          </ac:inkMkLst>
        </pc:inkChg>
        <pc:inkChg chg="add mod">
          <ac:chgData name="Kokchun Giang" userId="67e2125d-ec8c-4323-9653-9824a2ad815f" providerId="ADAL" clId="{066B0731-8B54-CF43-9BDD-D2EEB9663FC5}" dt="2024-01-27T12:06:33.337" v="2059"/>
          <ac:inkMkLst>
            <pc:docMk/>
            <pc:sldMk cId="2141783636" sldId="333"/>
            <ac:inkMk id="1476" creationId="{EC899D03-DEF5-5634-E26E-A6FDF9F30B42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7" creationId="{2834112F-4ACF-7E48-D558-078253AB754C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8" creationId="{9AF5EB52-B2DB-B6F4-AF6A-73FCDE3B37FB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79" creationId="{1E372DFB-7A69-2064-230F-0FED06BA96C9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0" creationId="{6E5D9574-EA0C-434B-6F20-36214D79E3FE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80" creationId="{B0E98CB8-5718-7C8F-1E88-93FD027F4164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1" creationId="{10FF1F57-DA3D-59F1-4D13-359ABAF242D1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81" creationId="{52627F34-3682-8DF8-F884-5EBAE37D774D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2" creationId="{71452A3C-4897-8C0C-5353-A027651A5286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82" creationId="{C10CFF98-BD75-58B6-99E0-2F44214A9D40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3" creationId="{250DFE25-57BE-407C-9E72-3353A2CCFB33}"/>
          </ac:inkMkLst>
        </pc:inkChg>
        <pc:inkChg chg="add mod">
          <ac:chgData name="Kokchun Giang" userId="67e2125d-ec8c-4323-9653-9824a2ad815f" providerId="ADAL" clId="{066B0731-8B54-CF43-9BDD-D2EEB9663FC5}" dt="2024-01-26T16:38:39.300" v="1911"/>
          <ac:inkMkLst>
            <pc:docMk/>
            <pc:sldMk cId="2141783636" sldId="333"/>
            <ac:inkMk id="1484" creationId="{535D4815-B8ED-C82F-E7A6-018B6E671846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5" creationId="{61C6EA09-DAF4-AD78-55AF-65391172BFB0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6" creationId="{811B99CB-0FF4-90D4-CB74-78D33AE7312C}"/>
          </ac:inkMkLst>
        </pc:inkChg>
        <pc:inkChg chg="add mod">
          <ac:chgData name="Kokchun Giang" userId="67e2125d-ec8c-4323-9653-9824a2ad815f" providerId="ADAL" clId="{066B0731-8B54-CF43-9BDD-D2EEB9663FC5}" dt="2024-01-27T12:06:36.770" v="2067"/>
          <ac:inkMkLst>
            <pc:docMk/>
            <pc:sldMk cId="2141783636" sldId="333"/>
            <ac:inkMk id="1487" creationId="{84489C91-3F8B-2982-D8AA-C76D5B3AACF8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89" creationId="{45E65460-D3CB-AA65-B8DA-840A1A6FED2F}"/>
          </ac:inkMkLst>
        </pc:inkChg>
        <pc:inkChg chg="del">
          <ac:chgData name="Kokchun Giang" userId="67e2125d-ec8c-4323-9653-9824a2ad815f" providerId="ADAL" clId="{066B0731-8B54-CF43-9BDD-D2EEB9663FC5}" dt="2024-01-26T16:35:10.862" v="1757" actId="478"/>
          <ac:inkMkLst>
            <pc:docMk/>
            <pc:sldMk cId="2141783636" sldId="333"/>
            <ac:inkMk id="1489" creationId="{68AA4EEF-8BC0-35F1-BF8E-6F6F979950E4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1" creationId="{20B83438-4A7B-6B64-A2D9-4188F558F16E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2" creationId="{D327BC82-5110-1F19-0FF2-3E8DA4C4CF5F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3" creationId="{E59AC63F-3F72-62F9-11F4-61A358AABC14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4" creationId="{CA0E623F-3D70-70F8-CD78-61A7BECA8654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5" creationId="{497A96E9-2E3C-7A9C-32B6-8FC17CFB0450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6" creationId="{D94FFA92-5997-E166-BF97-0DFB11634F43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7" creationId="{C14C0967-8A93-1053-04A8-4FA3DE089D47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8" creationId="{6725A346-F719-E5D5-3DA0-C5438C146C68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499" creationId="{87EFD0B7-69FD-B3FA-5E17-7FE4F0B7C0D6}"/>
          </ac:inkMkLst>
        </pc:inkChg>
        <pc:inkChg chg="add mod">
          <ac:chgData name="Kokchun Giang" userId="67e2125d-ec8c-4323-9653-9824a2ad815f" providerId="ADAL" clId="{066B0731-8B54-CF43-9BDD-D2EEB9663FC5}" dt="2024-01-27T12:06:43.828" v="2079"/>
          <ac:inkMkLst>
            <pc:docMk/>
            <pc:sldMk cId="2141783636" sldId="333"/>
            <ac:inkMk id="1500" creationId="{A645C5A3-717E-ED11-FCF0-E01089189354}"/>
          </ac:inkMkLst>
        </pc:inkChg>
        <pc:inkChg chg="add mod">
          <ac:chgData name="Kokchun Giang" userId="67e2125d-ec8c-4323-9653-9824a2ad815f" providerId="ADAL" clId="{066B0731-8B54-CF43-9BDD-D2EEB9663FC5}" dt="2024-01-27T12:06:51.519" v="2084"/>
          <ac:inkMkLst>
            <pc:docMk/>
            <pc:sldMk cId="2141783636" sldId="333"/>
            <ac:inkMk id="1504" creationId="{9AF05DEF-4989-D75F-E7E9-6F16977B97AD}"/>
          </ac:inkMkLst>
        </pc:inkChg>
        <pc:inkChg chg="add mod">
          <ac:chgData name="Kokchun Giang" userId="67e2125d-ec8c-4323-9653-9824a2ad815f" providerId="ADAL" clId="{066B0731-8B54-CF43-9BDD-D2EEB9663FC5}" dt="2024-01-27T12:06:51.519" v="2084"/>
          <ac:inkMkLst>
            <pc:docMk/>
            <pc:sldMk cId="2141783636" sldId="333"/>
            <ac:inkMk id="1505" creationId="{52FE9BAB-636C-42DC-0271-57E700299FE1}"/>
          </ac:inkMkLst>
        </pc:inkChg>
        <pc:inkChg chg="add mod">
          <ac:chgData name="Kokchun Giang" userId="67e2125d-ec8c-4323-9653-9824a2ad815f" providerId="ADAL" clId="{066B0731-8B54-CF43-9BDD-D2EEB9663FC5}" dt="2024-01-27T12:06:51.519" v="2084"/>
          <ac:inkMkLst>
            <pc:docMk/>
            <pc:sldMk cId="2141783636" sldId="333"/>
            <ac:inkMk id="1506" creationId="{61FAEF87-5DE6-C574-4B5D-E7269977ABA0}"/>
          </ac:inkMkLst>
        </pc:inkChg>
        <pc:inkChg chg="add mod">
          <ac:chgData name="Kokchun Giang" userId="67e2125d-ec8c-4323-9653-9824a2ad815f" providerId="ADAL" clId="{066B0731-8B54-CF43-9BDD-D2EEB9663FC5}" dt="2024-01-27T12:46:41.602" v="3075" actId="164"/>
          <ac:inkMkLst>
            <pc:docMk/>
            <pc:sldMk cId="2141783636" sldId="333"/>
            <ac:inkMk id="1507" creationId="{439D2D02-073E-38E7-9360-EA377192FDD8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09" creationId="{EC4BE9FD-C8C7-96C7-F15D-D9EC22A11BAF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0" creationId="{DFA7BD3F-0B6F-143F-E370-D63F9E8E374B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1" creationId="{42A3DA5E-DFF7-7371-5983-876CB49440EC}"/>
          </ac:inkMkLst>
        </pc:inkChg>
        <pc:inkChg chg="add mod">
          <ac:chgData name="Kokchun Giang" userId="67e2125d-ec8c-4323-9653-9824a2ad815f" providerId="ADAL" clId="{066B0731-8B54-CF43-9BDD-D2EEB9663FC5}" dt="2024-01-27T12:46:41.602" v="3075" actId="164"/>
          <ac:inkMkLst>
            <pc:docMk/>
            <pc:sldMk cId="2141783636" sldId="333"/>
            <ac:inkMk id="1512" creationId="{94A08583-57C2-FA76-8F5F-EB0DC236EC93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3" creationId="{22D3E8C5-48D7-847E-1CC6-FE9F35AE74A0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4" creationId="{2687D745-A5FD-A47F-6B41-253F111A525D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5" creationId="{56879435-5318-E006-6600-BAE2F5A7B519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6" creationId="{7B68D18C-B4FC-31CA-41C7-2361D2E65618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7" creationId="{4C208AF9-E717-2DA1-CC02-ED07298C62AF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8" creationId="{EF6B2078-D7A7-B472-5E59-2D209EF86975}"/>
          </ac:inkMkLst>
        </pc:inkChg>
        <pc:inkChg chg="add mod">
          <ac:chgData name="Kokchun Giang" userId="67e2125d-ec8c-4323-9653-9824a2ad815f" providerId="ADAL" clId="{066B0731-8B54-CF43-9BDD-D2EEB9663FC5}" dt="2024-01-27T12:06:57.920" v="2096"/>
          <ac:inkMkLst>
            <pc:docMk/>
            <pc:sldMk cId="2141783636" sldId="333"/>
            <ac:inkMk id="1519" creationId="{F65F1BF9-D197-E495-AF28-708A7CA6105E}"/>
          </ac:inkMkLst>
        </pc:inkChg>
        <pc:inkChg chg="add mod">
          <ac:chgData name="Kokchun Giang" userId="67e2125d-ec8c-4323-9653-9824a2ad815f" providerId="ADAL" clId="{066B0731-8B54-CF43-9BDD-D2EEB9663FC5}" dt="2024-01-27T12:07:13.396" v="2102"/>
          <ac:inkMkLst>
            <pc:docMk/>
            <pc:sldMk cId="2141783636" sldId="333"/>
            <ac:inkMk id="1522" creationId="{AB347F65-2249-D0A6-B72F-EAFEB7BBC13E}"/>
          </ac:inkMkLst>
        </pc:inkChg>
        <pc:inkChg chg="add del mod">
          <ac:chgData name="Kokchun Giang" userId="67e2125d-ec8c-4323-9653-9824a2ad815f" providerId="ADAL" clId="{066B0731-8B54-CF43-9BDD-D2EEB9663FC5}" dt="2024-01-27T12:07:13.875" v="2103" actId="9405"/>
          <ac:inkMkLst>
            <pc:docMk/>
            <pc:sldMk cId="2141783636" sldId="333"/>
            <ac:inkMk id="1523" creationId="{3C20E123-5434-6AAA-291C-FE25803AD32A}"/>
          </ac:inkMkLst>
        </pc:inkChg>
        <pc:inkChg chg="add del mod">
          <ac:chgData name="Kokchun Giang" userId="67e2125d-ec8c-4323-9653-9824a2ad815f" providerId="ADAL" clId="{066B0731-8B54-CF43-9BDD-D2EEB9663FC5}" dt="2024-01-27T12:07:13.396" v="2102"/>
          <ac:inkMkLst>
            <pc:docMk/>
            <pc:sldMk cId="2141783636" sldId="333"/>
            <ac:inkMk id="1524" creationId="{339C61EA-D863-789B-7A2C-B5FB7497E00E}"/>
          </ac:inkMkLst>
        </pc:inkChg>
        <pc:inkChg chg="add del mod">
          <ac:chgData name="Kokchun Giang" userId="67e2125d-ec8c-4323-9653-9824a2ad815f" providerId="ADAL" clId="{066B0731-8B54-CF43-9BDD-D2EEB9663FC5}" dt="2024-01-27T12:07:58.917" v="2168"/>
          <ac:inkMkLst>
            <pc:docMk/>
            <pc:sldMk cId="2141783636" sldId="333"/>
            <ac:inkMk id="1526" creationId="{F0051A68-8EA6-9EA6-FD6C-FCBC5EB91FB5}"/>
          </ac:inkMkLst>
        </pc:inkChg>
        <pc:inkChg chg="add del mod">
          <ac:chgData name="Kokchun Giang" userId="67e2125d-ec8c-4323-9653-9824a2ad815f" providerId="ADAL" clId="{066B0731-8B54-CF43-9BDD-D2EEB9663FC5}" dt="2024-01-27T12:07:58.914" v="2163"/>
          <ac:inkMkLst>
            <pc:docMk/>
            <pc:sldMk cId="2141783636" sldId="333"/>
            <ac:inkMk id="1527" creationId="{58609D4F-10BC-0FE1-F7B6-7901564D86F4}"/>
          </ac:inkMkLst>
        </pc:inkChg>
        <pc:inkChg chg="add del mod">
          <ac:chgData name="Kokchun Giang" userId="67e2125d-ec8c-4323-9653-9824a2ad815f" providerId="ADAL" clId="{066B0731-8B54-CF43-9BDD-D2EEB9663FC5}" dt="2024-01-27T12:07:58.911" v="2161"/>
          <ac:inkMkLst>
            <pc:docMk/>
            <pc:sldMk cId="2141783636" sldId="333"/>
            <ac:inkMk id="1528" creationId="{F8615E10-CC48-7E3F-2A53-3B9F09F5F49A}"/>
          </ac:inkMkLst>
        </pc:inkChg>
        <pc:inkChg chg="add del mod">
          <ac:chgData name="Kokchun Giang" userId="67e2125d-ec8c-4323-9653-9824a2ad815f" providerId="ADAL" clId="{066B0731-8B54-CF43-9BDD-D2EEB9663FC5}" dt="2024-01-27T12:07:58.925" v="2178"/>
          <ac:inkMkLst>
            <pc:docMk/>
            <pc:sldMk cId="2141783636" sldId="333"/>
            <ac:inkMk id="1529" creationId="{29AF12CD-EF23-D10D-F6DF-3D056C9BB695}"/>
          </ac:inkMkLst>
        </pc:inkChg>
        <pc:inkChg chg="add del mod">
          <ac:chgData name="Kokchun Giang" userId="67e2125d-ec8c-4323-9653-9824a2ad815f" providerId="ADAL" clId="{066B0731-8B54-CF43-9BDD-D2EEB9663FC5}" dt="2024-01-27T12:07:58.908" v="2154"/>
          <ac:inkMkLst>
            <pc:docMk/>
            <pc:sldMk cId="2141783636" sldId="333"/>
            <ac:inkMk id="1530" creationId="{6AA48876-CA41-1021-1CE6-BACB1BF3833A}"/>
          </ac:inkMkLst>
        </pc:inkChg>
        <pc:inkChg chg="add del mod">
          <ac:chgData name="Kokchun Giang" userId="67e2125d-ec8c-4323-9653-9824a2ad815f" providerId="ADAL" clId="{066B0731-8B54-CF43-9BDD-D2EEB9663FC5}" dt="2024-01-27T12:07:58.923" v="2175"/>
          <ac:inkMkLst>
            <pc:docMk/>
            <pc:sldMk cId="2141783636" sldId="333"/>
            <ac:inkMk id="1531" creationId="{69B9BE2D-6009-F236-A0E4-4871A75C665B}"/>
          </ac:inkMkLst>
        </pc:inkChg>
        <pc:inkChg chg="add del mod">
          <ac:chgData name="Kokchun Giang" userId="67e2125d-ec8c-4323-9653-9824a2ad815f" providerId="ADAL" clId="{066B0731-8B54-CF43-9BDD-D2EEB9663FC5}" dt="2024-01-27T12:07:58.922" v="2174"/>
          <ac:inkMkLst>
            <pc:docMk/>
            <pc:sldMk cId="2141783636" sldId="333"/>
            <ac:inkMk id="1532" creationId="{81F2B563-D0B4-FAA8-2695-A1CD970E1906}"/>
          </ac:inkMkLst>
        </pc:inkChg>
        <pc:inkChg chg="add del mod">
          <ac:chgData name="Kokchun Giang" userId="67e2125d-ec8c-4323-9653-9824a2ad815f" providerId="ADAL" clId="{066B0731-8B54-CF43-9BDD-D2EEB9663FC5}" dt="2024-01-27T12:07:58.916" v="2166"/>
          <ac:inkMkLst>
            <pc:docMk/>
            <pc:sldMk cId="2141783636" sldId="333"/>
            <ac:inkMk id="1533" creationId="{2E26D195-3B89-2893-9019-08DC29553556}"/>
          </ac:inkMkLst>
        </pc:inkChg>
        <pc:inkChg chg="add del mod">
          <ac:chgData name="Kokchun Giang" userId="67e2125d-ec8c-4323-9653-9824a2ad815f" providerId="ADAL" clId="{066B0731-8B54-CF43-9BDD-D2EEB9663FC5}" dt="2024-01-27T12:07:58.908" v="2155"/>
          <ac:inkMkLst>
            <pc:docMk/>
            <pc:sldMk cId="2141783636" sldId="333"/>
            <ac:inkMk id="1534" creationId="{2C37724D-2305-A847-C84A-5EB7F7A5EB64}"/>
          </ac:inkMkLst>
        </pc:inkChg>
        <pc:inkChg chg="add del mod">
          <ac:chgData name="Kokchun Giang" userId="67e2125d-ec8c-4323-9653-9824a2ad815f" providerId="ADAL" clId="{066B0731-8B54-CF43-9BDD-D2EEB9663FC5}" dt="2024-01-27T12:07:58.921" v="2172"/>
          <ac:inkMkLst>
            <pc:docMk/>
            <pc:sldMk cId="2141783636" sldId="333"/>
            <ac:inkMk id="1535" creationId="{3BFFF954-2FCD-A7B4-63E4-472140C387C3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1536" creationId="{55F446B9-6BBE-60D1-A130-EA4A2E25CE68}"/>
          </ac:inkMkLst>
        </pc:inkChg>
        <pc:inkChg chg="add mod">
          <ac:chgData name="Kokchun Giang" userId="67e2125d-ec8c-4323-9653-9824a2ad815f" providerId="ADAL" clId="{066B0731-8B54-CF43-9BDD-D2EEB9663FC5}" dt="2024-01-27T12:08:29.306" v="2214"/>
          <ac:inkMkLst>
            <pc:docMk/>
            <pc:sldMk cId="2141783636" sldId="333"/>
            <ac:inkMk id="1537" creationId="{F63DB8E4-F7E6-055B-159C-88E93A85366F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0" creationId="{D82DA229-39EC-091E-DEF4-151F7F3EE3A1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1" creationId="{B65C2696-94B8-3ADB-B36D-CD40F2078EF3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2" creationId="{D8203837-D560-D50B-7EB8-F758FB877674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3" creationId="{9BE72796-A48A-0EB8-BEEA-8CEF39BDE744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4" creationId="{FF85F203-6329-E67C-B2AF-E59CEB21072B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5" creationId="{E166E96F-DD5F-62B0-BB53-CB322B076332}"/>
          </ac:inkMkLst>
        </pc:inkChg>
        <pc:inkChg chg="add mod">
          <ac:chgData name="Kokchun Giang" userId="67e2125d-ec8c-4323-9653-9824a2ad815f" providerId="ADAL" clId="{066B0731-8B54-CF43-9BDD-D2EEB9663FC5}" dt="2024-01-27T12:08:35.617" v="2222"/>
          <ac:inkMkLst>
            <pc:docMk/>
            <pc:sldMk cId="2141783636" sldId="333"/>
            <ac:inkMk id="1546" creationId="{86BD15E2-305A-8F1E-FCD1-58B956051517}"/>
          </ac:inkMkLst>
        </pc:inkChg>
        <pc:inkChg chg="add mod">
          <ac:chgData name="Kokchun Giang" userId="67e2125d-ec8c-4323-9653-9824a2ad815f" providerId="ADAL" clId="{066B0731-8B54-CF43-9BDD-D2EEB9663FC5}" dt="2024-01-27T12:46:44.530" v="3076" actId="164"/>
          <ac:inkMkLst>
            <pc:docMk/>
            <pc:sldMk cId="2141783636" sldId="333"/>
            <ac:inkMk id="1549" creationId="{2948893D-28DD-CD34-0E0B-B06EFA49D388}"/>
          </ac:inkMkLst>
        </pc:inkChg>
        <pc:inkChg chg="add mod">
          <ac:chgData name="Kokchun Giang" userId="67e2125d-ec8c-4323-9653-9824a2ad815f" providerId="ADAL" clId="{066B0731-8B54-CF43-9BDD-D2EEB9663FC5}" dt="2024-01-27T12:46:44.530" v="3076" actId="164"/>
          <ac:inkMkLst>
            <pc:docMk/>
            <pc:sldMk cId="2141783636" sldId="333"/>
            <ac:inkMk id="1550" creationId="{0CC16E38-802F-FB26-AED2-CDB8D6B9EEE8}"/>
          </ac:inkMkLst>
        </pc:inkChg>
        <pc:inkChg chg="add mod">
          <ac:chgData name="Kokchun Giang" userId="67e2125d-ec8c-4323-9653-9824a2ad815f" providerId="ADAL" clId="{066B0731-8B54-CF43-9BDD-D2EEB9663FC5}" dt="2024-01-27T12:46:44.530" v="3076" actId="164"/>
          <ac:inkMkLst>
            <pc:docMk/>
            <pc:sldMk cId="2141783636" sldId="333"/>
            <ac:inkMk id="1551" creationId="{11CE5875-018F-C9E5-AF4C-0A49A449C78F}"/>
          </ac:inkMkLst>
        </pc:inkChg>
        <pc:inkChg chg="add mod">
          <ac:chgData name="Kokchun Giang" userId="67e2125d-ec8c-4323-9653-9824a2ad815f" providerId="ADAL" clId="{066B0731-8B54-CF43-9BDD-D2EEB9663FC5}" dt="2024-01-27T12:46:44.530" v="3076" actId="164"/>
          <ac:inkMkLst>
            <pc:docMk/>
            <pc:sldMk cId="2141783636" sldId="333"/>
            <ac:inkMk id="1552" creationId="{E09ADC36-566B-31A7-854E-CE45F2379D38}"/>
          </ac:inkMkLst>
        </pc:inkChg>
        <pc:inkChg chg="add mod">
          <ac:chgData name="Kokchun Giang" userId="67e2125d-ec8c-4323-9653-9824a2ad815f" providerId="ADAL" clId="{066B0731-8B54-CF43-9BDD-D2EEB9663FC5}" dt="2024-01-27T12:46:44.530" v="3076" actId="164"/>
          <ac:inkMkLst>
            <pc:docMk/>
            <pc:sldMk cId="2141783636" sldId="333"/>
            <ac:inkMk id="1553" creationId="{E7494994-54A1-6C03-0AAE-4CBF8C253BFD}"/>
          </ac:inkMkLst>
        </pc:inkChg>
        <pc:inkChg chg="add del mod">
          <ac:chgData name="Kokchun Giang" userId="67e2125d-ec8c-4323-9653-9824a2ad815f" providerId="ADAL" clId="{066B0731-8B54-CF43-9BDD-D2EEB9663FC5}" dt="2024-01-27T12:08:41.233" v="2237" actId="9405"/>
          <ac:inkMkLst>
            <pc:docMk/>
            <pc:sldMk cId="2141783636" sldId="333"/>
            <ac:inkMk id="1554" creationId="{0BD89863-5237-C294-DF56-EDABE65601E3}"/>
          </ac:inkMkLst>
        </pc:inkChg>
        <pc:inkChg chg="add del mod">
          <ac:chgData name="Kokchun Giang" userId="67e2125d-ec8c-4323-9653-9824a2ad815f" providerId="ADAL" clId="{066B0731-8B54-CF43-9BDD-D2EEB9663FC5}" dt="2024-01-27T12:08:40.672" v="2236" actId="9405"/>
          <ac:inkMkLst>
            <pc:docMk/>
            <pc:sldMk cId="2141783636" sldId="333"/>
            <ac:inkMk id="1555" creationId="{D97F7DF5-E1EA-67CF-5C0F-619F11F31F5E}"/>
          </ac:inkMkLst>
        </pc:inkChg>
        <pc:inkChg chg="add del mod">
          <ac:chgData name="Kokchun Giang" userId="67e2125d-ec8c-4323-9653-9824a2ad815f" providerId="ADAL" clId="{066B0731-8B54-CF43-9BDD-D2EEB9663FC5}" dt="2024-01-27T12:08:40.308" v="2235"/>
          <ac:inkMkLst>
            <pc:docMk/>
            <pc:sldMk cId="2141783636" sldId="333"/>
            <ac:inkMk id="1556" creationId="{68D44BC4-BA95-870B-CBEC-7C29215D62F2}"/>
          </ac:inkMkLst>
        </pc:inkChg>
        <pc:inkChg chg="add del">
          <ac:chgData name="Kokchun Giang" userId="67e2125d-ec8c-4323-9653-9824a2ad815f" providerId="ADAL" clId="{066B0731-8B54-CF43-9BDD-D2EEB9663FC5}" dt="2024-01-27T12:08:39.979" v="2232" actId="9405"/>
          <ac:inkMkLst>
            <pc:docMk/>
            <pc:sldMk cId="2141783636" sldId="333"/>
            <ac:inkMk id="1557" creationId="{D6AF0C40-3EB5-4756-D016-CF43A819FE66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0" creationId="{67A520EB-817A-0B4B-E481-473FE938A108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1" creationId="{6EF631D5-8E45-5874-992F-404F82A1EBBD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2" creationId="{B87B7E44-3CFC-FC22-73D0-8B7B0B61F588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3" creationId="{84F9996A-66C4-DC0F-23BC-1AEDE10CFE55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4" creationId="{61F7B798-2339-D190-C3E2-76F7992DCAF7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5" creationId="{9902821A-8E4B-F8D6-450C-2E339984B2B7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6" creationId="{5890ADDF-8EF7-9D18-8504-03E657F05C0C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7" creationId="{0227DEF9-6958-72F0-186B-4CDD1145B62C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8" creationId="{2FCA8BD9-131C-8B11-B69D-CC65E475930F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69" creationId="{EC94AF80-5DA0-4D8F-1FEB-E211854C7ED0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0" creationId="{298B843A-850A-B7EC-F76A-37007AD15F58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1" creationId="{B16A5B27-647A-E379-1DC5-472E10BFF37A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2" creationId="{A49E3D1C-22E5-0199-53CD-54B16F019011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3" creationId="{EEF28EC1-FFBE-464B-1AF7-19C1B11FA2B0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4" creationId="{75201BE4-1C3A-D8E5-6A7C-989E489B7AF7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5" creationId="{D4C6CEEC-2D2C-87EC-7BE7-E4402FFDAB13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6" creationId="{29F06572-5F36-0AB0-3ADE-3036693296FE}"/>
          </ac:inkMkLst>
        </pc:inkChg>
        <pc:inkChg chg="add mod">
          <ac:chgData name="Kokchun Giang" userId="67e2125d-ec8c-4323-9653-9824a2ad815f" providerId="ADAL" clId="{066B0731-8B54-CF43-9BDD-D2EEB9663FC5}" dt="2024-01-27T12:08:48.933" v="2256"/>
          <ac:inkMkLst>
            <pc:docMk/>
            <pc:sldMk cId="2141783636" sldId="333"/>
            <ac:inkMk id="1577" creationId="{0884A2F5-2912-14CA-C39B-2632BAA05800}"/>
          </ac:inkMkLst>
        </pc:inkChg>
        <pc:inkChg chg="add mod">
          <ac:chgData name="Kokchun Giang" userId="67e2125d-ec8c-4323-9653-9824a2ad815f" providerId="ADAL" clId="{066B0731-8B54-CF43-9BDD-D2EEB9663FC5}" dt="2024-01-27T12:08:51.787" v="2262"/>
          <ac:inkMkLst>
            <pc:docMk/>
            <pc:sldMk cId="2141783636" sldId="333"/>
            <ac:inkMk id="1581" creationId="{16E6137B-B292-4F90-7F70-15BFBED2DB00}"/>
          </ac:inkMkLst>
        </pc:inkChg>
        <pc:inkChg chg="add mod">
          <ac:chgData name="Kokchun Giang" userId="67e2125d-ec8c-4323-9653-9824a2ad815f" providerId="ADAL" clId="{066B0731-8B54-CF43-9BDD-D2EEB9663FC5}" dt="2024-01-27T12:08:51.787" v="2262"/>
          <ac:inkMkLst>
            <pc:docMk/>
            <pc:sldMk cId="2141783636" sldId="333"/>
            <ac:inkMk id="1582" creationId="{BA2A06E6-7769-AD21-DA06-2F6ACF87520C}"/>
          </ac:inkMkLst>
        </pc:inkChg>
        <pc:inkChg chg="add mod">
          <ac:chgData name="Kokchun Giang" userId="67e2125d-ec8c-4323-9653-9824a2ad815f" providerId="ADAL" clId="{066B0731-8B54-CF43-9BDD-D2EEB9663FC5}" dt="2024-01-27T12:08:51.787" v="2262"/>
          <ac:inkMkLst>
            <pc:docMk/>
            <pc:sldMk cId="2141783636" sldId="333"/>
            <ac:inkMk id="1583" creationId="{CB468D09-F508-6B33-7E4B-50C85FC52CCC}"/>
          </ac:inkMkLst>
        </pc:inkChg>
        <pc:inkChg chg="add mod">
          <ac:chgData name="Kokchun Giang" userId="67e2125d-ec8c-4323-9653-9824a2ad815f" providerId="ADAL" clId="{066B0731-8B54-CF43-9BDD-D2EEB9663FC5}" dt="2024-01-27T12:08:51.787" v="2262"/>
          <ac:inkMkLst>
            <pc:docMk/>
            <pc:sldMk cId="2141783636" sldId="333"/>
            <ac:inkMk id="1584" creationId="{61F14E0C-6440-9668-3BBF-C006319EE2B3}"/>
          </ac:inkMkLst>
        </pc:inkChg>
        <pc:inkChg chg="add mod">
          <ac:chgData name="Kokchun Giang" userId="67e2125d-ec8c-4323-9653-9824a2ad815f" providerId="ADAL" clId="{066B0731-8B54-CF43-9BDD-D2EEB9663FC5}" dt="2024-01-27T12:08:51.787" v="2262"/>
          <ac:inkMkLst>
            <pc:docMk/>
            <pc:sldMk cId="2141783636" sldId="333"/>
            <ac:inkMk id="1585" creationId="{568A39AE-94D7-5D9E-6743-AC313674E048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87" creationId="{C7CA50C7-D2DB-57D5-FC5E-6F60E2A521DB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88" creationId="{1EFC81AF-1A52-2A95-8159-B31A2A006A48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89" creationId="{ACD24173-1BFE-E422-7F44-8500BF07857C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90" creationId="{E00B628C-2D08-B978-26EB-45F01ACFFE26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91" creationId="{8B8A03A2-FC5F-4848-7C56-96D2086514C5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92" creationId="{3E649729-8AC2-8A3B-7262-0D697A08CC53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93" creationId="{22786AE9-F102-1109-F136-BDACA9E60A86}"/>
          </ac:inkMkLst>
        </pc:inkChg>
        <pc:inkChg chg="add mod">
          <ac:chgData name="Kokchun Giang" userId="67e2125d-ec8c-4323-9653-9824a2ad815f" providerId="ADAL" clId="{066B0731-8B54-CF43-9BDD-D2EEB9663FC5}" dt="2024-01-27T12:09:04.094" v="2271"/>
          <ac:inkMkLst>
            <pc:docMk/>
            <pc:sldMk cId="2141783636" sldId="333"/>
            <ac:inkMk id="1594" creationId="{59091751-C2D8-AD02-AD43-4CD554CC3B4B}"/>
          </ac:inkMkLst>
        </pc:inkChg>
        <pc:inkChg chg="add mod">
          <ac:chgData name="Kokchun Giang" userId="67e2125d-ec8c-4323-9653-9824a2ad815f" providerId="ADAL" clId="{066B0731-8B54-CF43-9BDD-D2EEB9663FC5}" dt="2024-01-27T12:46:46.870" v="3077" actId="164"/>
          <ac:inkMkLst>
            <pc:docMk/>
            <pc:sldMk cId="2141783636" sldId="333"/>
            <ac:inkMk id="1597" creationId="{D04705F8-41ED-EFA4-5F27-7B702FEFE13F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598" creationId="{80C1F688-B0DA-D417-A0AB-AE556E5D13FE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599" creationId="{07D3548C-1B28-BD22-4113-E5E09A4738C9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0" creationId="{59701C0A-1AA7-E9D8-CD05-91CA0F24A453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1" creationId="{4EEB0AC4-68C7-1797-62FC-F96AA18D3A36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2" creationId="{EE9C13D1-D1A1-5B4B-821C-314A78813C6F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3" creationId="{F0606959-34AE-3307-151F-23585D33FFFE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4" creationId="{AB73BCB9-7328-337C-CB9F-8C02AF257AC0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5" creationId="{E8A85DE0-CF8E-5C8B-2776-801C2D5080CC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6" creationId="{59C48136-E2FF-59C8-01A9-ADACA364FADE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7" creationId="{BDA3E804-CFB5-B572-1837-DFE76420A6E8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8" creationId="{1D322FC8-4B08-8F70-4AB8-F4D7443F5691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09" creationId="{ECFBEDC1-0F1F-91AC-EB65-FC9F5F5E5FA9}"/>
          </ac:inkMkLst>
        </pc:inkChg>
        <pc:inkChg chg="add mod">
          <ac:chgData name="Kokchun Giang" userId="67e2125d-ec8c-4323-9653-9824a2ad815f" providerId="ADAL" clId="{066B0731-8B54-CF43-9BDD-D2EEB9663FC5}" dt="2024-01-27T12:09:18.854" v="2286"/>
          <ac:inkMkLst>
            <pc:docMk/>
            <pc:sldMk cId="2141783636" sldId="333"/>
            <ac:inkMk id="1610" creationId="{66FE7503-F05A-BC3A-F26F-DF16356E7440}"/>
          </ac:inkMkLst>
        </pc:inkChg>
        <pc:inkChg chg="add mod">
          <ac:chgData name="Kokchun Giang" userId="67e2125d-ec8c-4323-9653-9824a2ad815f" providerId="ADAL" clId="{066B0731-8B54-CF43-9BDD-D2EEB9663FC5}" dt="2024-01-27T12:46:46.870" v="3077" actId="164"/>
          <ac:inkMkLst>
            <pc:docMk/>
            <pc:sldMk cId="2141783636" sldId="333"/>
            <ac:inkMk id="1613" creationId="{813C1BD4-5211-0D20-E24A-6526ADDA40EC}"/>
          </ac:inkMkLst>
        </pc:inkChg>
        <pc:inkChg chg="del">
          <ac:chgData name="Kokchun Giang" userId="67e2125d-ec8c-4323-9653-9824a2ad815f" providerId="ADAL" clId="{066B0731-8B54-CF43-9BDD-D2EEB9663FC5}" dt="2024-01-26T16:35:14.132" v="1758" actId="478"/>
          <ac:inkMkLst>
            <pc:docMk/>
            <pc:sldMk cId="2141783636" sldId="333"/>
            <ac:inkMk id="1622" creationId="{0CD574CA-88C3-B0F0-FEE1-AFC094359C3B}"/>
          </ac:inkMkLst>
        </pc:inkChg>
        <pc:inkChg chg="del">
          <ac:chgData name="Kokchun Giang" userId="67e2125d-ec8c-4323-9653-9824a2ad815f" providerId="ADAL" clId="{066B0731-8B54-CF43-9BDD-D2EEB9663FC5}" dt="2024-01-26T16:35:14.132" v="1758" actId="478"/>
          <ac:inkMkLst>
            <pc:docMk/>
            <pc:sldMk cId="2141783636" sldId="333"/>
            <ac:inkMk id="1639" creationId="{5F783B17-EF7F-3623-D5F8-FA1F79883A88}"/>
          </ac:inkMkLst>
        </pc:inkChg>
        <pc:inkChg chg="del">
          <ac:chgData name="Kokchun Giang" userId="67e2125d-ec8c-4323-9653-9824a2ad815f" providerId="ADAL" clId="{066B0731-8B54-CF43-9BDD-D2EEB9663FC5}" dt="2024-01-26T16:35:14.132" v="1758" actId="478"/>
          <ac:inkMkLst>
            <pc:docMk/>
            <pc:sldMk cId="2141783636" sldId="333"/>
            <ac:inkMk id="1665" creationId="{E677031C-CE11-E263-083F-44F2128EA972}"/>
          </ac:inkMkLst>
        </pc:inkChg>
      </pc:sldChg>
      <pc:sldChg chg="add del">
        <pc:chgData name="Kokchun Giang" userId="67e2125d-ec8c-4323-9653-9824a2ad815f" providerId="ADAL" clId="{066B0731-8B54-CF43-9BDD-D2EEB9663FC5}" dt="2024-01-26T16:24:58.487" v="1333" actId="2696"/>
        <pc:sldMkLst>
          <pc:docMk/>
          <pc:sldMk cId="3654198426" sldId="333"/>
        </pc:sldMkLst>
      </pc:sldChg>
      <pc:sldChg chg="addSp delSp modSp add mod delAnim modAnim">
        <pc:chgData name="Kokchun Giang" userId="67e2125d-ec8c-4323-9653-9824a2ad815f" providerId="ADAL" clId="{066B0731-8B54-CF43-9BDD-D2EEB9663FC5}" dt="2024-01-27T12:51:22.305" v="3107"/>
        <pc:sldMkLst>
          <pc:docMk/>
          <pc:sldMk cId="624838760" sldId="334"/>
        </pc:sldMkLst>
        <pc:spChg chg="mod">
          <ac:chgData name="Kokchun Giang" userId="67e2125d-ec8c-4323-9653-9824a2ad815f" providerId="ADAL" clId="{066B0731-8B54-CF43-9BDD-D2EEB9663FC5}" dt="2024-01-27T12:28:56.171" v="2988" actId="20577"/>
          <ac:spMkLst>
            <pc:docMk/>
            <pc:sldMk cId="624838760" sldId="334"/>
            <ac:spMk id="28" creationId="{204613D9-6B32-829A-F641-303C6C662015}"/>
          </ac:spMkLst>
        </pc:s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0" creationId="{597C6872-37EF-71F6-7DFC-AD47487D03F0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22" creationId="{D4AECFB0-695D-D477-AF10-0B5D9D249BB6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27" creationId="{A7A9E678-D780-130F-F388-725DF37BF0DD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31" creationId="{3B5DD02C-31AD-D1BE-E7FD-1C0BE56D4843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37" creationId="{A1C7ACB8-A865-E7F6-9422-0D0296549C70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62" creationId="{5BEA5DFC-5675-0D8B-168C-6DB82AB2ED9B}"/>
          </ac:grpSpMkLst>
        </pc:grpChg>
        <pc:grpChg chg="mod">
          <ac:chgData name="Kokchun Giang" userId="67e2125d-ec8c-4323-9653-9824a2ad815f" providerId="ADAL" clId="{066B0731-8B54-CF43-9BDD-D2EEB9663FC5}" dt="2024-01-27T12:17:50.205" v="2439"/>
          <ac:grpSpMkLst>
            <pc:docMk/>
            <pc:sldMk cId="624838760" sldId="334"/>
            <ac:grpSpMk id="387" creationId="{681E500B-93B1-F9B2-813F-E56702770BF1}"/>
          </ac:grpSpMkLst>
        </pc:grpChg>
        <pc:grpChg chg="add del mod">
          <ac:chgData name="Kokchun Giang" userId="67e2125d-ec8c-4323-9653-9824a2ad815f" providerId="ADAL" clId="{066B0731-8B54-CF43-9BDD-D2EEB9663FC5}" dt="2024-01-27T12:17:49.179" v="2433"/>
          <ac:grpSpMkLst>
            <pc:docMk/>
            <pc:sldMk cId="624838760" sldId="334"/>
            <ac:grpSpMk id="394" creationId="{2E98C64A-7F33-E005-D87D-47181C1BF4FA}"/>
          </ac:grpSpMkLst>
        </pc:grpChg>
        <pc:grpChg chg="mod">
          <ac:chgData name="Kokchun Giang" userId="67e2125d-ec8c-4323-9653-9824a2ad815f" providerId="ADAL" clId="{066B0731-8B54-CF43-9BDD-D2EEB9663FC5}" dt="2024-01-27T12:17:48.906" v="2431"/>
          <ac:grpSpMkLst>
            <pc:docMk/>
            <pc:sldMk cId="624838760" sldId="334"/>
            <ac:grpSpMk id="396" creationId="{15D9B4FA-EE04-50A9-3562-68DB71C685E8}"/>
          </ac:grpSpMkLst>
        </pc:grpChg>
        <pc:grpChg chg="mod">
          <ac:chgData name="Kokchun Giang" userId="67e2125d-ec8c-4323-9653-9824a2ad815f" providerId="ADAL" clId="{066B0731-8B54-CF43-9BDD-D2EEB9663FC5}" dt="2024-01-27T12:17:48.262" v="2427"/>
          <ac:grpSpMkLst>
            <pc:docMk/>
            <pc:sldMk cId="624838760" sldId="334"/>
            <ac:grpSpMk id="400" creationId="{EA261E4F-F53E-C67C-8A48-53F1070CAB94}"/>
          </ac:grpSpMkLst>
        </pc:grpChg>
        <pc:grpChg chg="add mod">
          <ac:chgData name="Kokchun Giang" userId="67e2125d-ec8c-4323-9653-9824a2ad815f" providerId="ADAL" clId="{066B0731-8B54-CF43-9BDD-D2EEB9663FC5}" dt="2024-01-27T12:48:22.878" v="3088" actId="1076"/>
          <ac:grpSpMkLst>
            <pc:docMk/>
            <pc:sldMk cId="624838760" sldId="334"/>
            <ac:grpSpMk id="401" creationId="{CDFE5320-C663-5DBE-5BBA-48E4FBEB3D61}"/>
          </ac:grpSpMkLst>
        </pc:grpChg>
        <pc:grpChg chg="del mod">
          <ac:chgData name="Kokchun Giang" userId="67e2125d-ec8c-4323-9653-9824a2ad815f" providerId="ADAL" clId="{066B0731-8B54-CF43-9BDD-D2EEB9663FC5}" dt="2024-01-27T12:18:29.550" v="2460"/>
          <ac:grpSpMkLst>
            <pc:docMk/>
            <pc:sldMk cId="624838760" sldId="334"/>
            <ac:grpSpMk id="412" creationId="{90218AB3-1016-EF51-9EAA-2AC47A34000B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424" creationId="{42918FC2-7020-F39C-2C2E-E046E0A6C7AC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425" creationId="{24A06DBB-F9D4-4E73-CE38-7BFCB119828E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1347" creationId="{7CFA29DC-EB66-26CF-A3CA-BA7D980883B3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1361" creationId="{B468F8B6-DC59-C6FE-50A1-B5A13B01822D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378" creationId="{1F9653E8-078F-9456-2222-AD3DAEE6B29C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385" creationId="{414BF7FA-352B-6899-5BF4-B0F3EF774683}"/>
          </ac:grpSpMkLst>
        </pc:grpChg>
        <pc:grpChg chg="mod">
          <ac:chgData name="Kokchun Giang" userId="67e2125d-ec8c-4323-9653-9824a2ad815f" providerId="ADAL" clId="{066B0731-8B54-CF43-9BDD-D2EEB9663FC5}" dt="2024-01-27T12:10:19.658" v="2304"/>
          <ac:grpSpMkLst>
            <pc:docMk/>
            <pc:sldMk cId="624838760" sldId="334"/>
            <ac:grpSpMk id="1392" creationId="{89172463-1545-C062-8D32-B8E1580C72EF}"/>
          </ac:grpSpMkLst>
        </pc:grpChg>
        <pc:grpChg chg="add del 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395" creationId="{B71400D7-476E-A7BB-5D44-B4702266A8D2}"/>
          </ac:grpSpMkLst>
        </pc:grpChg>
        <pc:grpChg chg="mod">
          <ac:chgData name="Kokchun Giang" userId="67e2125d-ec8c-4323-9653-9824a2ad815f" providerId="ADAL" clId="{066B0731-8B54-CF43-9BDD-D2EEB9663FC5}" dt="2024-01-27T12:14:47.501" v="2319"/>
          <ac:grpSpMkLst>
            <pc:docMk/>
            <pc:sldMk cId="624838760" sldId="334"/>
            <ac:grpSpMk id="1397" creationId="{80B2A0CC-F74C-7CC0-4E9E-32289FD75B8C}"/>
          </ac:grpSpMkLst>
        </pc:grpChg>
        <pc:grpChg chg="mod">
          <ac:chgData name="Kokchun Giang" userId="67e2125d-ec8c-4323-9653-9824a2ad815f" providerId="ADAL" clId="{066B0731-8B54-CF43-9BDD-D2EEB9663FC5}" dt="2024-01-27T12:14:51.815" v="2324"/>
          <ac:grpSpMkLst>
            <pc:docMk/>
            <pc:sldMk cId="624838760" sldId="334"/>
            <ac:grpSpMk id="1409" creationId="{10A93DC3-A7D8-D082-9B88-5A62450FEC08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419" creationId="{87688CF5-C55B-3C9E-74AE-0C13DF142C1F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424" creationId="{5A66C1CE-E58C-E243-520C-7A4F4B83EA1F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445" creationId="{0E18EDD1-0729-C9B0-E25B-227AD99ABA11}"/>
          </ac:grpSpMkLst>
        </pc:grpChg>
        <pc:grpChg chg="del">
          <ac:chgData name="Kokchun Giang" userId="67e2125d-ec8c-4323-9653-9824a2ad815f" providerId="ADAL" clId="{066B0731-8B54-CF43-9BDD-D2EEB9663FC5}" dt="2024-01-27T12:09:47.777" v="2292" actId="478"/>
          <ac:grpSpMkLst>
            <pc:docMk/>
            <pc:sldMk cId="624838760" sldId="334"/>
            <ac:grpSpMk id="1453" creationId="{48DD6924-041F-571E-4EDB-7FC213FF6C66}"/>
          </ac:grpSpMkLst>
        </pc:grpChg>
        <pc:grpChg chg="del">
          <ac:chgData name="Kokchun Giang" userId="67e2125d-ec8c-4323-9653-9824a2ad815f" providerId="ADAL" clId="{066B0731-8B54-CF43-9BDD-D2EEB9663FC5}" dt="2024-01-27T12:09:44.507" v="2290" actId="478"/>
          <ac:grpSpMkLst>
            <pc:docMk/>
            <pc:sldMk cId="624838760" sldId="334"/>
            <ac:grpSpMk id="1458" creationId="{AF81B7D7-5AFE-9CC5-21B9-AF81AE06833A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461" creationId="{BBFF9FC2-D8B8-9354-0AA3-04E868D4C65E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477" creationId="{0AA94D1E-D491-053C-3221-7EC5E4BBFDD3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478" creationId="{C8FD1931-50C0-6D54-4FD2-8CFA48B409A7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479" creationId="{7C284C8E-BE28-4BC3-2B49-A427A3499B08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488" creationId="{19D7B028-7EF1-339A-B253-0686A138A3CD}"/>
          </ac:grpSpMkLst>
        </pc:grpChg>
        <pc:grpChg chg="del">
          <ac:chgData name="Kokchun Giang" userId="67e2125d-ec8c-4323-9653-9824a2ad815f" providerId="ADAL" clId="{066B0731-8B54-CF43-9BDD-D2EEB9663FC5}" dt="2024-01-27T12:09:41.477" v="2289" actId="478"/>
          <ac:grpSpMkLst>
            <pc:docMk/>
            <pc:sldMk cId="624838760" sldId="334"/>
            <ac:grpSpMk id="1490" creationId="{D04223BA-295A-63EB-8319-CACC5BAF129A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01" creationId="{4A257D1D-49C5-43FC-DC0A-7C8CD2735352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02" creationId="{5298181F-F3BB-0887-233D-835A4B60C37F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03" creationId="{11C8F648-5C85-47D1-34F6-C23C3A740402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08" creationId="{ADBCA7F3-517B-4CD7-F589-A25B179607F0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20" creationId="{4A97BB6F-2885-019E-D48E-29552E4CF573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21" creationId="{B30B7956-E882-E8AC-C099-B4D2602DB401}"/>
          </ac:grpSpMkLst>
        </pc:grpChg>
        <pc:grpChg chg="del mod">
          <ac:chgData name="Kokchun Giang" userId="67e2125d-ec8c-4323-9653-9824a2ad815f" providerId="ADAL" clId="{066B0731-8B54-CF43-9BDD-D2EEB9663FC5}" dt="2024-01-27T12:15:53.270" v="2354"/>
          <ac:grpSpMkLst>
            <pc:docMk/>
            <pc:sldMk cId="624838760" sldId="334"/>
            <ac:grpSpMk id="1533" creationId="{8B4A3FB2-5E1F-CBC9-4A7A-71FA8A96850E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38" creationId="{FBF45D0D-4965-1B1B-7887-2868D9C4948B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39" creationId="{CA4C18CB-16D0-9C90-D01D-D0CF5D6326F5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48" creationId="{6DED6789-33DD-DD1A-D61B-FF57845392BA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78" creationId="{C50752BD-FC28-7F39-ED27-70070364F14B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79" creationId="{C87AA86A-7397-84F0-B3EF-236BFBF56E23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80" creationId="{4335D868-0860-3B23-5604-4CF4ECA70BAF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86" creationId="{0701E197-96ED-396A-0C5E-1EA6B65A5EAC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95" creationId="{C07766B6-E066-0E96-E8AF-3F92F7287933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596" creationId="{367D0F13-F276-DD5C-2AD2-D25EC2F7836D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611" creationId="{B3EC905D-EDCD-3E57-B374-F82D4D7999C6}"/>
          </ac:grpSpMkLst>
        </pc:grpChg>
        <pc:grpChg chg="del">
          <ac:chgData name="Kokchun Giang" userId="67e2125d-ec8c-4323-9653-9824a2ad815f" providerId="ADAL" clId="{066B0731-8B54-CF43-9BDD-D2EEB9663FC5}" dt="2024-01-27T12:09:46.484" v="2291" actId="478"/>
          <ac:grpSpMkLst>
            <pc:docMk/>
            <pc:sldMk cId="624838760" sldId="334"/>
            <ac:grpSpMk id="1612" creationId="{52461858-BFBF-A01C-9A6E-6A379E0ED194}"/>
          </ac:grpSpMkLst>
        </pc:grpChg>
        <pc:grpChg chg="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615" creationId="{B4BBA374-33F5-3980-B7EF-24D87F213236}"/>
          </ac:grpSpMkLst>
        </pc:grpChg>
        <pc:grpChg chg="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616" creationId="{D5984E74-C346-38C4-74E1-272191DE00EA}"/>
          </ac:grpSpMkLst>
        </pc:grpChg>
        <pc:grpChg chg="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619" creationId="{05B2BC90-EA23-FEB4-6B58-EC707D951647}"/>
          </ac:grpSpMkLst>
        </pc:grpChg>
        <pc:grpChg chg="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624" creationId="{F60AC147-6109-7901-0C39-E69BF6E94A14}"/>
          </ac:grpSpMkLst>
        </pc:grpChg>
        <pc:grpChg chg="add del mod">
          <ac:chgData name="Kokchun Giang" userId="67e2125d-ec8c-4323-9653-9824a2ad815f" providerId="ADAL" clId="{066B0731-8B54-CF43-9BDD-D2EEB9663FC5}" dt="2024-01-27T12:16:21.079" v="2377"/>
          <ac:grpSpMkLst>
            <pc:docMk/>
            <pc:sldMk cId="624838760" sldId="334"/>
            <ac:grpSpMk id="1627" creationId="{992FBE29-046D-305D-E041-AD79FB556040}"/>
          </ac:grpSpMkLst>
        </pc:grpChg>
        <pc:grpChg chg="mod">
          <ac:chgData name="Kokchun Giang" userId="67e2125d-ec8c-4323-9653-9824a2ad815f" providerId="ADAL" clId="{066B0731-8B54-CF43-9BDD-D2EEB9663FC5}" dt="2024-01-27T12:16:20.121" v="2372"/>
          <ac:grpSpMkLst>
            <pc:docMk/>
            <pc:sldMk cId="624838760" sldId="334"/>
            <ac:grpSpMk id="1632" creationId="{BC7A4EB3-6750-78B5-3790-136F38D929A8}"/>
          </ac:grpSpMkLst>
        </pc:grpChg>
        <pc:grpChg chg="del mod">
          <ac:chgData name="Kokchun Giang" userId="67e2125d-ec8c-4323-9653-9824a2ad815f" providerId="ADAL" clId="{066B0731-8B54-CF43-9BDD-D2EEB9663FC5}" dt="2024-01-27T12:16:33.183" v="2392"/>
          <ac:grpSpMkLst>
            <pc:docMk/>
            <pc:sldMk cId="624838760" sldId="334"/>
            <ac:grpSpMk id="1636" creationId="{2AE244B2-1773-11B1-C85C-FD9B16F91F0B}"/>
          </ac:grpSpMkLst>
        </pc:grpChg>
        <pc:grpChg chg="del mod">
          <ac:chgData name="Kokchun Giang" userId="67e2125d-ec8c-4323-9653-9824a2ad815f" providerId="ADAL" clId="{066B0731-8B54-CF43-9BDD-D2EEB9663FC5}" dt="2024-01-27T12:16:36.371" v="2395"/>
          <ac:grpSpMkLst>
            <pc:docMk/>
            <pc:sldMk cId="624838760" sldId="334"/>
            <ac:grpSpMk id="1646" creationId="{BEB9922B-31DC-68AE-78D0-9E55953CFD6E}"/>
          </ac:grpSpMkLst>
        </pc:grpChg>
        <pc:grpChg chg="del mod">
          <ac:chgData name="Kokchun Giang" userId="67e2125d-ec8c-4323-9653-9824a2ad815f" providerId="ADAL" clId="{066B0731-8B54-CF43-9BDD-D2EEB9663FC5}" dt="2024-01-27T12:16:37.513" v="2397"/>
          <ac:grpSpMkLst>
            <pc:docMk/>
            <pc:sldMk cId="624838760" sldId="334"/>
            <ac:grpSpMk id="1649" creationId="{5503E19B-4AB7-7CD2-3008-0C0D7E0BC7BA}"/>
          </ac:grpSpMkLst>
        </pc:grpChg>
        <pc:grpChg chg="del mod">
          <ac:chgData name="Kokchun Giang" userId="67e2125d-ec8c-4323-9653-9824a2ad815f" providerId="ADAL" clId="{066B0731-8B54-CF43-9BDD-D2EEB9663FC5}" dt="2024-01-27T12:16:40.080" v="2400"/>
          <ac:grpSpMkLst>
            <pc:docMk/>
            <pc:sldMk cId="624838760" sldId="334"/>
            <ac:grpSpMk id="1651" creationId="{2CB51871-1D76-B5AC-DE10-3FA402C138D6}"/>
          </ac:grpSpMkLst>
        </pc:grpChg>
        <pc:grpChg chg="add del 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654" creationId="{448F8B43-2260-6C87-8069-020BF43DA1B5}"/>
          </ac:grpSpMkLst>
        </pc:grpChg>
        <pc:grpChg chg="add del mod">
          <ac:chgData name="Kokchun Giang" userId="67e2125d-ec8c-4323-9653-9824a2ad815f" providerId="ADAL" clId="{066B0731-8B54-CF43-9BDD-D2EEB9663FC5}" dt="2024-01-27T12:17:58.048" v="2440" actId="164"/>
          <ac:grpSpMkLst>
            <pc:docMk/>
            <pc:sldMk cId="624838760" sldId="334"/>
            <ac:grpSpMk id="1657" creationId="{48B923CF-63FB-F712-8368-4C716DF22777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665" creationId="{C5A6A06D-EA16-CC00-0CC8-CA2BE43AAEBC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675" creationId="{4F6FC1BE-9733-3554-3910-7B2A0C2D3609}"/>
          </ac:grpSpMkLst>
        </pc:grpChg>
        <pc:grpChg chg="del mod">
          <ac:chgData name="Kokchun Giang" userId="67e2125d-ec8c-4323-9653-9824a2ad815f" providerId="ADAL" clId="{066B0731-8B54-CF43-9BDD-D2EEB9663FC5}" dt="2024-01-27T12:18:48.755" v="2482"/>
          <ac:grpSpMkLst>
            <pc:docMk/>
            <pc:sldMk cId="624838760" sldId="334"/>
            <ac:grpSpMk id="1682" creationId="{EC78D26C-4BC3-E6B4-DC00-3DAAD404748B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689" creationId="{41EB7875-AA14-DA8F-AA91-B0428CF0219B}"/>
          </ac:grpSpMkLst>
        </pc:grpChg>
        <pc:grpChg chg="add del mod">
          <ac:chgData name="Kokchun Giang" userId="67e2125d-ec8c-4323-9653-9824a2ad815f" providerId="ADAL" clId="{066B0731-8B54-CF43-9BDD-D2EEB9663FC5}" dt="2024-01-27T12:19:04.417" v="2506"/>
          <ac:grpSpMkLst>
            <pc:docMk/>
            <pc:sldMk cId="624838760" sldId="334"/>
            <ac:grpSpMk id="1699" creationId="{FA903C0F-97F0-C931-7685-8214A232908C}"/>
          </ac:grpSpMkLst>
        </pc:grpChg>
        <pc:grpChg chg="mod">
          <ac:chgData name="Kokchun Giang" userId="67e2125d-ec8c-4323-9653-9824a2ad815f" providerId="ADAL" clId="{066B0731-8B54-CF43-9BDD-D2EEB9663FC5}" dt="2024-01-27T12:19:04.160" v="2504"/>
          <ac:grpSpMkLst>
            <pc:docMk/>
            <pc:sldMk cId="624838760" sldId="334"/>
            <ac:grpSpMk id="1701" creationId="{B3D64F04-5C82-1499-C7D7-E6F2914312A9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728" creationId="{83BD505D-2EEF-50DF-FDEA-BD286BFB1346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747" creationId="{2233D338-DD47-D500-0AF0-68667D2EE49A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748" creationId="{92EA58DD-EFE1-1C5C-6B97-00F9EA2A115C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762" creationId="{8DD876D2-A4D1-D61E-053E-DFB387311234}"/>
          </ac:grpSpMkLst>
        </pc:grpChg>
        <pc:grpChg chg="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1763" creationId="{8DFC56FD-DDD4-ACB2-5932-2B25F4092647}"/>
          </ac:grpSpMkLst>
        </pc:grpChg>
        <pc:grpChg chg="del mod">
          <ac:chgData name="Kokchun Giang" userId="67e2125d-ec8c-4323-9653-9824a2ad815f" providerId="ADAL" clId="{066B0731-8B54-CF43-9BDD-D2EEB9663FC5}" dt="2024-01-27T12:19:43.055" v="2575"/>
          <ac:grpSpMkLst>
            <pc:docMk/>
            <pc:sldMk cId="624838760" sldId="334"/>
            <ac:grpSpMk id="1766" creationId="{83B4EF1E-AE6E-8DD6-1B5E-7F5A1A66E087}"/>
          </ac:grpSpMkLst>
        </pc:grpChg>
        <pc:grpChg chg="del mod">
          <ac:chgData name="Kokchun Giang" userId="67e2125d-ec8c-4323-9653-9824a2ad815f" providerId="ADAL" clId="{066B0731-8B54-CF43-9BDD-D2EEB9663FC5}" dt="2024-01-27T12:19:46.980" v="2580"/>
          <ac:grpSpMkLst>
            <pc:docMk/>
            <pc:sldMk cId="624838760" sldId="334"/>
            <ac:grpSpMk id="1769" creationId="{00A92012-BD8B-1162-3101-20D315E577CD}"/>
          </ac:grpSpMkLst>
        </pc:grpChg>
        <pc:grpChg chg="del mod">
          <ac:chgData name="Kokchun Giang" userId="67e2125d-ec8c-4323-9653-9824a2ad815f" providerId="ADAL" clId="{066B0731-8B54-CF43-9BDD-D2EEB9663FC5}" dt="2024-01-27T12:19:49.132" v="2583"/>
          <ac:grpSpMkLst>
            <pc:docMk/>
            <pc:sldMk cId="624838760" sldId="334"/>
            <ac:grpSpMk id="1774" creationId="{0A073FAA-143B-EF80-5607-75A9B17650EB}"/>
          </ac:grpSpMkLst>
        </pc:grpChg>
        <pc:grpChg chg="del mod">
          <ac:chgData name="Kokchun Giang" userId="67e2125d-ec8c-4323-9653-9824a2ad815f" providerId="ADAL" clId="{066B0731-8B54-CF43-9BDD-D2EEB9663FC5}" dt="2024-01-27T12:19:52.015" v="2588"/>
          <ac:grpSpMkLst>
            <pc:docMk/>
            <pc:sldMk cId="624838760" sldId="334"/>
            <ac:grpSpMk id="1777" creationId="{2A04290C-6579-090B-AC4B-9FF0ED0777F0}"/>
          </ac:grpSpMkLst>
        </pc:grpChg>
        <pc:grpChg chg="del mod">
          <ac:chgData name="Kokchun Giang" userId="67e2125d-ec8c-4323-9653-9824a2ad815f" providerId="ADAL" clId="{066B0731-8B54-CF43-9BDD-D2EEB9663FC5}" dt="2024-01-27T12:19:55.701" v="2592"/>
          <ac:grpSpMkLst>
            <pc:docMk/>
            <pc:sldMk cId="624838760" sldId="334"/>
            <ac:grpSpMk id="1782" creationId="{988500E7-B1C7-BF2A-4DB6-F8CCFA845540}"/>
          </ac:grpSpMkLst>
        </pc:grpChg>
        <pc:grpChg chg="del mod">
          <ac:chgData name="Kokchun Giang" userId="67e2125d-ec8c-4323-9653-9824a2ad815f" providerId="ADAL" clId="{066B0731-8B54-CF43-9BDD-D2EEB9663FC5}" dt="2024-01-27T12:19:57.735" v="2594"/>
          <ac:grpSpMkLst>
            <pc:docMk/>
            <pc:sldMk cId="624838760" sldId="334"/>
            <ac:grpSpMk id="1786" creationId="{420F30D6-82E2-E41C-A4A9-4549014C1FCE}"/>
          </ac:grpSpMkLst>
        </pc:grpChg>
        <pc:grpChg chg="mod">
          <ac:chgData name="Kokchun Giang" userId="67e2125d-ec8c-4323-9653-9824a2ad815f" providerId="ADAL" clId="{066B0731-8B54-CF43-9BDD-D2EEB9663FC5}" dt="2024-01-27T12:19:57.735" v="2594"/>
          <ac:grpSpMkLst>
            <pc:docMk/>
            <pc:sldMk cId="624838760" sldId="334"/>
            <ac:grpSpMk id="1788" creationId="{A07FC6C0-333C-9C0C-874C-5013DBEC61CA}"/>
          </ac:grpSpMkLst>
        </pc:grpChg>
        <pc:grpChg chg="mod">
          <ac:chgData name="Kokchun Giang" userId="67e2125d-ec8c-4323-9653-9824a2ad815f" providerId="ADAL" clId="{066B0731-8B54-CF43-9BDD-D2EEB9663FC5}" dt="2024-01-27T12:20:06.334" v="2606"/>
          <ac:grpSpMkLst>
            <pc:docMk/>
            <pc:sldMk cId="624838760" sldId="334"/>
            <ac:grpSpMk id="1798" creationId="{0E538892-ADE9-BBBC-8143-008E84D1B104}"/>
          </ac:grpSpMkLst>
        </pc:grpChg>
        <pc:grpChg chg="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1812" creationId="{69D0C36F-2FCA-B985-A72E-4B8DE7EA17C9}"/>
          </ac:grpSpMkLst>
        </pc:grpChg>
        <pc:grpChg chg="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1813" creationId="{07DCBE0D-3407-2E57-4706-682447739FF9}"/>
          </ac:grpSpMkLst>
        </pc:grpChg>
        <pc:grpChg chg="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1820" creationId="{DB6CA38A-DA7A-93EE-F8D6-9B23409C6A70}"/>
          </ac:grpSpMkLst>
        </pc:grpChg>
        <pc:grpChg chg="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1828" creationId="{DDA525B6-8199-2801-2ACF-7332678D2A0B}"/>
          </ac:grpSpMkLst>
        </pc:grpChg>
        <pc:grpChg chg="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1839" creationId="{5FB4D0CB-48F5-F34B-8DCB-033B0255B1C5}"/>
          </ac:grpSpMkLst>
        </pc:grpChg>
        <pc:grpChg chg="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1840" creationId="{44D36178-D75E-3EA9-7BD6-6A77A25F0F55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852" creationId="{73F50D40-CF5A-50BA-6EBC-FB165ED2630A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862" creationId="{E20C8B68-3535-CC86-AD08-75CCBBA502EE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886" creationId="{B4BA7F84-1B32-1095-C65F-2D1040D300CF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887" creationId="{8C791CF9-EFBA-C37A-1AB4-73DBC6286BAE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888" creationId="{6B244DB2-027F-BF04-4132-C656992BD77D}"/>
          </ac:grpSpMkLst>
        </pc:grpChg>
        <pc:grpChg chg="mod">
          <ac:chgData name="Kokchun Giang" userId="67e2125d-ec8c-4323-9653-9824a2ad815f" providerId="ADAL" clId="{066B0731-8B54-CF43-9BDD-D2EEB9663FC5}" dt="2024-01-27T12:23:54.667" v="2742"/>
          <ac:grpSpMkLst>
            <pc:docMk/>
            <pc:sldMk cId="624838760" sldId="334"/>
            <ac:grpSpMk id="1897" creationId="{05D3160C-29DB-A949-1EB2-4FBA2B2E5A27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903" creationId="{6136C62F-7BEC-29AA-003E-8C99DC466A54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912" creationId="{FD221BEC-E273-C4CE-C680-1A3EF424DC4D}"/>
          </ac:grpSpMkLst>
        </pc:grpChg>
        <pc:grpChg chg="mod">
          <ac:chgData name="Kokchun Giang" userId="67e2125d-ec8c-4323-9653-9824a2ad815f" providerId="ADAL" clId="{066B0731-8B54-CF43-9BDD-D2EEB9663FC5}" dt="2024-01-27T12:24:05.489" v="2771"/>
          <ac:grpSpMkLst>
            <pc:docMk/>
            <pc:sldMk cId="624838760" sldId="334"/>
            <ac:grpSpMk id="1916" creationId="{8DF8B826-86AC-AC41-FA90-E00EBE03E002}"/>
          </ac:grpSpMkLst>
        </pc:grpChg>
        <pc:grpChg chg="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1923" creationId="{21229F7B-8C43-E2E2-D085-AA2BD3E8A8AE}"/>
          </ac:grpSpMkLst>
        </pc:grpChg>
        <pc:grpChg chg="mod">
          <ac:chgData name="Kokchun Giang" userId="67e2125d-ec8c-4323-9653-9824a2ad815f" providerId="ADAL" clId="{066B0731-8B54-CF43-9BDD-D2EEB9663FC5}" dt="2024-01-27T12:48:43.112" v="3091" actId="164"/>
          <ac:grpSpMkLst>
            <pc:docMk/>
            <pc:sldMk cId="624838760" sldId="334"/>
            <ac:grpSpMk id="1940" creationId="{BF45FF5D-9874-E8BB-FB04-514399B89775}"/>
          </ac:grpSpMkLst>
        </pc:grpChg>
        <pc:grpChg chg="mod">
          <ac:chgData name="Kokchun Giang" userId="67e2125d-ec8c-4323-9653-9824a2ad815f" providerId="ADAL" clId="{066B0731-8B54-CF43-9BDD-D2EEB9663FC5}" dt="2024-01-27T12:48:43.112" v="3091" actId="164"/>
          <ac:grpSpMkLst>
            <pc:docMk/>
            <pc:sldMk cId="624838760" sldId="334"/>
            <ac:grpSpMk id="1941" creationId="{E122FA10-B639-8FA2-40FC-7EF8720C06A9}"/>
          </ac:grpSpMkLst>
        </pc:grpChg>
        <pc:grpChg chg="mod">
          <ac:chgData name="Kokchun Giang" userId="67e2125d-ec8c-4323-9653-9824a2ad815f" providerId="ADAL" clId="{066B0731-8B54-CF43-9BDD-D2EEB9663FC5}" dt="2024-01-27T12:48:43.112" v="3091" actId="164"/>
          <ac:grpSpMkLst>
            <pc:docMk/>
            <pc:sldMk cId="624838760" sldId="334"/>
            <ac:grpSpMk id="1942" creationId="{2663BD11-25F2-3C8C-1132-D50715673843}"/>
          </ac:grpSpMkLst>
        </pc:grpChg>
        <pc:grpChg chg="del mod">
          <ac:chgData name="Kokchun Giang" userId="67e2125d-ec8c-4323-9653-9824a2ad815f" providerId="ADAL" clId="{066B0731-8B54-CF43-9BDD-D2EEB9663FC5}" dt="2024-01-27T12:26:44.343" v="2813"/>
          <ac:grpSpMkLst>
            <pc:docMk/>
            <pc:sldMk cId="624838760" sldId="334"/>
            <ac:grpSpMk id="1952" creationId="{AA89447F-E679-C1D4-D756-FB247549AACC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1953" creationId="{8EBC37D1-7CD2-B502-B673-85E5AA6E6F2E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1954" creationId="{459D5FE4-3092-AAFC-96AE-2BEAAE869C14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1955" creationId="{4D6F0294-3F10-1D43-ED5E-07F0ABFA1EE7}"/>
          </ac:grpSpMkLst>
        </pc:grpChg>
        <pc:grpChg chg="del mod">
          <ac:chgData name="Kokchun Giang" userId="67e2125d-ec8c-4323-9653-9824a2ad815f" providerId="ADAL" clId="{066B0731-8B54-CF43-9BDD-D2EEB9663FC5}" dt="2024-01-27T12:26:45.387" v="2815"/>
          <ac:grpSpMkLst>
            <pc:docMk/>
            <pc:sldMk cId="624838760" sldId="334"/>
            <ac:grpSpMk id="1960" creationId="{E35040F5-6ACB-68E1-333D-1F97979B077C}"/>
          </ac:grpSpMkLst>
        </pc:grpChg>
        <pc:grpChg chg="del mod">
          <ac:chgData name="Kokchun Giang" userId="67e2125d-ec8c-4323-9653-9824a2ad815f" providerId="ADAL" clId="{066B0731-8B54-CF43-9BDD-D2EEB9663FC5}" dt="2024-01-27T12:26:45.388" v="2817"/>
          <ac:grpSpMkLst>
            <pc:docMk/>
            <pc:sldMk cId="624838760" sldId="334"/>
            <ac:grpSpMk id="1961" creationId="{297FCA07-97E2-10AF-EA95-6FAA3E8E770B}"/>
          </ac:grpSpMkLst>
        </pc:grpChg>
        <pc:grpChg chg="add del mod">
          <ac:chgData name="Kokchun Giang" userId="67e2125d-ec8c-4323-9653-9824a2ad815f" providerId="ADAL" clId="{066B0731-8B54-CF43-9BDD-D2EEB9663FC5}" dt="2024-01-27T12:27:49.635" v="2908"/>
          <ac:grpSpMkLst>
            <pc:docMk/>
            <pc:sldMk cId="624838760" sldId="334"/>
            <ac:grpSpMk id="1977" creationId="{E0B693BB-9F59-F1A7-2F67-5B7A00A14099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1978" creationId="{5E4BC634-7A8F-4C18-565E-6B49D9F07DC3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1979" creationId="{10DAA695-0ED9-E517-654A-72FC88BF3224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1980" creationId="{B75B3847-4490-ADAD-8A5C-CFA0C3AFD06F}"/>
          </ac:grpSpMkLst>
        </pc:grpChg>
        <pc:grpChg chg="mod">
          <ac:chgData name="Kokchun Giang" userId="67e2125d-ec8c-4323-9653-9824a2ad815f" providerId="ADAL" clId="{066B0731-8B54-CF43-9BDD-D2EEB9663FC5}" dt="2024-01-27T12:27:25.239" v="2857"/>
          <ac:grpSpMkLst>
            <pc:docMk/>
            <pc:sldMk cId="624838760" sldId="334"/>
            <ac:grpSpMk id="1987" creationId="{D702DFA5-22C4-832F-A395-ECD5BFA99C9A}"/>
          </ac:grpSpMkLst>
        </pc:grpChg>
        <pc:grpChg chg="mod">
          <ac:chgData name="Kokchun Giang" userId="67e2125d-ec8c-4323-9653-9824a2ad815f" providerId="ADAL" clId="{066B0731-8B54-CF43-9BDD-D2EEB9663FC5}" dt="2024-01-27T12:27:23.822" v="2850"/>
          <ac:grpSpMkLst>
            <pc:docMk/>
            <pc:sldMk cId="624838760" sldId="334"/>
            <ac:grpSpMk id="1994" creationId="{20275C94-2888-F35F-3EFE-3B88F5B95C3A}"/>
          </ac:grpSpMkLst>
        </pc:grpChg>
        <pc:grpChg chg="add del mod">
          <ac:chgData name="Kokchun Giang" userId="67e2125d-ec8c-4323-9653-9824a2ad815f" providerId="ADAL" clId="{066B0731-8B54-CF43-9BDD-D2EEB9663FC5}" dt="2024-01-27T12:27:49.635" v="2908"/>
          <ac:grpSpMkLst>
            <pc:docMk/>
            <pc:sldMk cId="624838760" sldId="334"/>
            <ac:grpSpMk id="2005" creationId="{5A50FFF0-C6C0-0883-54C6-3C73C9BAE663}"/>
          </ac:grpSpMkLst>
        </pc:grpChg>
        <pc:grpChg chg="add 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2012" creationId="{434675B5-B725-5237-8A6D-508B9C7DF467}"/>
          </ac:grpSpMkLst>
        </pc:grpChg>
        <pc:grpChg chg="mod">
          <ac:chgData name="Kokchun Giang" userId="67e2125d-ec8c-4323-9653-9824a2ad815f" providerId="ADAL" clId="{066B0731-8B54-CF43-9BDD-D2EEB9663FC5}" dt="2024-01-27T12:27:37.036" v="2884"/>
          <ac:grpSpMkLst>
            <pc:docMk/>
            <pc:sldMk cId="624838760" sldId="334"/>
            <ac:grpSpMk id="2014" creationId="{9FB336F3-C0D7-7D61-1CFC-13DDA6433689}"/>
          </ac:grpSpMkLst>
        </pc:grpChg>
        <pc:grpChg chg="mod">
          <ac:chgData name="Kokchun Giang" userId="67e2125d-ec8c-4323-9653-9824a2ad815f" providerId="ADAL" clId="{066B0731-8B54-CF43-9BDD-D2EEB9663FC5}" dt="2024-01-27T12:27:42.368" v="2894"/>
          <ac:grpSpMkLst>
            <pc:docMk/>
            <pc:sldMk cId="624838760" sldId="334"/>
            <ac:grpSpMk id="2022" creationId="{D9702C82-2E07-BE03-2374-67223F6880EB}"/>
          </ac:grpSpMkLst>
        </pc:grpChg>
        <pc:grpChg chg="del mod">
          <ac:chgData name="Kokchun Giang" userId="67e2125d-ec8c-4323-9653-9824a2ad815f" providerId="ADAL" clId="{066B0731-8B54-CF43-9BDD-D2EEB9663FC5}" dt="2024-01-27T12:27:49.635" v="2908"/>
          <ac:grpSpMkLst>
            <pc:docMk/>
            <pc:sldMk cId="624838760" sldId="334"/>
            <ac:grpSpMk id="2030" creationId="{B8E779D6-F86E-49C6-3D68-2A6335F2A4D9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2031" creationId="{0790C8E8-3979-A184-54C4-139A5992C3BA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2039" creationId="{0DD89E79-04E1-29DF-EBAD-E981ADABB415}"/>
          </ac:grpSpMkLst>
        </pc:grpChg>
        <pc:grpChg chg="del mod">
          <ac:chgData name="Kokchun Giang" userId="67e2125d-ec8c-4323-9653-9824a2ad815f" providerId="ADAL" clId="{066B0731-8B54-CF43-9BDD-D2EEB9663FC5}" dt="2024-01-27T12:28:08.417" v="2930"/>
          <ac:grpSpMkLst>
            <pc:docMk/>
            <pc:sldMk cId="624838760" sldId="334"/>
            <ac:grpSpMk id="2044" creationId="{05FA2958-E503-DAB8-45A4-082C3931E89F}"/>
          </ac:grpSpMkLst>
        </pc:grpChg>
        <pc:grpChg chg="mod">
          <ac:chgData name="Kokchun Giang" userId="67e2125d-ec8c-4323-9653-9824a2ad815f" providerId="ADAL" clId="{066B0731-8B54-CF43-9BDD-D2EEB9663FC5}" dt="2024-01-27T12:48:43.112" v="3091" actId="164"/>
          <ac:grpSpMkLst>
            <pc:docMk/>
            <pc:sldMk cId="624838760" sldId="334"/>
            <ac:grpSpMk id="2053" creationId="{9F8F5FA2-93EF-C8E8-A124-A059EA78388F}"/>
          </ac:grpSpMkLst>
        </pc:grpChg>
        <pc:grpChg chg="mod">
          <ac:chgData name="Kokchun Giang" userId="67e2125d-ec8c-4323-9653-9824a2ad815f" providerId="ADAL" clId="{066B0731-8B54-CF43-9BDD-D2EEB9663FC5}" dt="2024-01-27T12:48:43.112" v="3091" actId="164"/>
          <ac:grpSpMkLst>
            <pc:docMk/>
            <pc:sldMk cId="624838760" sldId="334"/>
            <ac:grpSpMk id="2065" creationId="{7858239A-1C8E-381D-C902-820DEB157564}"/>
          </ac:grpSpMkLst>
        </pc:grpChg>
        <pc:grpChg chg="mod">
          <ac:chgData name="Kokchun Giang" userId="67e2125d-ec8c-4323-9653-9824a2ad815f" providerId="ADAL" clId="{066B0731-8B54-CF43-9BDD-D2EEB9663FC5}" dt="2024-01-27T12:51:13.883" v="3105" actId="164"/>
          <ac:grpSpMkLst>
            <pc:docMk/>
            <pc:sldMk cId="624838760" sldId="334"/>
            <ac:grpSpMk id="2066" creationId="{CD7DEC51-8CCD-A44C-24A7-3CA2B20A0AFA}"/>
          </ac:grpSpMkLst>
        </pc:grpChg>
        <pc:grpChg chg="mod">
          <ac:chgData name="Kokchun Giang" userId="67e2125d-ec8c-4323-9653-9824a2ad815f" providerId="ADAL" clId="{066B0731-8B54-CF43-9BDD-D2EEB9663FC5}" dt="2024-01-27T12:48:46.300" v="3092" actId="164"/>
          <ac:grpSpMkLst>
            <pc:docMk/>
            <pc:sldMk cId="624838760" sldId="334"/>
            <ac:grpSpMk id="2085" creationId="{ED2AE501-0B53-7331-126E-47B56D32B1E4}"/>
          </ac:grpSpMkLst>
        </pc:grpChg>
        <pc:grpChg chg="mod">
          <ac:chgData name="Kokchun Giang" userId="67e2125d-ec8c-4323-9653-9824a2ad815f" providerId="ADAL" clId="{066B0731-8B54-CF43-9BDD-D2EEB9663FC5}" dt="2024-01-27T12:48:46.300" v="3092" actId="164"/>
          <ac:grpSpMkLst>
            <pc:docMk/>
            <pc:sldMk cId="624838760" sldId="334"/>
            <ac:grpSpMk id="2086" creationId="{D7BD3687-4C01-D21E-73F5-C9BFA9A5E345}"/>
          </ac:grpSpMkLst>
        </pc:grpChg>
        <pc:grpChg chg="add mod">
          <ac:chgData name="Kokchun Giang" userId="67e2125d-ec8c-4323-9653-9824a2ad815f" providerId="ADAL" clId="{066B0731-8B54-CF43-9BDD-D2EEB9663FC5}" dt="2024-01-27T12:48:00.927" v="3085" actId="164"/>
          <ac:grpSpMkLst>
            <pc:docMk/>
            <pc:sldMk cId="624838760" sldId="334"/>
            <ac:grpSpMk id="2088" creationId="{861F2BFE-EFFC-8CE8-C45D-4C2BCA10A0FB}"/>
          </ac:grpSpMkLst>
        </pc:grpChg>
        <pc:grpChg chg="add mod">
          <ac:chgData name="Kokchun Giang" userId="67e2125d-ec8c-4323-9653-9824a2ad815f" providerId="ADAL" clId="{066B0731-8B54-CF43-9BDD-D2EEB9663FC5}" dt="2024-01-27T12:48:15.972" v="3086" actId="164"/>
          <ac:grpSpMkLst>
            <pc:docMk/>
            <pc:sldMk cId="624838760" sldId="334"/>
            <ac:grpSpMk id="2089" creationId="{3C957F97-40CF-414A-323C-E2B185DAF9A3}"/>
          </ac:grpSpMkLst>
        </pc:grpChg>
        <pc:grpChg chg="add mod">
          <ac:chgData name="Kokchun Giang" userId="67e2125d-ec8c-4323-9653-9824a2ad815f" providerId="ADAL" clId="{066B0731-8B54-CF43-9BDD-D2EEB9663FC5}" dt="2024-01-27T12:48:28.351" v="3089" actId="164"/>
          <ac:grpSpMkLst>
            <pc:docMk/>
            <pc:sldMk cId="624838760" sldId="334"/>
            <ac:grpSpMk id="2090" creationId="{1B8DDF57-7DD3-BBCD-828D-7AC2C5F0E063}"/>
          </ac:grpSpMkLst>
        </pc:grpChg>
        <pc:grpChg chg="add mod">
          <ac:chgData name="Kokchun Giang" userId="67e2125d-ec8c-4323-9653-9824a2ad815f" providerId="ADAL" clId="{066B0731-8B54-CF43-9BDD-D2EEB9663FC5}" dt="2024-01-27T12:48:33.028" v="3090" actId="164"/>
          <ac:grpSpMkLst>
            <pc:docMk/>
            <pc:sldMk cId="624838760" sldId="334"/>
            <ac:grpSpMk id="2091" creationId="{1D8AA9E3-F858-06F7-FCEA-72A75DA410FF}"/>
          </ac:grpSpMkLst>
        </pc:grpChg>
        <pc:grpChg chg="add mod">
          <ac:chgData name="Kokchun Giang" userId="67e2125d-ec8c-4323-9653-9824a2ad815f" providerId="ADAL" clId="{066B0731-8B54-CF43-9BDD-D2EEB9663FC5}" dt="2024-01-27T12:51:13.883" v="3105" actId="164"/>
          <ac:grpSpMkLst>
            <pc:docMk/>
            <pc:sldMk cId="624838760" sldId="334"/>
            <ac:grpSpMk id="2092" creationId="{B94F831D-6A80-44C1-FFF1-1F674E6F7569}"/>
          </ac:grpSpMkLst>
        </pc:grpChg>
        <pc:grpChg chg="add mod">
          <ac:chgData name="Kokchun Giang" userId="67e2125d-ec8c-4323-9653-9824a2ad815f" providerId="ADAL" clId="{066B0731-8B54-CF43-9BDD-D2EEB9663FC5}" dt="2024-01-27T12:48:46.300" v="3092" actId="164"/>
          <ac:grpSpMkLst>
            <pc:docMk/>
            <pc:sldMk cId="624838760" sldId="334"/>
            <ac:grpSpMk id="2093" creationId="{9B695162-2370-8AA8-0DC6-C73D58B7329D}"/>
          </ac:grpSpMkLst>
        </pc:grpChg>
        <pc:grpChg chg="add mod">
          <ac:chgData name="Kokchun Giang" userId="67e2125d-ec8c-4323-9653-9824a2ad815f" providerId="ADAL" clId="{066B0731-8B54-CF43-9BDD-D2EEB9663FC5}" dt="2024-01-27T12:51:13.883" v="3105" actId="164"/>
          <ac:grpSpMkLst>
            <pc:docMk/>
            <pc:sldMk cId="624838760" sldId="334"/>
            <ac:grpSpMk id="2094" creationId="{B6C3425F-6299-2BDC-3484-96F5DCF6AD8E}"/>
          </ac:grpSpMkLst>
        </pc:grpChg>
        <pc:inkChg chg="add del mod">
          <ac:chgData name="Kokchun Giang" userId="67e2125d-ec8c-4323-9653-9824a2ad815f" providerId="ADAL" clId="{066B0731-8B54-CF43-9BDD-D2EEB9663FC5}" dt="2024-01-27T12:10:21.869" v="2312" actId="9405"/>
          <ac:inkMkLst>
            <pc:docMk/>
            <pc:sldMk cId="624838760" sldId="334"/>
            <ac:inkMk id="7" creationId="{EF508803-B147-989F-E26C-093DC1696614}"/>
          </ac:inkMkLst>
        </pc:inkChg>
        <pc:inkChg chg="del">
          <ac:chgData name="Kokchun Giang" userId="67e2125d-ec8c-4323-9653-9824a2ad815f" providerId="ADAL" clId="{066B0731-8B54-CF43-9BDD-D2EEB9663FC5}" dt="2024-01-27T12:09:44.507" v="2290" actId="478"/>
          <ac:inkMkLst>
            <pc:docMk/>
            <pc:sldMk cId="624838760" sldId="334"/>
            <ac:inkMk id="8" creationId="{10CFA6D2-8A7B-A75C-BCA0-3CC20E15859F}"/>
          </ac:inkMkLst>
        </pc:inkChg>
        <pc:inkChg chg="add del mod">
          <ac:chgData name="Kokchun Giang" userId="67e2125d-ec8c-4323-9653-9824a2ad815f" providerId="ADAL" clId="{066B0731-8B54-CF43-9BDD-D2EEB9663FC5}" dt="2024-01-27T12:10:21.414" v="2311" actId="9405"/>
          <ac:inkMkLst>
            <pc:docMk/>
            <pc:sldMk cId="624838760" sldId="334"/>
            <ac:inkMk id="17" creationId="{F9371D03-A276-80B0-3977-E95092720CD3}"/>
          </ac:inkMkLst>
        </pc:inkChg>
        <pc:inkChg chg="del">
          <ac:chgData name="Kokchun Giang" userId="67e2125d-ec8c-4323-9653-9824a2ad815f" providerId="ADAL" clId="{066B0731-8B54-CF43-9BDD-D2EEB9663FC5}" dt="2024-01-27T12:09:44.507" v="2290" actId="478"/>
          <ac:inkMkLst>
            <pc:docMk/>
            <pc:sldMk cId="624838760" sldId="334"/>
            <ac:inkMk id="38" creationId="{099D711A-24DC-F5A2-368F-78DF26626001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384" creationId="{87049E31-47D5-8D5F-2E81-2CB4D916140C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385" creationId="{8116DCC8-3C6C-CDE1-8BA3-14D5C6BD1EEE}"/>
          </ac:inkMkLst>
        </pc:inkChg>
        <pc:inkChg chg="add del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386" creationId="{E74776CD-A908-A0B5-3FCB-E0C5D28D6AB7}"/>
          </ac:inkMkLst>
        </pc:inkChg>
        <pc:inkChg chg="add del mod">
          <ac:chgData name="Kokchun Giang" userId="67e2125d-ec8c-4323-9653-9824a2ad815f" providerId="ADAL" clId="{066B0731-8B54-CF43-9BDD-D2EEB9663FC5}" dt="2024-01-27T12:17:49.986" v="2437" actId="9405"/>
          <ac:inkMkLst>
            <pc:docMk/>
            <pc:sldMk cId="624838760" sldId="334"/>
            <ac:inkMk id="388" creationId="{5BA9A660-E4BE-6762-FC3F-C9A207A51AA9}"/>
          </ac:inkMkLst>
        </pc:inkChg>
        <pc:inkChg chg="add del mod">
          <ac:chgData name="Kokchun Giang" userId="67e2125d-ec8c-4323-9653-9824a2ad815f" providerId="ADAL" clId="{066B0731-8B54-CF43-9BDD-D2EEB9663FC5}" dt="2024-01-27T12:17:49.780" v="2436" actId="9405"/>
          <ac:inkMkLst>
            <pc:docMk/>
            <pc:sldMk cId="624838760" sldId="334"/>
            <ac:inkMk id="389" creationId="{95DAAC9A-598D-A84D-641D-F78942C3E86E}"/>
          </ac:inkMkLst>
        </pc:inkChg>
        <pc:inkChg chg="add del mod">
          <ac:chgData name="Kokchun Giang" userId="67e2125d-ec8c-4323-9653-9824a2ad815f" providerId="ADAL" clId="{066B0731-8B54-CF43-9BDD-D2EEB9663FC5}" dt="2024-01-27T12:17:49.568" v="2435" actId="9405"/>
          <ac:inkMkLst>
            <pc:docMk/>
            <pc:sldMk cId="624838760" sldId="334"/>
            <ac:inkMk id="390" creationId="{383ACB14-C403-CA47-4B22-8D81A35B2FC7}"/>
          </ac:inkMkLst>
        </pc:inkChg>
        <pc:inkChg chg="add del mod">
          <ac:chgData name="Kokchun Giang" userId="67e2125d-ec8c-4323-9653-9824a2ad815f" providerId="ADAL" clId="{066B0731-8B54-CF43-9BDD-D2EEB9663FC5}" dt="2024-01-27T12:17:49.362" v="2434" actId="9405"/>
          <ac:inkMkLst>
            <pc:docMk/>
            <pc:sldMk cId="624838760" sldId="334"/>
            <ac:inkMk id="391" creationId="{88554D24-D6B9-8E24-CE12-56EB49C129E2}"/>
          </ac:inkMkLst>
        </pc:inkChg>
        <pc:inkChg chg="add del mod">
          <ac:chgData name="Kokchun Giang" userId="67e2125d-ec8c-4323-9653-9824a2ad815f" providerId="ADAL" clId="{066B0731-8B54-CF43-9BDD-D2EEB9663FC5}" dt="2024-01-27T12:17:49.179" v="2433"/>
          <ac:inkMkLst>
            <pc:docMk/>
            <pc:sldMk cId="624838760" sldId="334"/>
            <ac:inkMk id="393" creationId="{D22C793C-5DCA-100D-93DC-C01EE9E5D848}"/>
          </ac:inkMkLst>
        </pc:inkChg>
        <pc:inkChg chg="add del mod">
          <ac:chgData name="Kokchun Giang" userId="67e2125d-ec8c-4323-9653-9824a2ad815f" providerId="ADAL" clId="{066B0731-8B54-CF43-9BDD-D2EEB9663FC5}" dt="2024-01-27T12:17:48.906" v="2431"/>
          <ac:inkMkLst>
            <pc:docMk/>
            <pc:sldMk cId="624838760" sldId="334"/>
            <ac:inkMk id="395" creationId="{6293729C-B541-1D38-C64D-85D1247EC777}"/>
          </ac:inkMkLst>
        </pc:inkChg>
        <pc:inkChg chg="add del mod">
          <ac:chgData name="Kokchun Giang" userId="67e2125d-ec8c-4323-9653-9824a2ad815f" providerId="ADAL" clId="{066B0731-8B54-CF43-9BDD-D2EEB9663FC5}" dt="2024-01-27T12:17:48.715" v="2429" actId="9405"/>
          <ac:inkMkLst>
            <pc:docMk/>
            <pc:sldMk cId="624838760" sldId="334"/>
            <ac:inkMk id="397" creationId="{32563F16-6BBE-4FEB-4067-43BE444434B2}"/>
          </ac:inkMkLst>
        </pc:inkChg>
        <pc:inkChg chg="add del mod">
          <ac:chgData name="Kokchun Giang" userId="67e2125d-ec8c-4323-9653-9824a2ad815f" providerId="ADAL" clId="{066B0731-8B54-CF43-9BDD-D2EEB9663FC5}" dt="2024-01-27T12:17:48.492" v="2428" actId="9405"/>
          <ac:inkMkLst>
            <pc:docMk/>
            <pc:sldMk cId="624838760" sldId="334"/>
            <ac:inkMk id="398" creationId="{146DBD69-DF1E-43A2-0DDA-B97A3A57CA83}"/>
          </ac:inkMkLst>
        </pc:inkChg>
        <pc:inkChg chg="add del mod">
          <ac:chgData name="Kokchun Giang" userId="67e2125d-ec8c-4323-9653-9824a2ad815f" providerId="ADAL" clId="{066B0731-8B54-CF43-9BDD-D2EEB9663FC5}" dt="2024-01-27T12:17:48.262" v="2427"/>
          <ac:inkMkLst>
            <pc:docMk/>
            <pc:sldMk cId="624838760" sldId="334"/>
            <ac:inkMk id="399" creationId="{50B2E4BA-69DB-31DC-4058-65DD4D955499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2" creationId="{A5E65114-B173-F6BE-08DE-AB1FEB09133B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3" creationId="{713A75CC-2B23-20F5-9B93-D23BB879C3D3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4" creationId="{A453221F-4802-AC98-A247-A3210CB2DA16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5" creationId="{2EE08ACD-1D61-97E2-8BB5-6DBC4CB3E49C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6" creationId="{E74CB919-8947-1EE5-43E5-D2CC776CCF72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7" creationId="{2DA9AA77-AD96-21DD-7F6E-9BBF2301ED6B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8" creationId="{46776DE6-F3A2-0A87-2822-90109B06BCF1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09" creationId="{31E5BF5A-0A7F-6C4B-854C-CC9FCF03E1F1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10" creationId="{70AFC68D-9342-70FF-BAAC-5CC47F874479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11" creationId="{19649480-DE87-2429-A318-5ECC3A5FF529}"/>
          </ac:inkMkLst>
        </pc:inkChg>
        <pc:inkChg chg="add mod">
          <ac:chgData name="Kokchun Giang" userId="67e2125d-ec8c-4323-9653-9824a2ad815f" providerId="ADAL" clId="{066B0731-8B54-CF43-9BDD-D2EEB9663FC5}" dt="2024-01-27T12:50:14.235" v="3101" actId="1076"/>
          <ac:inkMkLst>
            <pc:docMk/>
            <pc:sldMk cId="624838760" sldId="334"/>
            <ac:inkMk id="413" creationId="{C9D1E71C-01E7-7613-847C-98ED67CABA5D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14" creationId="{7F029538-FA73-2213-AC01-78A80D2CFED4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15" creationId="{6392BCC8-0F9A-76ED-2886-93DBAE234298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16" creationId="{1CCEB928-61C8-640C-7F27-F239FAB68A2D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17" creationId="{FE458D2D-0432-5540-8580-A6DD94E2389F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439" creationId="{B96DC829-059C-2A04-B8E0-1D3F53A77A63}"/>
          </ac:inkMkLst>
        </pc:inkChg>
        <pc:inkChg chg="del">
          <ac:chgData name="Kokchun Giang" userId="67e2125d-ec8c-4323-9653-9824a2ad815f" providerId="ADAL" clId="{066B0731-8B54-CF43-9BDD-D2EEB9663FC5}" dt="2024-01-27T12:09:41.477" v="2289" actId="478"/>
          <ac:inkMkLst>
            <pc:docMk/>
            <pc:sldMk cId="624838760" sldId="334"/>
            <ac:inkMk id="1349" creationId="{4A2E6B00-B498-2E2F-3A48-14492540FD3A}"/>
          </ac:inkMkLst>
        </pc:inkChg>
        <pc:inkChg chg="add del mod">
          <ac:chgData name="Kokchun Giang" userId="67e2125d-ec8c-4323-9653-9824a2ad815f" providerId="ADAL" clId="{066B0731-8B54-CF43-9BDD-D2EEB9663FC5}" dt="2024-01-27T12:10:20.949" v="2310" actId="9405"/>
          <ac:inkMkLst>
            <pc:docMk/>
            <pc:sldMk cId="624838760" sldId="334"/>
            <ac:inkMk id="1367" creationId="{89B1CD04-5F6B-F7CF-2CB4-9B2D2EFCCB69}"/>
          </ac:inkMkLst>
        </pc:inkChg>
        <pc:inkChg chg="del">
          <ac:chgData name="Kokchun Giang" userId="67e2125d-ec8c-4323-9653-9824a2ad815f" providerId="ADAL" clId="{066B0731-8B54-CF43-9BDD-D2EEB9663FC5}" dt="2024-01-27T12:09:44.507" v="2290" actId="478"/>
          <ac:inkMkLst>
            <pc:docMk/>
            <pc:sldMk cId="624838760" sldId="334"/>
            <ac:inkMk id="1384" creationId="{BC70A645-7291-5AEE-B43A-272EECEBD1FC}"/>
          </ac:inkMkLst>
        </pc:inkChg>
        <pc:inkChg chg="add del mod">
          <ac:chgData name="Kokchun Giang" userId="67e2125d-ec8c-4323-9653-9824a2ad815f" providerId="ADAL" clId="{066B0731-8B54-CF43-9BDD-D2EEB9663FC5}" dt="2024-01-27T12:10:20.733" v="2309" actId="9405"/>
          <ac:inkMkLst>
            <pc:docMk/>
            <pc:sldMk cId="624838760" sldId="334"/>
            <ac:inkMk id="1386" creationId="{17074892-AFBE-F541-84B7-BAE890F435FC}"/>
          </ac:inkMkLst>
        </pc:inkChg>
        <pc:inkChg chg="add del mod">
          <ac:chgData name="Kokchun Giang" userId="67e2125d-ec8c-4323-9653-9824a2ad815f" providerId="ADAL" clId="{066B0731-8B54-CF43-9BDD-D2EEB9663FC5}" dt="2024-01-27T12:10:20.517" v="2308" actId="9405"/>
          <ac:inkMkLst>
            <pc:docMk/>
            <pc:sldMk cId="624838760" sldId="334"/>
            <ac:inkMk id="1387" creationId="{53FD4E8F-C3B6-81C1-A2BD-54E53C20D102}"/>
          </ac:inkMkLst>
        </pc:inkChg>
        <pc:inkChg chg="add del mod">
          <ac:chgData name="Kokchun Giang" userId="67e2125d-ec8c-4323-9653-9824a2ad815f" providerId="ADAL" clId="{066B0731-8B54-CF43-9BDD-D2EEB9663FC5}" dt="2024-01-27T12:10:20.344" v="2307" actId="9405"/>
          <ac:inkMkLst>
            <pc:docMk/>
            <pc:sldMk cId="624838760" sldId="334"/>
            <ac:inkMk id="1388" creationId="{C0081CAC-60F1-7056-F4E3-2A4B982E2292}"/>
          </ac:inkMkLst>
        </pc:inkChg>
        <pc:inkChg chg="add del mod">
          <ac:chgData name="Kokchun Giang" userId="67e2125d-ec8c-4323-9653-9824a2ad815f" providerId="ADAL" clId="{066B0731-8B54-CF43-9BDD-D2EEB9663FC5}" dt="2024-01-27T12:10:20.102" v="2306" actId="9405"/>
          <ac:inkMkLst>
            <pc:docMk/>
            <pc:sldMk cId="624838760" sldId="334"/>
            <ac:inkMk id="1389" creationId="{16608B44-21B9-88F9-FC4C-63FDD8415CB0}"/>
          </ac:inkMkLst>
        </pc:inkChg>
        <pc:inkChg chg="add del mod">
          <ac:chgData name="Kokchun Giang" userId="67e2125d-ec8c-4323-9653-9824a2ad815f" providerId="ADAL" clId="{066B0731-8B54-CF43-9BDD-D2EEB9663FC5}" dt="2024-01-27T12:10:19.889" v="2305" actId="9405"/>
          <ac:inkMkLst>
            <pc:docMk/>
            <pc:sldMk cId="624838760" sldId="334"/>
            <ac:inkMk id="1390" creationId="{11396F93-5F54-3144-6927-BEDF99ED6004}"/>
          </ac:inkMkLst>
        </pc:inkChg>
        <pc:inkChg chg="add del mod">
          <ac:chgData name="Kokchun Giang" userId="67e2125d-ec8c-4323-9653-9824a2ad815f" providerId="ADAL" clId="{066B0731-8B54-CF43-9BDD-D2EEB9663FC5}" dt="2024-01-27T12:10:19.658" v="2304"/>
          <ac:inkMkLst>
            <pc:docMk/>
            <pc:sldMk cId="624838760" sldId="334"/>
            <ac:inkMk id="1391" creationId="{874E6A1D-9AC5-B83A-DECB-2623C812AC83}"/>
          </ac:inkMkLst>
        </pc:inkChg>
        <pc:inkChg chg="add mod">
          <ac:chgData name="Kokchun Giang" userId="67e2125d-ec8c-4323-9653-9824a2ad815f" providerId="ADAL" clId="{066B0731-8B54-CF43-9BDD-D2EEB9663FC5}" dt="2024-01-27T12:14:47.501" v="2319"/>
          <ac:inkMkLst>
            <pc:docMk/>
            <pc:sldMk cId="624838760" sldId="334"/>
            <ac:inkMk id="1393" creationId="{E6499D58-FE6D-3BAC-EB26-06F87C62664D}"/>
          </ac:inkMkLst>
        </pc:inkChg>
        <pc:inkChg chg="add mod">
          <ac:chgData name="Kokchun Giang" userId="67e2125d-ec8c-4323-9653-9824a2ad815f" providerId="ADAL" clId="{066B0731-8B54-CF43-9BDD-D2EEB9663FC5}" dt="2024-01-27T12:14:47.501" v="2319"/>
          <ac:inkMkLst>
            <pc:docMk/>
            <pc:sldMk cId="624838760" sldId="334"/>
            <ac:inkMk id="1394" creationId="{65F452E9-FD60-1E3B-9DEA-AE135F523B21}"/>
          </ac:inkMkLst>
        </pc:inkChg>
        <pc:inkChg chg="add del mod">
          <ac:chgData name="Kokchun Giang" userId="67e2125d-ec8c-4323-9653-9824a2ad815f" providerId="ADAL" clId="{066B0731-8B54-CF43-9BDD-D2EEB9663FC5}" dt="2024-01-27T12:14:47.501" v="2319"/>
          <ac:inkMkLst>
            <pc:docMk/>
            <pc:sldMk cId="624838760" sldId="334"/>
            <ac:inkMk id="1396" creationId="{7F5D9E03-27C1-1CAF-8BE4-789ED4C44739}"/>
          </ac:inkMkLst>
        </pc:inkChg>
        <pc:inkChg chg="add del mod">
          <ac:chgData name="Kokchun Giang" userId="67e2125d-ec8c-4323-9653-9824a2ad815f" providerId="ADAL" clId="{066B0731-8B54-CF43-9BDD-D2EEB9663FC5}" dt="2024-01-27T12:14:52.262" v="2325" actId="9405"/>
          <ac:inkMkLst>
            <pc:docMk/>
            <pc:sldMk cId="624838760" sldId="334"/>
            <ac:inkMk id="1398" creationId="{DA946E64-270A-940B-5F19-8FA32EB0584E}"/>
          </ac:inkMkLst>
        </pc:inkChg>
        <pc:inkChg chg="add del mod">
          <ac:chgData name="Kokchun Giang" userId="67e2125d-ec8c-4323-9653-9824a2ad815f" providerId="ADAL" clId="{066B0731-8B54-CF43-9BDD-D2EEB9663FC5}" dt="2024-01-27T12:14:51.815" v="2324"/>
          <ac:inkMkLst>
            <pc:docMk/>
            <pc:sldMk cId="624838760" sldId="334"/>
            <ac:inkMk id="1399" creationId="{D9D6DC12-AC5A-568D-D73E-93040693CF10}"/>
          </ac:inkMkLst>
        </pc:inkChg>
        <pc:inkChg chg="add del">
          <ac:chgData name="Kokchun Giang" userId="67e2125d-ec8c-4323-9653-9824a2ad815f" providerId="ADAL" clId="{066B0731-8B54-CF43-9BDD-D2EEB9663FC5}" dt="2024-01-27T12:14:57.433" v="2327" actId="9405"/>
          <ac:inkMkLst>
            <pc:docMk/>
            <pc:sldMk cId="624838760" sldId="334"/>
            <ac:inkMk id="1416" creationId="{1BAE2E12-DCDC-C5B7-59C5-BA23F3A4923C}"/>
          </ac:inkMkLst>
        </pc:inkChg>
        <pc:inkChg chg="add del">
          <ac:chgData name="Kokchun Giang" userId="67e2125d-ec8c-4323-9653-9824a2ad815f" providerId="ADAL" clId="{066B0731-8B54-CF43-9BDD-D2EEB9663FC5}" dt="2024-01-27T12:14:59.306" v="2329" actId="9405"/>
          <ac:inkMkLst>
            <pc:docMk/>
            <pc:sldMk cId="624838760" sldId="334"/>
            <ac:inkMk id="1417" creationId="{1DBB107C-A837-C907-D962-35B3144A204B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07" creationId="{BC2ACF66-3C45-DAC2-7334-D5C073D94760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12" creationId="{43C3207C-4250-69B9-6D42-3270E838BCCA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22" creationId="{7EE32B9D-4B68-B48E-0682-BFEE2CB1725B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523" creationId="{7F262D21-3497-3CD0-DB56-09C11EFEC400}"/>
          </ac:inkMkLst>
        </pc:inkChg>
        <pc:inkChg chg="add del">
          <ac:chgData name="Kokchun Giang" userId="67e2125d-ec8c-4323-9653-9824a2ad815f" providerId="ADAL" clId="{066B0731-8B54-CF43-9BDD-D2EEB9663FC5}" dt="2024-01-27T12:15:04.347" v="2334" actId="9405"/>
          <ac:inkMkLst>
            <pc:docMk/>
            <pc:sldMk cId="624838760" sldId="334"/>
            <ac:inkMk id="1524" creationId="{2678972C-D085-0A75-7C04-121D605D89FD}"/>
          </ac:inkMkLst>
        </pc:inkChg>
        <pc:inkChg chg="add del">
          <ac:chgData name="Kokchun Giang" userId="67e2125d-ec8c-4323-9653-9824a2ad815f" providerId="ADAL" clId="{066B0731-8B54-CF43-9BDD-D2EEB9663FC5}" dt="2024-01-27T12:15:03.798" v="2333" actId="9405"/>
          <ac:inkMkLst>
            <pc:docMk/>
            <pc:sldMk cId="624838760" sldId="334"/>
            <ac:inkMk id="1525" creationId="{3DAA00CC-7DB3-815C-3E53-33475BA98CE2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526" creationId="{34F29578-E3A2-589A-E7D9-0619D6033558}"/>
          </ac:inkMkLst>
        </pc:inkChg>
        <pc:inkChg chg="add del">
          <ac:chgData name="Kokchun Giang" userId="67e2125d-ec8c-4323-9653-9824a2ad815f" providerId="ADAL" clId="{066B0731-8B54-CF43-9BDD-D2EEB9663FC5}" dt="2024-01-27T12:15:19.395" v="2337" actId="9405"/>
          <ac:inkMkLst>
            <pc:docMk/>
            <pc:sldMk cId="624838760" sldId="334"/>
            <ac:inkMk id="1527" creationId="{D5D19409-DB16-82AF-DABD-E9F087BCC4E3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528" creationId="{1A923EB5-ED52-89B5-F43E-A5CD2CA45507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29" creationId="{E79B710B-D9EA-BBE2-F4E2-B7B03CD936CE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30" creationId="{0217E923-79DC-63C2-EF4F-36E8B48F9976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31" creationId="{70D88163-1D27-E449-095D-B6711A889306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32" creationId="{549B4BFD-24C1-CE0A-44CB-50E87982835C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34" creationId="{30A9DE18-7463-7E9F-DA6D-A1855B45DECB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35" creationId="{DA162BEC-E2FE-5C7E-4EA3-195ACFB804DF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47" creationId="{46663DB0-3CE6-06B7-35DE-E4C91D9643B6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49" creationId="{85A71635-8C89-FDD7-4A95-7C80E1049721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50" creationId="{79A138D7-F2E9-87B4-4F52-03BD3B1AE45E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51" creationId="{6CBD2629-40DA-F428-6D36-1AE7CF6F5E26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52" creationId="{30A4B8B8-3BB4-C2CE-21A8-F9F4252E4E97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53" creationId="{83AFF6FE-CFA8-A65C-96E4-A58DC163D105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54" creationId="{9989D273-0D1A-38C2-C673-7E0E5A7D4085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55" creationId="{09BFC08D-4BD0-262B-00BF-B47F13C103FC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56" creationId="{90F4F74A-E6EE-9EC1-2497-C22F639327AF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57" creationId="{468429FA-0DA8-612F-5F53-6CC1E1D9A1B9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58" creationId="{1BC81874-CF6C-6D06-AAAE-DD0B832D036D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559" creationId="{92A02EF8-3E0C-43CF-B118-0F86E96ECEA9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597" creationId="{F9DC7B88-47F3-F16D-4159-8F4F5CAD7D4F}"/>
          </ac:inkMkLst>
        </pc:inkChg>
        <pc:inkChg chg="del">
          <ac:chgData name="Kokchun Giang" userId="67e2125d-ec8c-4323-9653-9824a2ad815f" providerId="ADAL" clId="{066B0731-8B54-CF43-9BDD-D2EEB9663FC5}" dt="2024-01-27T12:09:46.484" v="2291" actId="478"/>
          <ac:inkMkLst>
            <pc:docMk/>
            <pc:sldMk cId="624838760" sldId="334"/>
            <ac:inkMk id="1613" creationId="{0879E558-0230-DF39-97FC-B2E4B89CDBD0}"/>
          </ac:inkMkLst>
        </pc:inkChg>
        <pc:inkChg chg="add mod">
          <ac:chgData name="Kokchun Giang" userId="67e2125d-ec8c-4323-9653-9824a2ad815f" providerId="ADAL" clId="{066B0731-8B54-CF43-9BDD-D2EEB9663FC5}" dt="2024-01-27T12:15:53.270" v="2354"/>
          <ac:inkMkLst>
            <pc:docMk/>
            <pc:sldMk cId="624838760" sldId="334"/>
            <ac:inkMk id="1614" creationId="{FE6C43C7-43F3-90DB-2B52-906C11195538}"/>
          </ac:inkMkLst>
        </pc:inkChg>
        <pc:inkChg chg="add mod">
          <ac:chgData name="Kokchun Giang" userId="67e2125d-ec8c-4323-9653-9824a2ad815f" providerId="ADAL" clId="{066B0731-8B54-CF43-9BDD-D2EEB9663FC5}" dt="2024-01-27T12:15:58.506" v="2357"/>
          <ac:inkMkLst>
            <pc:docMk/>
            <pc:sldMk cId="624838760" sldId="334"/>
            <ac:inkMk id="1617" creationId="{5850A08B-AED7-A3FC-C87D-B4F5CFA70AAD}"/>
          </ac:inkMkLst>
        </pc:inkChg>
        <pc:inkChg chg="add mod">
          <ac:chgData name="Kokchun Giang" userId="67e2125d-ec8c-4323-9653-9824a2ad815f" providerId="ADAL" clId="{066B0731-8B54-CF43-9BDD-D2EEB9663FC5}" dt="2024-01-27T12:15:58.506" v="2357"/>
          <ac:inkMkLst>
            <pc:docMk/>
            <pc:sldMk cId="624838760" sldId="334"/>
            <ac:inkMk id="1618" creationId="{95638DDC-3FF4-8173-2E85-45BE0B5E6AD6}"/>
          </ac:inkMkLst>
        </pc:inkChg>
        <pc:inkChg chg="add mod">
          <ac:chgData name="Kokchun Giang" userId="67e2125d-ec8c-4323-9653-9824a2ad815f" providerId="ADAL" clId="{066B0731-8B54-CF43-9BDD-D2EEB9663FC5}" dt="2024-01-27T12:16:04.711" v="2362"/>
          <ac:inkMkLst>
            <pc:docMk/>
            <pc:sldMk cId="624838760" sldId="334"/>
            <ac:inkMk id="1620" creationId="{16A5C90C-2DFC-E51B-06A8-290127DA05BF}"/>
          </ac:inkMkLst>
        </pc:inkChg>
        <pc:inkChg chg="add mod">
          <ac:chgData name="Kokchun Giang" userId="67e2125d-ec8c-4323-9653-9824a2ad815f" providerId="ADAL" clId="{066B0731-8B54-CF43-9BDD-D2EEB9663FC5}" dt="2024-01-27T12:16:04.711" v="2362"/>
          <ac:inkMkLst>
            <pc:docMk/>
            <pc:sldMk cId="624838760" sldId="334"/>
            <ac:inkMk id="1621" creationId="{A9C87A36-87D5-D192-2F36-A5C135AE1A44}"/>
          </ac:inkMkLst>
        </pc:inkChg>
        <pc:inkChg chg="add mod">
          <ac:chgData name="Kokchun Giang" userId="67e2125d-ec8c-4323-9653-9824a2ad815f" providerId="ADAL" clId="{066B0731-8B54-CF43-9BDD-D2EEB9663FC5}" dt="2024-01-27T12:16:04.711" v="2362"/>
          <ac:inkMkLst>
            <pc:docMk/>
            <pc:sldMk cId="624838760" sldId="334"/>
            <ac:inkMk id="1622" creationId="{5F2FAC64-9C93-6120-9BE9-C91648E90625}"/>
          </ac:inkMkLst>
        </pc:inkChg>
        <pc:inkChg chg="add mod">
          <ac:chgData name="Kokchun Giang" userId="67e2125d-ec8c-4323-9653-9824a2ad815f" providerId="ADAL" clId="{066B0731-8B54-CF43-9BDD-D2EEB9663FC5}" dt="2024-01-27T12:16:04.711" v="2362"/>
          <ac:inkMkLst>
            <pc:docMk/>
            <pc:sldMk cId="624838760" sldId="334"/>
            <ac:inkMk id="1623" creationId="{6DD19826-7406-39C6-EC0B-425048099C32}"/>
          </ac:inkMkLst>
        </pc:inkChg>
        <pc:inkChg chg="add del mod">
          <ac:chgData name="Kokchun Giang" userId="67e2125d-ec8c-4323-9653-9824a2ad815f" providerId="ADAL" clId="{066B0731-8B54-CF43-9BDD-D2EEB9663FC5}" dt="2024-01-27T12:16:21.502" v="2378" actId="9405"/>
          <ac:inkMkLst>
            <pc:docMk/>
            <pc:sldMk cId="624838760" sldId="334"/>
            <ac:inkMk id="1625" creationId="{43EBF60D-2281-5B41-A842-B688906916E0}"/>
          </ac:inkMkLst>
        </pc:inkChg>
        <pc:inkChg chg="add del mod">
          <ac:chgData name="Kokchun Giang" userId="67e2125d-ec8c-4323-9653-9824a2ad815f" providerId="ADAL" clId="{066B0731-8B54-CF43-9BDD-D2EEB9663FC5}" dt="2024-01-27T12:16:21.079" v="2377"/>
          <ac:inkMkLst>
            <pc:docMk/>
            <pc:sldMk cId="624838760" sldId="334"/>
            <ac:inkMk id="1626" creationId="{6FC4E82A-8EFD-E957-CF6D-F14BFC7FB49A}"/>
          </ac:inkMkLst>
        </pc:inkChg>
        <pc:inkChg chg="add del mod">
          <ac:chgData name="Kokchun Giang" userId="67e2125d-ec8c-4323-9653-9824a2ad815f" providerId="ADAL" clId="{066B0731-8B54-CF43-9BDD-D2EEB9663FC5}" dt="2024-01-27T12:16:20.800" v="2375" actId="9405"/>
          <ac:inkMkLst>
            <pc:docMk/>
            <pc:sldMk cId="624838760" sldId="334"/>
            <ac:inkMk id="1628" creationId="{DC625F10-160D-2659-ADB2-C9AEC10455DD}"/>
          </ac:inkMkLst>
        </pc:inkChg>
        <pc:inkChg chg="add del mod">
          <ac:chgData name="Kokchun Giang" userId="67e2125d-ec8c-4323-9653-9824a2ad815f" providerId="ADAL" clId="{066B0731-8B54-CF43-9BDD-D2EEB9663FC5}" dt="2024-01-27T12:16:20.572" v="2374" actId="9405"/>
          <ac:inkMkLst>
            <pc:docMk/>
            <pc:sldMk cId="624838760" sldId="334"/>
            <ac:inkMk id="1629" creationId="{1EDE37CF-C10F-A9A2-1D37-268CB5B2810A}"/>
          </ac:inkMkLst>
        </pc:inkChg>
        <pc:inkChg chg="add del mod">
          <ac:chgData name="Kokchun Giang" userId="67e2125d-ec8c-4323-9653-9824a2ad815f" providerId="ADAL" clId="{066B0731-8B54-CF43-9BDD-D2EEB9663FC5}" dt="2024-01-27T12:16:20.373" v="2373" actId="9405"/>
          <ac:inkMkLst>
            <pc:docMk/>
            <pc:sldMk cId="624838760" sldId="334"/>
            <ac:inkMk id="1630" creationId="{2B87847E-0F0E-8B26-F905-3323A1862BA7}"/>
          </ac:inkMkLst>
        </pc:inkChg>
        <pc:inkChg chg="add del mod">
          <ac:chgData name="Kokchun Giang" userId="67e2125d-ec8c-4323-9653-9824a2ad815f" providerId="ADAL" clId="{066B0731-8B54-CF43-9BDD-D2EEB9663FC5}" dt="2024-01-27T12:16:20.121" v="2372"/>
          <ac:inkMkLst>
            <pc:docMk/>
            <pc:sldMk cId="624838760" sldId="334"/>
            <ac:inkMk id="1631" creationId="{2A1F0373-2A7F-590F-7EA2-E67C37AEDF3C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33" creationId="{C48A957B-C304-295D-6F6D-2CE40AA42255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34" creationId="{3F113399-651C-86A6-6B0C-0C84A6AC7167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35" creationId="{48FFD70D-F7E6-5BF2-6EE4-E7666A726FC0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37" creationId="{AAD2B076-29D2-131B-A014-26D750F6E646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38" creationId="{1E2CBF27-A4D2-A057-4172-DB5591AC64BE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39" creationId="{E052111F-866C-7195-4A40-17722B632854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0" creationId="{9D328FE3-099E-786A-E1B1-00CC91CF934F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1" creationId="{44FA5FD9-5DA9-693F-993D-8D95F8603428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2" creationId="{3D1ABEA4-A2E2-F66C-3EB1-59E39AC9BA41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3" creationId="{3B4F5E46-D7C0-6DB4-0527-8568C7F20235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4" creationId="{47D1B4E5-1A7A-BDFC-A469-0F99646345CB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5" creationId="{8B5E1E67-C68B-E4F5-8998-B2CB25226083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7" creationId="{384FFE6B-5268-B787-83DB-CFA6B33E9A0D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48" creationId="{63B40623-EAE9-9927-30C8-4467AE26EC27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50" creationId="{A486FB6A-E522-3DB0-D4F2-0B245068DB28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52" creationId="{3BDAC901-B654-9C19-CD84-973E557B70E9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53" creationId="{AE298ED9-02AF-DB8E-1DEF-4BCD06B8CA59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55" creationId="{279B5D20-DA6F-27CF-EE6E-2E959B98F258}"/>
          </ac:inkMkLst>
        </pc:inkChg>
        <pc:inkChg chg="add mod">
          <ac:chgData name="Kokchun Giang" userId="67e2125d-ec8c-4323-9653-9824a2ad815f" providerId="ADAL" clId="{066B0731-8B54-CF43-9BDD-D2EEB9663FC5}" dt="2024-01-27T12:17:50.205" v="2439"/>
          <ac:inkMkLst>
            <pc:docMk/>
            <pc:sldMk cId="624838760" sldId="334"/>
            <ac:inkMk id="1656" creationId="{27CE7913-8F79-6955-9234-3687BFB0405A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658" creationId="{7555C0E0-9F4E-A8DF-52B4-A0DFE867219E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659" creationId="{80141D9E-6FEC-68B8-789F-5C8FD4618D02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660" creationId="{01096DE3-438F-3CEB-C435-C8607C7D91F2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661" creationId="{897A1CAF-74FB-3F42-19EB-3EAC45D3FFF3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662" creationId="{60CE0417-E85C-7986-A896-B82A4418AC24}"/>
          </ac:inkMkLst>
        </pc:inkChg>
        <pc:inkChg chg="add mod">
          <ac:chgData name="Kokchun Giang" userId="67e2125d-ec8c-4323-9653-9824a2ad815f" providerId="ADAL" clId="{066B0731-8B54-CF43-9BDD-D2EEB9663FC5}" dt="2024-01-27T12:17:58.048" v="2440" actId="164"/>
          <ac:inkMkLst>
            <pc:docMk/>
            <pc:sldMk cId="624838760" sldId="334"/>
            <ac:inkMk id="1663" creationId="{B0E86836-2355-A5F0-7520-37ED6B142713}"/>
          </ac:inkMkLst>
        </pc:inkChg>
        <pc:inkChg chg="add mod">
          <ac:chgData name="Kokchun Giang" userId="67e2125d-ec8c-4323-9653-9824a2ad815f" providerId="ADAL" clId="{066B0731-8B54-CF43-9BDD-D2EEB9663FC5}" dt="2024-01-27T12:18:29.550" v="2460"/>
          <ac:inkMkLst>
            <pc:docMk/>
            <pc:sldMk cId="624838760" sldId="334"/>
            <ac:inkMk id="1664" creationId="{EC27C228-DBEF-BB26-9663-C6B04360B5E8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66" creationId="{E39B61CA-4D32-5931-5411-7D4D98EFC5A9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67" creationId="{B3E6E570-A22B-734C-735B-9522240B3FD2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68" creationId="{6B518A95-D70E-CC74-A396-A7CD4691F079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69" creationId="{A798F786-A3EF-FAF8-FF45-BC1DFEC3C62A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70" creationId="{8F490422-BBF1-D374-6EF2-934AF3BEB880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71" creationId="{65B17055-437D-EF08-848D-2692F52828D6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72" creationId="{6EA61E08-DC64-E6FF-B355-F80965D6071A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73" creationId="{3FBDC5EC-F940-65C8-B344-CE05F2C038D3}"/>
          </ac:inkMkLst>
        </pc:inkChg>
        <pc:inkChg chg="add mod">
          <ac:chgData name="Kokchun Giang" userId="67e2125d-ec8c-4323-9653-9824a2ad815f" providerId="ADAL" clId="{066B0731-8B54-CF43-9BDD-D2EEB9663FC5}" dt="2024-01-27T12:18:35.050" v="2470"/>
          <ac:inkMkLst>
            <pc:docMk/>
            <pc:sldMk cId="624838760" sldId="334"/>
            <ac:inkMk id="1674" creationId="{DEBCE13B-1BEB-5E69-B7B6-AFC44815C679}"/>
          </ac:inkMkLst>
        </pc:inkChg>
        <pc:inkChg chg="add del mod">
          <ac:chgData name="Kokchun Giang" userId="67e2125d-ec8c-4323-9653-9824a2ad815f" providerId="ADAL" clId="{066B0731-8B54-CF43-9BDD-D2EEB9663FC5}" dt="2024-01-27T12:18:48.755" v="2481"/>
          <ac:inkMkLst>
            <pc:docMk/>
            <pc:sldMk cId="624838760" sldId="334"/>
            <ac:inkMk id="1676" creationId="{66FA63CD-8421-B430-939B-D97389C5C083}"/>
          </ac:inkMkLst>
        </pc:inkChg>
        <pc:inkChg chg="add del mod">
          <ac:chgData name="Kokchun Giang" userId="67e2125d-ec8c-4323-9653-9824a2ad815f" providerId="ADAL" clId="{066B0731-8B54-CF43-9BDD-D2EEB9663FC5}" dt="2024-01-27T12:18:48.755" v="2482"/>
          <ac:inkMkLst>
            <pc:docMk/>
            <pc:sldMk cId="624838760" sldId="334"/>
            <ac:inkMk id="1677" creationId="{7ED1AFF4-2D39-34E9-5443-B6BB0ED5EF7B}"/>
          </ac:inkMkLst>
        </pc:inkChg>
        <pc:inkChg chg="add del mod">
          <ac:chgData name="Kokchun Giang" userId="67e2125d-ec8c-4323-9653-9824a2ad815f" providerId="ADAL" clId="{066B0731-8B54-CF43-9BDD-D2EEB9663FC5}" dt="2024-01-27T12:18:48.754" v="2480"/>
          <ac:inkMkLst>
            <pc:docMk/>
            <pc:sldMk cId="624838760" sldId="334"/>
            <ac:inkMk id="1678" creationId="{710C3DE5-5658-17BC-0823-8D22628B8818}"/>
          </ac:inkMkLst>
        </pc:inkChg>
        <pc:inkChg chg="add del mod">
          <ac:chgData name="Kokchun Giang" userId="67e2125d-ec8c-4323-9653-9824a2ad815f" providerId="ADAL" clId="{066B0731-8B54-CF43-9BDD-D2EEB9663FC5}" dt="2024-01-27T12:18:48.752" v="2479"/>
          <ac:inkMkLst>
            <pc:docMk/>
            <pc:sldMk cId="624838760" sldId="334"/>
            <ac:inkMk id="1679" creationId="{D7155469-9F93-0F65-EE3A-98003BB65466}"/>
          </ac:inkMkLst>
        </pc:inkChg>
        <pc:inkChg chg="add del mod">
          <ac:chgData name="Kokchun Giang" userId="67e2125d-ec8c-4323-9653-9824a2ad815f" providerId="ADAL" clId="{066B0731-8B54-CF43-9BDD-D2EEB9663FC5}" dt="2024-01-27T12:18:48.756" v="2483"/>
          <ac:inkMkLst>
            <pc:docMk/>
            <pc:sldMk cId="624838760" sldId="334"/>
            <ac:inkMk id="1680" creationId="{6B748A98-BEF7-C917-10F6-066AE8305165}"/>
          </ac:inkMkLst>
        </pc:inkChg>
        <pc:inkChg chg="add del mod">
          <ac:chgData name="Kokchun Giang" userId="67e2125d-ec8c-4323-9653-9824a2ad815f" providerId="ADAL" clId="{066B0731-8B54-CF43-9BDD-D2EEB9663FC5}" dt="2024-01-27T12:18:48.751" v="2478"/>
          <ac:inkMkLst>
            <pc:docMk/>
            <pc:sldMk cId="624838760" sldId="334"/>
            <ac:inkMk id="1681" creationId="{F6E10A8C-CBE4-ACF5-0EA6-B2250441E497}"/>
          </ac:inkMkLst>
        </pc:inkChg>
        <pc:inkChg chg="add mod">
          <ac:chgData name="Kokchun Giang" userId="67e2125d-ec8c-4323-9653-9824a2ad815f" providerId="ADAL" clId="{066B0731-8B54-CF43-9BDD-D2EEB9663FC5}" dt="2024-01-27T12:18:54.836" v="2490"/>
          <ac:inkMkLst>
            <pc:docMk/>
            <pc:sldMk cId="624838760" sldId="334"/>
            <ac:inkMk id="1683" creationId="{BA23E5BC-81A2-C255-E12B-C51BA8039980}"/>
          </ac:inkMkLst>
        </pc:inkChg>
        <pc:inkChg chg="add mod">
          <ac:chgData name="Kokchun Giang" userId="67e2125d-ec8c-4323-9653-9824a2ad815f" providerId="ADAL" clId="{066B0731-8B54-CF43-9BDD-D2EEB9663FC5}" dt="2024-01-27T12:18:54.836" v="2490"/>
          <ac:inkMkLst>
            <pc:docMk/>
            <pc:sldMk cId="624838760" sldId="334"/>
            <ac:inkMk id="1684" creationId="{B67AB4C9-F652-33C2-166D-48AE375CE035}"/>
          </ac:inkMkLst>
        </pc:inkChg>
        <pc:inkChg chg="add mod">
          <ac:chgData name="Kokchun Giang" userId="67e2125d-ec8c-4323-9653-9824a2ad815f" providerId="ADAL" clId="{066B0731-8B54-CF43-9BDD-D2EEB9663FC5}" dt="2024-01-27T12:18:54.836" v="2490"/>
          <ac:inkMkLst>
            <pc:docMk/>
            <pc:sldMk cId="624838760" sldId="334"/>
            <ac:inkMk id="1685" creationId="{D5F37E0E-945D-11EB-85BC-4FFBCB19AF7B}"/>
          </ac:inkMkLst>
        </pc:inkChg>
        <pc:inkChg chg="add mod">
          <ac:chgData name="Kokchun Giang" userId="67e2125d-ec8c-4323-9653-9824a2ad815f" providerId="ADAL" clId="{066B0731-8B54-CF43-9BDD-D2EEB9663FC5}" dt="2024-01-27T12:18:54.836" v="2490"/>
          <ac:inkMkLst>
            <pc:docMk/>
            <pc:sldMk cId="624838760" sldId="334"/>
            <ac:inkMk id="1686" creationId="{E578A1B5-808B-7174-A58E-873F47B2D0C7}"/>
          </ac:inkMkLst>
        </pc:inkChg>
        <pc:inkChg chg="add mod">
          <ac:chgData name="Kokchun Giang" userId="67e2125d-ec8c-4323-9653-9824a2ad815f" providerId="ADAL" clId="{066B0731-8B54-CF43-9BDD-D2EEB9663FC5}" dt="2024-01-27T12:18:54.836" v="2490"/>
          <ac:inkMkLst>
            <pc:docMk/>
            <pc:sldMk cId="624838760" sldId="334"/>
            <ac:inkMk id="1687" creationId="{25777821-20C5-3F38-0F89-18915FA2A12E}"/>
          </ac:inkMkLst>
        </pc:inkChg>
        <pc:inkChg chg="add mod">
          <ac:chgData name="Kokchun Giang" userId="67e2125d-ec8c-4323-9653-9824a2ad815f" providerId="ADAL" clId="{066B0731-8B54-CF43-9BDD-D2EEB9663FC5}" dt="2024-01-27T12:18:54.836" v="2490"/>
          <ac:inkMkLst>
            <pc:docMk/>
            <pc:sldMk cId="624838760" sldId="334"/>
            <ac:inkMk id="1688" creationId="{2AEBA56E-9B3C-CBBB-8BDF-B42E781BDA77}"/>
          </ac:inkMkLst>
        </pc:inkChg>
        <pc:inkChg chg="add mod">
          <ac:chgData name="Kokchun Giang" userId="67e2125d-ec8c-4323-9653-9824a2ad815f" providerId="ADAL" clId="{066B0731-8B54-CF43-9BDD-D2EEB9663FC5}" dt="2024-01-27T12:48:15.972" v="3086" actId="164"/>
          <ac:inkMkLst>
            <pc:docMk/>
            <pc:sldMk cId="624838760" sldId="334"/>
            <ac:inkMk id="1690" creationId="{7689B8FC-7A14-E30D-D970-713566956D94}"/>
          </ac:inkMkLst>
        </pc:inkChg>
        <pc:inkChg chg="add mod">
          <ac:chgData name="Kokchun Giang" userId="67e2125d-ec8c-4323-9653-9824a2ad815f" providerId="ADAL" clId="{066B0731-8B54-CF43-9BDD-D2EEB9663FC5}" dt="2024-01-27T12:48:15.972" v="3086" actId="164"/>
          <ac:inkMkLst>
            <pc:docMk/>
            <pc:sldMk cId="624838760" sldId="334"/>
            <ac:inkMk id="1691" creationId="{B5BE2782-70E2-53FF-3636-59FD39D65064}"/>
          </ac:inkMkLst>
        </pc:inkChg>
        <pc:inkChg chg="add mod">
          <ac:chgData name="Kokchun Giang" userId="67e2125d-ec8c-4323-9653-9824a2ad815f" providerId="ADAL" clId="{066B0731-8B54-CF43-9BDD-D2EEB9663FC5}" dt="2024-01-27T12:48:15.972" v="3086" actId="164"/>
          <ac:inkMkLst>
            <pc:docMk/>
            <pc:sldMk cId="624838760" sldId="334"/>
            <ac:inkMk id="1692" creationId="{F3ED27FC-AFC7-2C54-52C6-8A9ED42CEFB6}"/>
          </ac:inkMkLst>
        </pc:inkChg>
        <pc:inkChg chg="add mod">
          <ac:chgData name="Kokchun Giang" userId="67e2125d-ec8c-4323-9653-9824a2ad815f" providerId="ADAL" clId="{066B0731-8B54-CF43-9BDD-D2EEB9663FC5}" dt="2024-01-27T12:48:15.972" v="3086" actId="164"/>
          <ac:inkMkLst>
            <pc:docMk/>
            <pc:sldMk cId="624838760" sldId="334"/>
            <ac:inkMk id="1693" creationId="{BE322A07-1F48-12EB-BC00-CE2F085B6F9D}"/>
          </ac:inkMkLst>
        </pc:inkChg>
        <pc:inkChg chg="add mod">
          <ac:chgData name="Kokchun Giang" userId="67e2125d-ec8c-4323-9653-9824a2ad815f" providerId="ADAL" clId="{066B0731-8B54-CF43-9BDD-D2EEB9663FC5}" dt="2024-01-27T12:48:15.972" v="3086" actId="164"/>
          <ac:inkMkLst>
            <pc:docMk/>
            <pc:sldMk cId="624838760" sldId="334"/>
            <ac:inkMk id="1694" creationId="{E25C9696-05CD-BF1C-E1F7-CCC0424CEA97}"/>
          </ac:inkMkLst>
        </pc:inkChg>
        <pc:inkChg chg="add del mod">
          <ac:chgData name="Kokchun Giang" userId="67e2125d-ec8c-4323-9653-9824a2ad815f" providerId="ADAL" clId="{066B0731-8B54-CF43-9BDD-D2EEB9663FC5}" dt="2024-01-27T12:19:05.442" v="2509" actId="9405"/>
          <ac:inkMkLst>
            <pc:docMk/>
            <pc:sldMk cId="624838760" sldId="334"/>
            <ac:inkMk id="1695" creationId="{56169FE4-6BE9-A153-60F3-7DF40F83CF90}"/>
          </ac:inkMkLst>
        </pc:inkChg>
        <pc:inkChg chg="add del mod">
          <ac:chgData name="Kokchun Giang" userId="67e2125d-ec8c-4323-9653-9824a2ad815f" providerId="ADAL" clId="{066B0731-8B54-CF43-9BDD-D2EEB9663FC5}" dt="2024-01-27T12:19:04.958" v="2508" actId="9405"/>
          <ac:inkMkLst>
            <pc:docMk/>
            <pc:sldMk cId="624838760" sldId="334"/>
            <ac:inkMk id="1696" creationId="{C9279838-0147-94C1-4840-73AD3A92C58D}"/>
          </ac:inkMkLst>
        </pc:inkChg>
        <pc:inkChg chg="add del mod">
          <ac:chgData name="Kokchun Giang" userId="67e2125d-ec8c-4323-9653-9824a2ad815f" providerId="ADAL" clId="{066B0731-8B54-CF43-9BDD-D2EEB9663FC5}" dt="2024-01-27T12:19:04.687" v="2507" actId="9405"/>
          <ac:inkMkLst>
            <pc:docMk/>
            <pc:sldMk cId="624838760" sldId="334"/>
            <ac:inkMk id="1697" creationId="{6FCA8110-2339-3632-1314-A7418951B6C3}"/>
          </ac:inkMkLst>
        </pc:inkChg>
        <pc:inkChg chg="add del mod">
          <ac:chgData name="Kokchun Giang" userId="67e2125d-ec8c-4323-9653-9824a2ad815f" providerId="ADAL" clId="{066B0731-8B54-CF43-9BDD-D2EEB9663FC5}" dt="2024-01-27T12:19:04.417" v="2506"/>
          <ac:inkMkLst>
            <pc:docMk/>
            <pc:sldMk cId="624838760" sldId="334"/>
            <ac:inkMk id="1698" creationId="{FEAFE848-5891-3E57-AE8E-BE27CC3E0695}"/>
          </ac:inkMkLst>
        </pc:inkChg>
        <pc:inkChg chg="add del mod">
          <ac:chgData name="Kokchun Giang" userId="67e2125d-ec8c-4323-9653-9824a2ad815f" providerId="ADAL" clId="{066B0731-8B54-CF43-9BDD-D2EEB9663FC5}" dt="2024-01-27T12:19:04.160" v="2504"/>
          <ac:inkMkLst>
            <pc:docMk/>
            <pc:sldMk cId="624838760" sldId="334"/>
            <ac:inkMk id="1700" creationId="{5477E0CC-FFA5-6191-A65A-0D70C57890DA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2" creationId="{EE3977B7-476C-71A2-2533-3CCDEC22FC76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3" creationId="{56083767-B1A7-A58E-1F58-CDD0FDD4472D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4" creationId="{EF953F2A-1850-53A0-E68E-38C908D05127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5" creationId="{EC0E0D31-C219-7515-9C83-8CC9BEA1E51D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6" creationId="{E30A7B02-C96A-0D8B-1049-011687634159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7" creationId="{9EFA3020-D1FF-AE39-4A28-66966FF7E90C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8" creationId="{64237834-1A57-FDBA-0993-F3A509702BEC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09" creationId="{E78E0B1C-87E9-E388-CC74-9AA5601497DD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0" creationId="{E77E46D2-FA28-EAB0-D19E-7CF30F0C6FBD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1" creationId="{A41D0A34-1C77-EF99-D04E-435CA8AA2339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2" creationId="{D5EC3AEC-620D-F65A-8630-0F724077E796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3" creationId="{4CE55B1F-9326-AAAF-FC94-F84D0410D15C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4" creationId="{CAD6B877-1F90-8B24-220E-330A5BAAA826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5" creationId="{4A4BD165-E80D-8B0C-99FA-E6BFD56F1B95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6" creationId="{F913F3FE-97DA-4E46-01BF-E18EF4551B80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7" creationId="{5FA0E7FC-83B9-5F1A-C207-C2DCF65E2D86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8" creationId="{87287DCB-90FA-C74B-0C1D-AF119E874582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19" creationId="{7A29C585-628B-09C6-4089-27102AEDAC76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0" creationId="{738726F1-1443-C897-F5F8-118F6706E49D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1" creationId="{7AD4EB58-96A3-DA58-7B77-F2856B8A2893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2" creationId="{84DCB04F-81EA-04D3-F6DF-713F304A5D2E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3" creationId="{AD4B77E1-79D7-C809-C47F-02F51FFC9A84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4" creationId="{79239A3A-BC20-AD0B-D07F-86589467E7A8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5" creationId="{23FD9C1E-8AAC-B95F-F5F2-E81F9F1514FD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6" creationId="{FCCC8140-47B3-37B4-2A11-529FA479C12A}"/>
          </ac:inkMkLst>
        </pc:inkChg>
        <pc:inkChg chg="add mod">
          <ac:chgData name="Kokchun Giang" userId="67e2125d-ec8c-4323-9653-9824a2ad815f" providerId="ADAL" clId="{066B0731-8B54-CF43-9BDD-D2EEB9663FC5}" dt="2024-01-27T12:19:15.812" v="2536"/>
          <ac:inkMkLst>
            <pc:docMk/>
            <pc:sldMk cId="624838760" sldId="334"/>
            <ac:inkMk id="1727" creationId="{77A366F3-BB67-8451-713C-29CCCD375807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29" creationId="{2A57E4FA-0188-045A-04D2-6DEFA2BBDF4D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0" creationId="{56736645-D4DC-6A8C-8B57-910292407FA0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1" creationId="{6887D8B8-DE50-C947-81EC-9B995090EA9B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2" creationId="{8B668F5E-BA59-F4C7-A5A9-CC8BB14E428D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3" creationId="{93376314-A511-DABD-B0F2-9E55832C8632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4" creationId="{0F12FE8A-A943-C13C-2D6E-1D4D2CD3BED4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5" creationId="{CD4B330C-3AAB-1AE3-C0D6-7CD66107B767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6" creationId="{86D8311F-DEDB-80F9-194F-FCFBE2B3518B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7" creationId="{0A476BF4-7A8F-FC9D-6A59-86C895632505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8" creationId="{C34A0283-E359-D70C-CF8C-6604B268C95A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39" creationId="{C27AC1AA-C876-D835-3E7D-6618D999F6E4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0" creationId="{21E0B43A-6FD6-8B94-5CC6-B49382640C3E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1" creationId="{3D95CAEB-2E4F-5507-191F-4D8EE091672A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2" creationId="{FA622C42-10D6-93CA-C0E5-5F1A8B1680D4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3" creationId="{C6FD1054-FEA1-7A7E-DB51-019FEF9350A9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4" creationId="{D4FBEF66-2276-D3BD-0176-1141EBA13348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5" creationId="{9B9CBAA3-CE36-C098-5A60-5E7DD9FF0BDA}"/>
          </ac:inkMkLst>
        </pc:inkChg>
        <pc:inkChg chg="add mod">
          <ac:chgData name="Kokchun Giang" userId="67e2125d-ec8c-4323-9653-9824a2ad815f" providerId="ADAL" clId="{066B0731-8B54-CF43-9BDD-D2EEB9663FC5}" dt="2024-01-27T12:19:26.276" v="2555"/>
          <ac:inkMkLst>
            <pc:docMk/>
            <pc:sldMk cId="624838760" sldId="334"/>
            <ac:inkMk id="1746" creationId="{549B8C42-3BCC-3231-3894-E3826F3D9D66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49" creationId="{88CE38D4-CA61-9E90-D9E7-47232D1E154F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0" creationId="{E5CB1E88-0808-B639-A6F5-EC714444B4D7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1" creationId="{2D5A5912-EE23-80F7-2039-F39196BCAA33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2" creationId="{7EF48749-F6D5-B618-FEB2-4C641C8D9549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3" creationId="{13591606-1E1A-C407-C391-301B6041028A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4" creationId="{9CC6C105-9E90-0B83-E734-BABAFA2C26B6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5" creationId="{F47DCF11-00FF-4523-6C19-26ED41353528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6" creationId="{4256417B-8335-81B4-0617-EA901A12E7D9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7" creationId="{5B531F79-D91C-7B45-EB0E-83434C0034F9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8" creationId="{9899CCA1-9F47-68EA-C750-7505084A457F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59" creationId="{1F5AD755-039D-C607-F621-E968C58BF6AF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60" creationId="{A6B36738-DC56-EAE3-EE55-BB81925AAF75}"/>
          </ac:inkMkLst>
        </pc:inkChg>
        <pc:inkChg chg="add mod">
          <ac:chgData name="Kokchun Giang" userId="67e2125d-ec8c-4323-9653-9824a2ad815f" providerId="ADAL" clId="{066B0731-8B54-CF43-9BDD-D2EEB9663FC5}" dt="2024-01-27T12:19:35.902" v="2569"/>
          <ac:inkMkLst>
            <pc:docMk/>
            <pc:sldMk cId="624838760" sldId="334"/>
            <ac:inkMk id="1761" creationId="{1D4FC62B-2D3D-27F0-A68E-EE93C4E844CD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64" creationId="{166C3020-D8F6-90AD-E398-9023098A16B0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65" creationId="{6D876E99-9416-453E-B07F-C6EA64666150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67" creationId="{D675784B-B4E3-3AF7-1956-1AEFE43B17ED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68" creationId="{CA52D520-3A71-39E1-85E7-00588015EF78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0" creationId="{588B803C-3A01-817A-E2D8-AB5F51199F35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1" creationId="{2257823B-76D8-BDA8-2F31-59FAF80A9564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2" creationId="{2869781D-EB7B-8962-7F8E-094F5EFD5412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3" creationId="{A4F48380-4286-5CBD-01B7-246E90DA01C5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5" creationId="{C1B13166-D4A1-AD4F-0981-45BDADA667A3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6" creationId="{B8B3E809-3655-C909-043D-796D69EA89CE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8" creationId="{1181E8EC-AF19-090F-4B83-D02E4345C6D4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79" creationId="{952D293B-61EF-8DC6-9F2E-CDC846B54464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80" creationId="{731DF682-F6D5-A33D-5C37-32D6FE51D618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81" creationId="{20C9F601-B544-13BE-14DE-8F48DF08C420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83" creationId="{5914F3AD-362D-3F6F-B9E8-26B9C4EFDED3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84" creationId="{E6A18676-89BB-AA4D-E0FE-30036857A48C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85" creationId="{7F2D73BC-41FB-1563-FFDA-6AB4F49C9AE8}"/>
          </ac:inkMkLst>
        </pc:inkChg>
        <pc:inkChg chg="add mod">
          <ac:chgData name="Kokchun Giang" userId="67e2125d-ec8c-4323-9653-9824a2ad815f" providerId="ADAL" clId="{066B0731-8B54-CF43-9BDD-D2EEB9663FC5}" dt="2024-01-27T12:19:57.735" v="2594"/>
          <ac:inkMkLst>
            <pc:docMk/>
            <pc:sldMk cId="624838760" sldId="334"/>
            <ac:inkMk id="1787" creationId="{2390E4ED-E46F-A2AC-4FF6-3073A54FFD94}"/>
          </ac:inkMkLst>
        </pc:inkChg>
        <pc:inkChg chg="add mod">
          <ac:chgData name="Kokchun Giang" userId="67e2125d-ec8c-4323-9653-9824a2ad815f" providerId="ADAL" clId="{066B0731-8B54-CF43-9BDD-D2EEB9663FC5}" dt="2024-01-27T12:48:00.927" v="3085" actId="164"/>
          <ac:inkMkLst>
            <pc:docMk/>
            <pc:sldMk cId="624838760" sldId="334"/>
            <ac:inkMk id="1789" creationId="{569D9F0A-2EAB-DFC3-5062-E1396009E482}"/>
          </ac:inkMkLst>
        </pc:inkChg>
        <pc:inkChg chg="add del mod">
          <ac:chgData name="Kokchun Giang" userId="67e2125d-ec8c-4323-9653-9824a2ad815f" providerId="ADAL" clId="{066B0731-8B54-CF43-9BDD-D2EEB9663FC5}" dt="2024-01-27T12:50:20.341" v="3102" actId="478"/>
          <ac:inkMkLst>
            <pc:docMk/>
            <pc:sldMk cId="624838760" sldId="334"/>
            <ac:inkMk id="1790" creationId="{B3400605-3FD6-3E7A-EC03-9B1D5DD6F3F0}"/>
          </ac:inkMkLst>
        </pc:inkChg>
        <pc:inkChg chg="add mod">
          <ac:chgData name="Kokchun Giang" userId="67e2125d-ec8c-4323-9653-9824a2ad815f" providerId="ADAL" clId="{066B0731-8B54-CF43-9BDD-D2EEB9663FC5}" dt="2024-01-27T12:48:00.927" v="3085" actId="164"/>
          <ac:inkMkLst>
            <pc:docMk/>
            <pc:sldMk cId="624838760" sldId="334"/>
            <ac:inkMk id="1791" creationId="{7A8D3F2D-935E-F2F0-40FE-D7E1A5E37E9D}"/>
          </ac:inkMkLst>
        </pc:inkChg>
        <pc:inkChg chg="add mod">
          <ac:chgData name="Kokchun Giang" userId="67e2125d-ec8c-4323-9653-9824a2ad815f" providerId="ADAL" clId="{066B0731-8B54-CF43-9BDD-D2EEB9663FC5}" dt="2024-01-27T12:48:00.927" v="3085" actId="164"/>
          <ac:inkMkLst>
            <pc:docMk/>
            <pc:sldMk cId="624838760" sldId="334"/>
            <ac:inkMk id="1792" creationId="{DA2E30CA-F354-53DB-E0EE-6683C785ADA0}"/>
          </ac:inkMkLst>
        </pc:inkChg>
        <pc:inkChg chg="add mod">
          <ac:chgData name="Kokchun Giang" userId="67e2125d-ec8c-4323-9653-9824a2ad815f" providerId="ADAL" clId="{066B0731-8B54-CF43-9BDD-D2EEB9663FC5}" dt="2024-01-27T12:48:00.927" v="3085" actId="164"/>
          <ac:inkMkLst>
            <pc:docMk/>
            <pc:sldMk cId="624838760" sldId="334"/>
            <ac:inkMk id="1793" creationId="{4B448C41-E541-F2BA-B060-25FC4AC58638}"/>
          </ac:inkMkLst>
        </pc:inkChg>
        <pc:inkChg chg="add mod">
          <ac:chgData name="Kokchun Giang" userId="67e2125d-ec8c-4323-9653-9824a2ad815f" providerId="ADAL" clId="{066B0731-8B54-CF43-9BDD-D2EEB9663FC5}" dt="2024-01-27T12:48:00.927" v="3085" actId="164"/>
          <ac:inkMkLst>
            <pc:docMk/>
            <pc:sldMk cId="624838760" sldId="334"/>
            <ac:inkMk id="1794" creationId="{D3096A59-C177-662F-1ED8-94C1C80EF322}"/>
          </ac:inkMkLst>
        </pc:inkChg>
        <pc:inkChg chg="add del mod">
          <ac:chgData name="Kokchun Giang" userId="67e2125d-ec8c-4323-9653-9824a2ad815f" providerId="ADAL" clId="{066B0731-8B54-CF43-9BDD-D2EEB9663FC5}" dt="2024-01-27T12:20:07.651" v="2608" actId="9405"/>
          <ac:inkMkLst>
            <pc:docMk/>
            <pc:sldMk cId="624838760" sldId="334"/>
            <ac:inkMk id="1795" creationId="{96D8DFD6-3A9A-8CF9-275E-6704193CA058}"/>
          </ac:inkMkLst>
        </pc:inkChg>
        <pc:inkChg chg="add del mod">
          <ac:chgData name="Kokchun Giang" userId="67e2125d-ec8c-4323-9653-9824a2ad815f" providerId="ADAL" clId="{066B0731-8B54-CF43-9BDD-D2EEB9663FC5}" dt="2024-01-27T12:20:06.955" v="2607" actId="9405"/>
          <ac:inkMkLst>
            <pc:docMk/>
            <pc:sldMk cId="624838760" sldId="334"/>
            <ac:inkMk id="1796" creationId="{24DEAF48-ADC3-F744-A89F-09994447AE5E}"/>
          </ac:inkMkLst>
        </pc:inkChg>
        <pc:inkChg chg="add del mod">
          <ac:chgData name="Kokchun Giang" userId="67e2125d-ec8c-4323-9653-9824a2ad815f" providerId="ADAL" clId="{066B0731-8B54-CF43-9BDD-D2EEB9663FC5}" dt="2024-01-27T12:20:06.334" v="2606"/>
          <ac:inkMkLst>
            <pc:docMk/>
            <pc:sldMk cId="624838760" sldId="334"/>
            <ac:inkMk id="1797" creationId="{8EF9705A-1CBF-D54E-B709-5507E2C6F9CA}"/>
          </ac:inkMkLst>
        </pc:inkChg>
        <pc:inkChg chg="add del">
          <ac:chgData name="Kokchun Giang" userId="67e2125d-ec8c-4323-9653-9824a2ad815f" providerId="ADAL" clId="{066B0731-8B54-CF43-9BDD-D2EEB9663FC5}" dt="2024-01-27T12:21:08.812" v="2649" actId="9405"/>
          <ac:inkMkLst>
            <pc:docMk/>
            <pc:sldMk cId="624838760" sldId="334"/>
            <ac:inkMk id="1799" creationId="{0AD3EEBB-7CA3-A230-D828-6639FDB32050}"/>
          </ac:inkMkLst>
        </pc:inkChg>
        <pc:inkChg chg="add del">
          <ac:chgData name="Kokchun Giang" userId="67e2125d-ec8c-4323-9653-9824a2ad815f" providerId="ADAL" clId="{066B0731-8B54-CF43-9BDD-D2EEB9663FC5}" dt="2024-01-27T12:21:08.492" v="2648" actId="9405"/>
          <ac:inkMkLst>
            <pc:docMk/>
            <pc:sldMk cId="624838760" sldId="334"/>
            <ac:inkMk id="1800" creationId="{7AB3814C-E888-BD5E-8A16-3A9AE7F945DB}"/>
          </ac:inkMkLst>
        </pc:inkChg>
        <pc:inkChg chg="add del">
          <ac:chgData name="Kokchun Giang" userId="67e2125d-ec8c-4323-9653-9824a2ad815f" providerId="ADAL" clId="{066B0731-8B54-CF43-9BDD-D2EEB9663FC5}" dt="2024-01-27T12:21:08.238" v="2647" actId="9405"/>
          <ac:inkMkLst>
            <pc:docMk/>
            <pc:sldMk cId="624838760" sldId="334"/>
            <ac:inkMk id="1801" creationId="{B95EAF63-BD42-AB70-6809-085CF93AAF78}"/>
          </ac:inkMkLst>
        </pc:inkChg>
        <pc:inkChg chg="add del">
          <ac:chgData name="Kokchun Giang" userId="67e2125d-ec8c-4323-9653-9824a2ad815f" providerId="ADAL" clId="{066B0731-8B54-CF43-9BDD-D2EEB9663FC5}" dt="2024-01-27T12:21:07.894" v="2646" actId="9405"/>
          <ac:inkMkLst>
            <pc:docMk/>
            <pc:sldMk cId="624838760" sldId="334"/>
            <ac:inkMk id="1802" creationId="{5C6CF4A6-39EE-5F37-56BE-23F9C46D7934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3" creationId="{F0F7651B-6DD4-61F9-EE03-74B61F866F23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4" creationId="{4D603D4C-7210-A0A1-74A6-BC2E8A5E7FDB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5" creationId="{1E1F76EB-C2CD-0FEB-F37B-A8AC42C99E3B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6" creationId="{ACF4FE09-4EE2-52FB-5223-DEF4B3A263FE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7" creationId="{86B4CD07-21DA-1A62-1E4A-B8A4235DE65D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8" creationId="{8176051D-CE0D-CF83-C9A1-B36787B6D08D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09" creationId="{5E5BED41-9398-137B-E068-0578D47F9554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10" creationId="{97984AE9-32E5-960C-E405-62C84AA2234E}"/>
          </ac:inkMkLst>
        </pc:inkChg>
        <pc:inkChg chg="add mod">
          <ac:chgData name="Kokchun Giang" userId="67e2125d-ec8c-4323-9653-9824a2ad815f" providerId="ADAL" clId="{066B0731-8B54-CF43-9BDD-D2EEB9663FC5}" dt="2024-01-27T12:21:14.039" v="2659"/>
          <ac:inkMkLst>
            <pc:docMk/>
            <pc:sldMk cId="624838760" sldId="334"/>
            <ac:inkMk id="1811" creationId="{E45479FD-D2D1-AEBB-6C6C-1802A645047B}"/>
          </ac:inkMkLst>
        </pc:inkChg>
        <pc:inkChg chg="add mod">
          <ac:chgData name="Kokchun Giang" userId="67e2125d-ec8c-4323-9653-9824a2ad815f" providerId="ADAL" clId="{066B0731-8B54-CF43-9BDD-D2EEB9663FC5}" dt="2024-01-27T12:21:18.696" v="2666"/>
          <ac:inkMkLst>
            <pc:docMk/>
            <pc:sldMk cId="624838760" sldId="334"/>
            <ac:inkMk id="1814" creationId="{818A972F-A24A-1B0F-29C4-5D23DDBC14B1}"/>
          </ac:inkMkLst>
        </pc:inkChg>
        <pc:inkChg chg="add mod">
          <ac:chgData name="Kokchun Giang" userId="67e2125d-ec8c-4323-9653-9824a2ad815f" providerId="ADAL" clId="{066B0731-8B54-CF43-9BDD-D2EEB9663FC5}" dt="2024-01-27T12:21:18.696" v="2666"/>
          <ac:inkMkLst>
            <pc:docMk/>
            <pc:sldMk cId="624838760" sldId="334"/>
            <ac:inkMk id="1815" creationId="{5C51371E-BE8A-1462-3097-79660EEFEA20}"/>
          </ac:inkMkLst>
        </pc:inkChg>
        <pc:inkChg chg="add mod">
          <ac:chgData name="Kokchun Giang" userId="67e2125d-ec8c-4323-9653-9824a2ad815f" providerId="ADAL" clId="{066B0731-8B54-CF43-9BDD-D2EEB9663FC5}" dt="2024-01-27T12:21:18.696" v="2666"/>
          <ac:inkMkLst>
            <pc:docMk/>
            <pc:sldMk cId="624838760" sldId="334"/>
            <ac:inkMk id="1816" creationId="{3780886E-78FA-8C2A-E061-C765A00A1B49}"/>
          </ac:inkMkLst>
        </pc:inkChg>
        <pc:inkChg chg="add mod">
          <ac:chgData name="Kokchun Giang" userId="67e2125d-ec8c-4323-9653-9824a2ad815f" providerId="ADAL" clId="{066B0731-8B54-CF43-9BDD-D2EEB9663FC5}" dt="2024-01-27T12:21:18.696" v="2666"/>
          <ac:inkMkLst>
            <pc:docMk/>
            <pc:sldMk cId="624838760" sldId="334"/>
            <ac:inkMk id="1817" creationId="{470EC9AD-5690-8100-6EB7-58A1F29BC193}"/>
          </ac:inkMkLst>
        </pc:inkChg>
        <pc:inkChg chg="add mod">
          <ac:chgData name="Kokchun Giang" userId="67e2125d-ec8c-4323-9653-9824a2ad815f" providerId="ADAL" clId="{066B0731-8B54-CF43-9BDD-D2EEB9663FC5}" dt="2024-01-27T12:21:18.696" v="2666"/>
          <ac:inkMkLst>
            <pc:docMk/>
            <pc:sldMk cId="624838760" sldId="334"/>
            <ac:inkMk id="1818" creationId="{A4BFB336-6A5D-8855-5FD9-BCD78CE8F56F}"/>
          </ac:inkMkLst>
        </pc:inkChg>
        <pc:inkChg chg="add mod">
          <ac:chgData name="Kokchun Giang" userId="67e2125d-ec8c-4323-9653-9824a2ad815f" providerId="ADAL" clId="{066B0731-8B54-CF43-9BDD-D2EEB9663FC5}" dt="2024-01-27T12:21:18.696" v="2666"/>
          <ac:inkMkLst>
            <pc:docMk/>
            <pc:sldMk cId="624838760" sldId="334"/>
            <ac:inkMk id="1819" creationId="{CC1E5F38-F680-6CD2-6FD8-4AA7B8FCD3DF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1" creationId="{0374F4BA-D2FB-BF9C-D0D0-1C2E266BC481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2" creationId="{B78B04B6-8BC0-B6EE-AA2E-B81D0E824682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3" creationId="{6F82B831-A392-67E8-8692-1A36362CC524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4" creationId="{4AD2E0AA-1C09-8716-0D4E-1DA4843B99B3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5" creationId="{E220AFBE-0C8D-D744-89B3-8420F236B71D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6" creationId="{D8A1DF6E-40B8-0565-D1D7-828D74775E75}"/>
          </ac:inkMkLst>
        </pc:inkChg>
        <pc:inkChg chg="add mod">
          <ac:chgData name="Kokchun Giang" userId="67e2125d-ec8c-4323-9653-9824a2ad815f" providerId="ADAL" clId="{066B0731-8B54-CF43-9BDD-D2EEB9663FC5}" dt="2024-01-27T12:21:22.577" v="2674"/>
          <ac:inkMkLst>
            <pc:docMk/>
            <pc:sldMk cId="624838760" sldId="334"/>
            <ac:inkMk id="1827" creationId="{1DA11AAA-58F3-5AEB-AE40-D12B5BE6694D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29" creationId="{971D0DCE-33C4-7F3E-A60E-E145A40D9A66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0" creationId="{9D6043AA-2A7F-4D37-DF55-CBC380832781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1" creationId="{2AA16F6D-5361-9C76-AACA-45F97C0B6D66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2" creationId="{5D4AAEF0-3E2B-5A38-8504-76C84BA5B15C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3" creationId="{1ECB4272-C36E-1A8C-8B08-9CC17030F18D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4" creationId="{509A46AC-ED55-D69B-23F1-0F176E321DB0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5" creationId="{6E41C1F9-9E90-D45D-80C3-E6AAB005A9B5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6" creationId="{03A2434E-01EB-72BB-A06D-FBE1651329F4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7" creationId="{A91C7964-EE25-F777-E4A6-396A034C00BC}"/>
          </ac:inkMkLst>
        </pc:inkChg>
        <pc:inkChg chg="add mod">
          <ac:chgData name="Kokchun Giang" userId="67e2125d-ec8c-4323-9653-9824a2ad815f" providerId="ADAL" clId="{066B0731-8B54-CF43-9BDD-D2EEB9663FC5}" dt="2024-01-27T12:21:27.997" v="2685"/>
          <ac:inkMkLst>
            <pc:docMk/>
            <pc:sldMk cId="624838760" sldId="334"/>
            <ac:inkMk id="1838" creationId="{CF31EE46-B0A9-902F-F09C-266ECC5AAE49}"/>
          </ac:inkMkLst>
        </pc:inkChg>
        <pc:inkChg chg="add mod">
          <ac:chgData name="Kokchun Giang" userId="67e2125d-ec8c-4323-9653-9824a2ad815f" providerId="ADAL" clId="{066B0731-8B54-CF43-9BDD-D2EEB9663FC5}" dt="2024-01-27T12:48:28.351" v="3089" actId="164"/>
          <ac:inkMkLst>
            <pc:docMk/>
            <pc:sldMk cId="624838760" sldId="334"/>
            <ac:inkMk id="1841" creationId="{4AAEB033-2BCE-B8B2-8B06-09BC2C490260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2" creationId="{C5D2A9B6-0E18-4131-1A5C-702F6EF7D80B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3" creationId="{D3B0BC7E-FF6B-498E-7919-BCDB3FBA5106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4" creationId="{F5F4D3D2-94FC-557B-D899-7F5E8CEE0B77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5" creationId="{FA0CF70B-12D2-A4B7-F9B7-42887791D775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6" creationId="{F39A5E0E-E23E-4F79-68DB-C2E056571667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7" creationId="{CF9A2B1F-936B-8F65-3B76-6C11A731B0D1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8" creationId="{819240B4-F5B7-868C-E84D-9AA35A30257E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49" creationId="{A7D4EA18-363A-A3F4-52EA-0EAA796A85E6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50" creationId="{68E2FE9B-70FD-1AB7-A8E4-766F42F4FCB3}"/>
          </ac:inkMkLst>
        </pc:inkChg>
        <pc:inkChg chg="add mod">
          <ac:chgData name="Kokchun Giang" userId="67e2125d-ec8c-4323-9653-9824a2ad815f" providerId="ADAL" clId="{066B0731-8B54-CF43-9BDD-D2EEB9663FC5}" dt="2024-01-27T12:23:35.644" v="2697"/>
          <ac:inkMkLst>
            <pc:docMk/>
            <pc:sldMk cId="624838760" sldId="334"/>
            <ac:inkMk id="1851" creationId="{7D958ED5-E3F0-4672-26CC-A38074251DD9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3" creationId="{12A1477D-3B2D-688A-6F68-250E7A8BCE02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4" creationId="{E0FB4C89-EFE9-A50A-C43D-B5C683A5A893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5" creationId="{310E53B4-62C2-769F-61AE-7B6A3B5F99F4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6" creationId="{A5AB5743-3F5E-FF7D-AFBB-B63A72B2215E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7" creationId="{1B8F61A8-534A-50F6-830E-0B02C994C54C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8" creationId="{020D204E-822A-8D69-08F1-2EDAC1ACD5D9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59" creationId="{906625B9-3AA5-27DD-971E-721AC7C63BDC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60" creationId="{E084C3E3-8B25-EE6F-5B6D-E43597561D69}"/>
          </ac:inkMkLst>
        </pc:inkChg>
        <pc:inkChg chg="add mod">
          <ac:chgData name="Kokchun Giang" userId="67e2125d-ec8c-4323-9653-9824a2ad815f" providerId="ADAL" clId="{066B0731-8B54-CF43-9BDD-D2EEB9663FC5}" dt="2024-01-27T12:23:39.158" v="2707"/>
          <ac:inkMkLst>
            <pc:docMk/>
            <pc:sldMk cId="624838760" sldId="334"/>
            <ac:inkMk id="1861" creationId="{70226E77-3314-A06D-3547-151CD80F43C8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3" creationId="{F05E6D45-31BA-CBEF-E99C-3DC8417BA7FD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4" creationId="{58ED0F2E-2E81-BBB0-03E4-97C05E571535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5" creationId="{E4BEAFB3-067C-1DC8-823F-5694C51CF45E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6" creationId="{9C3DE838-66C8-DD6F-FF15-870E050EFA16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7" creationId="{09D25A92-47DD-8125-456E-F22C6AD47D82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8" creationId="{1B06C6AD-0F96-FA9E-DDD6-C78BE9A6F152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69" creationId="{79C18007-38EC-A01E-BF68-B2132FD28379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0" creationId="{6E1127E1-59AF-33D3-C3D2-772B00D1E130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1" creationId="{ED7292F1-0295-3D3A-BBE3-49A7B1D24D2B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2" creationId="{BC100EB6-05C8-D3FA-EC07-4075999CE84A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3" creationId="{F8089A26-7C1C-E8F7-0452-47EC7535A197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4" creationId="{64D7A6E9-0D75-8214-7857-BD37FE220ECA}"/>
          </ac:inkMkLst>
        </pc:inkChg>
        <pc:inkChg chg="add mod">
          <ac:chgData name="Kokchun Giang" userId="67e2125d-ec8c-4323-9653-9824a2ad815f" providerId="ADAL" clId="{066B0731-8B54-CF43-9BDD-D2EEB9663FC5}" dt="2024-01-27T12:48:33.028" v="3090" actId="164"/>
          <ac:inkMkLst>
            <pc:docMk/>
            <pc:sldMk cId="624838760" sldId="334"/>
            <ac:inkMk id="1875" creationId="{AE1F9E1D-A978-9CCC-61BF-339FC6D5D98B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6" creationId="{48EFDFFD-D317-C01A-97A7-A7A506B43028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7" creationId="{B4840A7E-447C-DC9E-F4F6-1285B90B1CB9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8" creationId="{05B60DB7-0CC4-48C9-A55B-A20951939505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79" creationId="{BDA5A5D9-BE5B-A8C2-2D76-96CFDBE98BA5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80" creationId="{DD63D1D6-2728-1B47-67FC-81F592EF380E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81" creationId="{11993521-46B4-34CB-58DD-962B4558A9AC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82" creationId="{3AA3F46D-D0A1-A98C-8486-EEBF9EBB6469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83" creationId="{D37EA0EB-36E7-B55D-07DE-580099473C76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84" creationId="{59422317-F03E-A992-681E-B7D5B2EB5A9B}"/>
          </ac:inkMkLst>
        </pc:inkChg>
        <pc:inkChg chg="add mod">
          <ac:chgData name="Kokchun Giang" userId="67e2125d-ec8c-4323-9653-9824a2ad815f" providerId="ADAL" clId="{066B0731-8B54-CF43-9BDD-D2EEB9663FC5}" dt="2024-01-27T12:23:49.187" v="2731"/>
          <ac:inkMkLst>
            <pc:docMk/>
            <pc:sldMk cId="624838760" sldId="334"/>
            <ac:inkMk id="1885" creationId="{2F2C655D-46FC-06B5-2DCB-E936DD13A90B}"/>
          </ac:inkMkLst>
        </pc:inkChg>
        <pc:inkChg chg="add del mod">
          <ac:chgData name="Kokchun Giang" userId="67e2125d-ec8c-4323-9653-9824a2ad815f" providerId="ADAL" clId="{066B0731-8B54-CF43-9BDD-D2EEB9663FC5}" dt="2024-01-27T12:23:56.346" v="2749" actId="9405"/>
          <ac:inkMkLst>
            <pc:docMk/>
            <pc:sldMk cId="624838760" sldId="334"/>
            <ac:inkMk id="1889" creationId="{89EA02AA-0402-EF02-B57F-F984D6AF034C}"/>
          </ac:inkMkLst>
        </pc:inkChg>
        <pc:inkChg chg="add del mod">
          <ac:chgData name="Kokchun Giang" userId="67e2125d-ec8c-4323-9653-9824a2ad815f" providerId="ADAL" clId="{066B0731-8B54-CF43-9BDD-D2EEB9663FC5}" dt="2024-01-27T12:23:55.984" v="2748" actId="9405"/>
          <ac:inkMkLst>
            <pc:docMk/>
            <pc:sldMk cId="624838760" sldId="334"/>
            <ac:inkMk id="1890" creationId="{E991127A-9670-D0FF-942C-62E13B154E49}"/>
          </ac:inkMkLst>
        </pc:inkChg>
        <pc:inkChg chg="add del mod">
          <ac:chgData name="Kokchun Giang" userId="67e2125d-ec8c-4323-9653-9824a2ad815f" providerId="ADAL" clId="{066B0731-8B54-CF43-9BDD-D2EEB9663FC5}" dt="2024-01-27T12:23:55.780" v="2747" actId="9405"/>
          <ac:inkMkLst>
            <pc:docMk/>
            <pc:sldMk cId="624838760" sldId="334"/>
            <ac:inkMk id="1891" creationId="{5965F5D5-927A-7CE3-D6AB-B4E057940027}"/>
          </ac:inkMkLst>
        </pc:inkChg>
        <pc:inkChg chg="add del mod">
          <ac:chgData name="Kokchun Giang" userId="67e2125d-ec8c-4323-9653-9824a2ad815f" providerId="ADAL" clId="{066B0731-8B54-CF43-9BDD-D2EEB9663FC5}" dt="2024-01-27T12:23:55.578" v="2746" actId="9405"/>
          <ac:inkMkLst>
            <pc:docMk/>
            <pc:sldMk cId="624838760" sldId="334"/>
            <ac:inkMk id="1892" creationId="{5356B144-8FB9-2CCE-1B1A-FD72953B6806}"/>
          </ac:inkMkLst>
        </pc:inkChg>
        <pc:inkChg chg="add del mod">
          <ac:chgData name="Kokchun Giang" userId="67e2125d-ec8c-4323-9653-9824a2ad815f" providerId="ADAL" clId="{066B0731-8B54-CF43-9BDD-D2EEB9663FC5}" dt="2024-01-27T12:23:55.352" v="2745" actId="9405"/>
          <ac:inkMkLst>
            <pc:docMk/>
            <pc:sldMk cId="624838760" sldId="334"/>
            <ac:inkMk id="1893" creationId="{2A9D8DDC-459D-7FBA-0879-0F9C883459FC}"/>
          </ac:inkMkLst>
        </pc:inkChg>
        <pc:inkChg chg="add del mod">
          <ac:chgData name="Kokchun Giang" userId="67e2125d-ec8c-4323-9653-9824a2ad815f" providerId="ADAL" clId="{066B0731-8B54-CF43-9BDD-D2EEB9663FC5}" dt="2024-01-27T12:23:55.153" v="2744" actId="9405"/>
          <ac:inkMkLst>
            <pc:docMk/>
            <pc:sldMk cId="624838760" sldId="334"/>
            <ac:inkMk id="1894" creationId="{9ECB63B9-730A-E768-9B41-BBC0E1A8C475}"/>
          </ac:inkMkLst>
        </pc:inkChg>
        <pc:inkChg chg="add del mod">
          <ac:chgData name="Kokchun Giang" userId="67e2125d-ec8c-4323-9653-9824a2ad815f" providerId="ADAL" clId="{066B0731-8B54-CF43-9BDD-D2EEB9663FC5}" dt="2024-01-27T12:23:54.938" v="2743" actId="9405"/>
          <ac:inkMkLst>
            <pc:docMk/>
            <pc:sldMk cId="624838760" sldId="334"/>
            <ac:inkMk id="1895" creationId="{350EEA41-961B-2B7D-9123-D10DCDC2B881}"/>
          </ac:inkMkLst>
        </pc:inkChg>
        <pc:inkChg chg="add del mod">
          <ac:chgData name="Kokchun Giang" userId="67e2125d-ec8c-4323-9653-9824a2ad815f" providerId="ADAL" clId="{066B0731-8B54-CF43-9BDD-D2EEB9663FC5}" dt="2024-01-27T12:23:54.667" v="2742"/>
          <ac:inkMkLst>
            <pc:docMk/>
            <pc:sldMk cId="624838760" sldId="334"/>
            <ac:inkMk id="1896" creationId="{68D8883E-772A-8C2A-4044-415724675579}"/>
          </ac:inkMkLst>
        </pc:inkChg>
        <pc:inkChg chg="add mod">
          <ac:chgData name="Kokchun Giang" userId="67e2125d-ec8c-4323-9653-9824a2ad815f" providerId="ADAL" clId="{066B0731-8B54-CF43-9BDD-D2EEB9663FC5}" dt="2024-01-27T12:23:59.676" v="2755"/>
          <ac:inkMkLst>
            <pc:docMk/>
            <pc:sldMk cId="624838760" sldId="334"/>
            <ac:inkMk id="1898" creationId="{EA37D0F8-D51A-C8A6-E62E-933CE85F3C79}"/>
          </ac:inkMkLst>
        </pc:inkChg>
        <pc:inkChg chg="add mod">
          <ac:chgData name="Kokchun Giang" userId="67e2125d-ec8c-4323-9653-9824a2ad815f" providerId="ADAL" clId="{066B0731-8B54-CF43-9BDD-D2EEB9663FC5}" dt="2024-01-27T12:23:59.676" v="2755"/>
          <ac:inkMkLst>
            <pc:docMk/>
            <pc:sldMk cId="624838760" sldId="334"/>
            <ac:inkMk id="1899" creationId="{79973FDF-0057-204D-6253-5A24BD3DD8B3}"/>
          </ac:inkMkLst>
        </pc:inkChg>
        <pc:inkChg chg="add mod">
          <ac:chgData name="Kokchun Giang" userId="67e2125d-ec8c-4323-9653-9824a2ad815f" providerId="ADAL" clId="{066B0731-8B54-CF43-9BDD-D2EEB9663FC5}" dt="2024-01-27T12:23:59.676" v="2755"/>
          <ac:inkMkLst>
            <pc:docMk/>
            <pc:sldMk cId="624838760" sldId="334"/>
            <ac:inkMk id="1900" creationId="{A0C7E446-B8A4-1581-9F1B-AD3B7E78CC25}"/>
          </ac:inkMkLst>
        </pc:inkChg>
        <pc:inkChg chg="add mod">
          <ac:chgData name="Kokchun Giang" userId="67e2125d-ec8c-4323-9653-9824a2ad815f" providerId="ADAL" clId="{066B0731-8B54-CF43-9BDD-D2EEB9663FC5}" dt="2024-01-27T12:23:59.676" v="2755"/>
          <ac:inkMkLst>
            <pc:docMk/>
            <pc:sldMk cId="624838760" sldId="334"/>
            <ac:inkMk id="1901" creationId="{EF4FE291-0E44-FAA9-130B-1BB4D71B56D0}"/>
          </ac:inkMkLst>
        </pc:inkChg>
        <pc:inkChg chg="add mod">
          <ac:chgData name="Kokchun Giang" userId="67e2125d-ec8c-4323-9653-9824a2ad815f" providerId="ADAL" clId="{066B0731-8B54-CF43-9BDD-D2EEB9663FC5}" dt="2024-01-27T12:48:33.028" v="3090" actId="164"/>
          <ac:inkMkLst>
            <pc:docMk/>
            <pc:sldMk cId="624838760" sldId="334"/>
            <ac:inkMk id="1902" creationId="{11382451-7CB1-7C99-A0FE-12B05C9C5E5A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04" creationId="{0AE6AC01-42ED-F5B0-8D29-7F7CD9601F2B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05" creationId="{577B2F5D-94D0-0810-2C27-C4175EEE5CCA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06" creationId="{5F547E46-AD7F-5C53-E10F-8572488CB8F7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07" creationId="{1B8C147F-A655-B6F5-9646-E7757EF4F2C0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08" creationId="{715D04C3-29A5-9B8E-6F33-C6609F961BA0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09" creationId="{00E4D169-40EB-2304-917C-86F8461BD5CF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10" creationId="{9A24AD03-3ECA-C814-B808-183CB0961A26}"/>
          </ac:inkMkLst>
        </pc:inkChg>
        <pc:inkChg chg="add mod">
          <ac:chgData name="Kokchun Giang" userId="67e2125d-ec8c-4323-9653-9824a2ad815f" providerId="ADAL" clId="{066B0731-8B54-CF43-9BDD-D2EEB9663FC5}" dt="2024-01-27T12:24:03.483" v="2764"/>
          <ac:inkMkLst>
            <pc:docMk/>
            <pc:sldMk cId="624838760" sldId="334"/>
            <ac:inkMk id="1911" creationId="{8EA5EB62-BB35-F649-A2B2-34A8CD14658B}"/>
          </ac:inkMkLst>
        </pc:inkChg>
        <pc:inkChg chg="add del mod">
          <ac:chgData name="Kokchun Giang" userId="67e2125d-ec8c-4323-9653-9824a2ad815f" providerId="ADAL" clId="{066B0731-8B54-CF43-9BDD-D2EEB9663FC5}" dt="2024-01-27T12:24:05.873" v="2772" actId="9405"/>
          <ac:inkMkLst>
            <pc:docMk/>
            <pc:sldMk cId="624838760" sldId="334"/>
            <ac:inkMk id="1913" creationId="{85242C09-AA52-F4EE-F253-5827FAEBD3D3}"/>
          </ac:inkMkLst>
        </pc:inkChg>
        <pc:inkChg chg="add del mod">
          <ac:chgData name="Kokchun Giang" userId="67e2125d-ec8c-4323-9653-9824a2ad815f" providerId="ADAL" clId="{066B0731-8B54-CF43-9BDD-D2EEB9663FC5}" dt="2024-01-27T12:24:05.489" v="2771"/>
          <ac:inkMkLst>
            <pc:docMk/>
            <pc:sldMk cId="624838760" sldId="334"/>
            <ac:inkMk id="1914" creationId="{AFA7B865-263A-4E34-7048-3F64A42EAE13}"/>
          </ac:inkMkLst>
        </pc:inkChg>
        <pc:inkChg chg="add del">
          <ac:chgData name="Kokchun Giang" userId="67e2125d-ec8c-4323-9653-9824a2ad815f" providerId="ADAL" clId="{066B0731-8B54-CF43-9BDD-D2EEB9663FC5}" dt="2024-01-27T12:24:05.243" v="2768" actId="9405"/>
          <ac:inkMkLst>
            <pc:docMk/>
            <pc:sldMk cId="624838760" sldId="334"/>
            <ac:inkMk id="1915" creationId="{CB7F97C6-1F7C-BFFE-C8CA-C7F1ED3E2A26}"/>
          </ac:inkMkLst>
        </pc:inkChg>
        <pc:inkChg chg="add mod">
          <ac:chgData name="Kokchun Giang" userId="67e2125d-ec8c-4323-9653-9824a2ad815f" providerId="ADAL" clId="{066B0731-8B54-CF43-9BDD-D2EEB9663FC5}" dt="2024-01-27T12:24:09.968" v="2779"/>
          <ac:inkMkLst>
            <pc:docMk/>
            <pc:sldMk cId="624838760" sldId="334"/>
            <ac:inkMk id="1917" creationId="{5E3E20F3-2745-7870-954F-9C153D20403B}"/>
          </ac:inkMkLst>
        </pc:inkChg>
        <pc:inkChg chg="add mod">
          <ac:chgData name="Kokchun Giang" userId="67e2125d-ec8c-4323-9653-9824a2ad815f" providerId="ADAL" clId="{066B0731-8B54-CF43-9BDD-D2EEB9663FC5}" dt="2024-01-27T12:24:09.968" v="2779"/>
          <ac:inkMkLst>
            <pc:docMk/>
            <pc:sldMk cId="624838760" sldId="334"/>
            <ac:inkMk id="1918" creationId="{0AF15B8B-E53E-AF6C-AED2-D18E804A0EC4}"/>
          </ac:inkMkLst>
        </pc:inkChg>
        <pc:inkChg chg="add mod">
          <ac:chgData name="Kokchun Giang" userId="67e2125d-ec8c-4323-9653-9824a2ad815f" providerId="ADAL" clId="{066B0731-8B54-CF43-9BDD-D2EEB9663FC5}" dt="2024-01-27T12:24:09.968" v="2779"/>
          <ac:inkMkLst>
            <pc:docMk/>
            <pc:sldMk cId="624838760" sldId="334"/>
            <ac:inkMk id="1919" creationId="{29A6D36F-18FE-6FB8-4B7C-9B9F50B60B62}"/>
          </ac:inkMkLst>
        </pc:inkChg>
        <pc:inkChg chg="add mod">
          <ac:chgData name="Kokchun Giang" userId="67e2125d-ec8c-4323-9653-9824a2ad815f" providerId="ADAL" clId="{066B0731-8B54-CF43-9BDD-D2EEB9663FC5}" dt="2024-01-27T12:24:09.968" v="2779"/>
          <ac:inkMkLst>
            <pc:docMk/>
            <pc:sldMk cId="624838760" sldId="334"/>
            <ac:inkMk id="1920" creationId="{282027C4-DCC5-F148-43F2-EDEB8444FB13}"/>
          </ac:inkMkLst>
        </pc:inkChg>
        <pc:inkChg chg="add mod">
          <ac:chgData name="Kokchun Giang" userId="67e2125d-ec8c-4323-9653-9824a2ad815f" providerId="ADAL" clId="{066B0731-8B54-CF43-9BDD-D2EEB9663FC5}" dt="2024-01-27T12:24:09.968" v="2779"/>
          <ac:inkMkLst>
            <pc:docMk/>
            <pc:sldMk cId="624838760" sldId="334"/>
            <ac:inkMk id="1921" creationId="{6F308D6B-7DAC-13AE-EDCE-1EDBECBA98B7}"/>
          </ac:inkMkLst>
        </pc:inkChg>
        <pc:inkChg chg="add mod">
          <ac:chgData name="Kokchun Giang" userId="67e2125d-ec8c-4323-9653-9824a2ad815f" providerId="ADAL" clId="{066B0731-8B54-CF43-9BDD-D2EEB9663FC5}" dt="2024-01-27T12:24:09.968" v="2779"/>
          <ac:inkMkLst>
            <pc:docMk/>
            <pc:sldMk cId="624838760" sldId="334"/>
            <ac:inkMk id="1922" creationId="{D766C855-7467-9411-D35F-464BA1F77582}"/>
          </ac:inkMkLst>
        </pc:inkChg>
        <pc:inkChg chg="add">
          <ac:chgData name="Kokchun Giang" userId="67e2125d-ec8c-4323-9653-9824a2ad815f" providerId="ADAL" clId="{066B0731-8B54-CF43-9BDD-D2EEB9663FC5}" dt="2024-01-27T12:25:54.840" v="2780" actId="9405"/>
          <ac:inkMkLst>
            <pc:docMk/>
            <pc:sldMk cId="624838760" sldId="334"/>
            <ac:inkMk id="1924" creationId="{05EF0E2A-9E8A-28E8-6059-279B2062ECE4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25" creationId="{257D66F7-E98D-1B5C-1AD1-AAAB490BCB5D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26" creationId="{6D05B30A-2E9F-68A5-DAB3-27144101FA66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27" creationId="{FE0627AC-1DAF-751C-1803-72CD75280A34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28" creationId="{B953F138-A8D8-4C17-4F22-18C6AB28D5AC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29" creationId="{903BA1D4-3054-238B-38DA-C0525F209B79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0" creationId="{790FBDFB-4DE0-E593-D4AB-1EB804C72650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1" creationId="{D8EE318A-AE95-5E8D-E78A-73B16E13B49C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2" creationId="{CF6BF231-33D0-EA9C-8355-894956739BEE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3" creationId="{F0BA26EC-3D3C-48A6-AC23-A033ADF4F166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4" creationId="{CF0DB26A-F4A0-80F4-65AA-A39D5159E27F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5" creationId="{38DAC1BE-17FA-1DD0-87CC-E6C19A09402F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6" creationId="{74ECE826-52C2-403D-4243-5F8EA86BA2B0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7" creationId="{017C9506-AEFE-F32A-135F-4D2698163232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8" creationId="{69D857E2-70C4-C1AB-306A-D80C8873B6A2}"/>
          </ac:inkMkLst>
        </pc:inkChg>
        <pc:inkChg chg="add mod">
          <ac:chgData name="Kokchun Giang" userId="67e2125d-ec8c-4323-9653-9824a2ad815f" providerId="ADAL" clId="{066B0731-8B54-CF43-9BDD-D2EEB9663FC5}" dt="2024-01-27T12:26:02.658" v="2796"/>
          <ac:inkMkLst>
            <pc:docMk/>
            <pc:sldMk cId="624838760" sldId="334"/>
            <ac:inkMk id="1939" creationId="{BC7397E8-A991-882E-6D8B-53D31DBC71DB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43" creationId="{AD944624-5E72-2E7A-033B-CC82BC3A6F8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44" creationId="{8EFED903-D8A5-D0C0-BBF3-885A0475BB97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45" creationId="{82484E2C-976E-09D8-69EB-244E22A90CEA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46" creationId="{A01C90EE-0EBB-CB43-16C4-5D88EC260881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47" creationId="{B8034934-97DF-D057-0852-2D2B1EEF94C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48" creationId="{C1F4ED08-29AD-6AA5-1ACC-95D987BCD537}"/>
          </ac:inkMkLst>
        </pc:inkChg>
        <pc:inkChg chg="add del mod">
          <ac:chgData name="Kokchun Giang" userId="67e2125d-ec8c-4323-9653-9824a2ad815f" providerId="ADAL" clId="{066B0731-8B54-CF43-9BDD-D2EEB9663FC5}" dt="2024-01-27T12:26:44.343" v="2813"/>
          <ac:inkMkLst>
            <pc:docMk/>
            <pc:sldMk cId="624838760" sldId="334"/>
            <ac:inkMk id="1949" creationId="{D1FDA570-E7BA-0B10-2CCB-AA80D8074035}"/>
          </ac:inkMkLst>
        </pc:inkChg>
        <pc:inkChg chg="add del mod">
          <ac:chgData name="Kokchun Giang" userId="67e2125d-ec8c-4323-9653-9824a2ad815f" providerId="ADAL" clId="{066B0731-8B54-CF43-9BDD-D2EEB9663FC5}" dt="2024-01-27T12:26:44.344" v="2814"/>
          <ac:inkMkLst>
            <pc:docMk/>
            <pc:sldMk cId="624838760" sldId="334"/>
            <ac:inkMk id="1950" creationId="{684761F8-CA19-5F53-8A30-6C1C54121682}"/>
          </ac:inkMkLst>
        </pc:inkChg>
        <pc:inkChg chg="add del mod">
          <ac:chgData name="Kokchun Giang" userId="67e2125d-ec8c-4323-9653-9824a2ad815f" providerId="ADAL" clId="{066B0731-8B54-CF43-9BDD-D2EEB9663FC5}" dt="2024-01-27T12:26:44.342" v="2812"/>
          <ac:inkMkLst>
            <pc:docMk/>
            <pc:sldMk cId="624838760" sldId="334"/>
            <ac:inkMk id="1951" creationId="{F727328F-B967-EBEA-B48E-C047DFBD0F9A}"/>
          </ac:inkMkLst>
        </pc:inkChg>
        <pc:inkChg chg="add del mod">
          <ac:chgData name="Kokchun Giang" userId="67e2125d-ec8c-4323-9653-9824a2ad815f" providerId="ADAL" clId="{066B0731-8B54-CF43-9BDD-D2EEB9663FC5}" dt="2024-01-27T12:26:45.388" v="2817"/>
          <ac:inkMkLst>
            <pc:docMk/>
            <pc:sldMk cId="624838760" sldId="334"/>
            <ac:inkMk id="1956" creationId="{10E035F7-FE97-2E94-94B9-48C768145B63}"/>
          </ac:inkMkLst>
        </pc:inkChg>
        <pc:inkChg chg="add del mod">
          <ac:chgData name="Kokchun Giang" userId="67e2125d-ec8c-4323-9653-9824a2ad815f" providerId="ADAL" clId="{066B0731-8B54-CF43-9BDD-D2EEB9663FC5}" dt="2024-01-27T12:26:45.389" v="2818"/>
          <ac:inkMkLst>
            <pc:docMk/>
            <pc:sldMk cId="624838760" sldId="334"/>
            <ac:inkMk id="1957" creationId="{CD2DD3E8-8BE3-DC68-D43A-EA90F36E2B30}"/>
          </ac:inkMkLst>
        </pc:inkChg>
        <pc:inkChg chg="add del mod">
          <ac:chgData name="Kokchun Giang" userId="67e2125d-ec8c-4323-9653-9824a2ad815f" providerId="ADAL" clId="{066B0731-8B54-CF43-9BDD-D2EEB9663FC5}" dt="2024-01-27T12:26:45.387" v="2815"/>
          <ac:inkMkLst>
            <pc:docMk/>
            <pc:sldMk cId="624838760" sldId="334"/>
            <ac:inkMk id="1958" creationId="{F96D7CE5-81B7-3058-E12B-5E2938F93511}"/>
          </ac:inkMkLst>
        </pc:inkChg>
        <pc:inkChg chg="add del mod">
          <ac:chgData name="Kokchun Giang" userId="67e2125d-ec8c-4323-9653-9824a2ad815f" providerId="ADAL" clId="{066B0731-8B54-CF43-9BDD-D2EEB9663FC5}" dt="2024-01-27T12:26:45.388" v="2816"/>
          <ac:inkMkLst>
            <pc:docMk/>
            <pc:sldMk cId="624838760" sldId="334"/>
            <ac:inkMk id="1959" creationId="{3F45426C-2324-9A3D-3DA8-AED8ADFFAADE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2" creationId="{25673B96-4DC0-24AC-9C1F-4DB2CC1E4A19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3" creationId="{D55520B7-7C0E-0B39-47CD-C33A30A49609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4" creationId="{2E4BE349-6F83-0C53-713E-67F364F209C6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5" creationId="{F02F6840-068F-0CF5-551A-3422D35DCAC8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6" creationId="{46D22C48-091C-F45E-A78B-EB53A045EF7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7" creationId="{BB57FCD1-A9AE-CB1A-2FE8-424D919143C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8" creationId="{0CC07EB4-A60E-2609-966E-62DD8E830291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69" creationId="{EB7AEBD2-BFB8-A1C5-1954-E5732D558C67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0" creationId="{D232E3CA-4DEC-C854-8A81-8515EE3D548A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1" creationId="{3FF9D65F-F20C-ED1F-B5B4-6A4C9FD8F8D0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2" creationId="{E951B136-D9C1-A3BB-A877-744A8FD03524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3" creationId="{17F82568-09C6-5211-2E2E-3E5994A73E3A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4" creationId="{259AC59B-D956-8DDE-5D88-002091DFEF60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5" creationId="{AC811334-6108-12F8-5D68-DF98E1F2B87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76" creationId="{D6BBFD33-64A9-0939-A3E5-B15644D5171A}"/>
          </ac:inkMkLst>
        </pc:inkChg>
        <pc:inkChg chg="add del mod">
          <ac:chgData name="Kokchun Giang" userId="67e2125d-ec8c-4323-9653-9824a2ad815f" providerId="ADAL" clId="{066B0731-8B54-CF43-9BDD-D2EEB9663FC5}" dt="2024-01-27T12:27:26.579" v="2862" actId="9405"/>
          <ac:inkMkLst>
            <pc:docMk/>
            <pc:sldMk cId="624838760" sldId="334"/>
            <ac:inkMk id="1981" creationId="{FAFA0B4C-B66A-0118-6B36-C18BD186C7E1}"/>
          </ac:inkMkLst>
        </pc:inkChg>
        <pc:inkChg chg="add del mod">
          <ac:chgData name="Kokchun Giang" userId="67e2125d-ec8c-4323-9653-9824a2ad815f" providerId="ADAL" clId="{066B0731-8B54-CF43-9BDD-D2EEB9663FC5}" dt="2024-01-27T12:27:26.212" v="2861" actId="9405"/>
          <ac:inkMkLst>
            <pc:docMk/>
            <pc:sldMk cId="624838760" sldId="334"/>
            <ac:inkMk id="1982" creationId="{B764916D-E044-7548-CA11-8389834C6184}"/>
          </ac:inkMkLst>
        </pc:inkChg>
        <pc:inkChg chg="add del mod">
          <ac:chgData name="Kokchun Giang" userId="67e2125d-ec8c-4323-9653-9824a2ad815f" providerId="ADAL" clId="{066B0731-8B54-CF43-9BDD-D2EEB9663FC5}" dt="2024-01-27T12:27:25.977" v="2860" actId="9405"/>
          <ac:inkMkLst>
            <pc:docMk/>
            <pc:sldMk cId="624838760" sldId="334"/>
            <ac:inkMk id="1983" creationId="{639FA623-5A7E-CB6D-25BE-125B67A602E6}"/>
          </ac:inkMkLst>
        </pc:inkChg>
        <pc:inkChg chg="add del mod">
          <ac:chgData name="Kokchun Giang" userId="67e2125d-ec8c-4323-9653-9824a2ad815f" providerId="ADAL" clId="{066B0731-8B54-CF43-9BDD-D2EEB9663FC5}" dt="2024-01-27T12:27:25.758" v="2859" actId="9405"/>
          <ac:inkMkLst>
            <pc:docMk/>
            <pc:sldMk cId="624838760" sldId="334"/>
            <ac:inkMk id="1984" creationId="{00C5878B-A64E-5A6B-E77C-64D69EE74541}"/>
          </ac:inkMkLst>
        </pc:inkChg>
        <pc:inkChg chg="add del mod">
          <ac:chgData name="Kokchun Giang" userId="67e2125d-ec8c-4323-9653-9824a2ad815f" providerId="ADAL" clId="{066B0731-8B54-CF43-9BDD-D2EEB9663FC5}" dt="2024-01-27T12:27:25.531" v="2858" actId="9405"/>
          <ac:inkMkLst>
            <pc:docMk/>
            <pc:sldMk cId="624838760" sldId="334"/>
            <ac:inkMk id="1985" creationId="{CD57653D-181F-A03D-8DAB-9DAB8C0B12A3}"/>
          </ac:inkMkLst>
        </pc:inkChg>
        <pc:inkChg chg="add del mod">
          <ac:chgData name="Kokchun Giang" userId="67e2125d-ec8c-4323-9653-9824a2ad815f" providerId="ADAL" clId="{066B0731-8B54-CF43-9BDD-D2EEB9663FC5}" dt="2024-01-27T12:27:25.239" v="2857"/>
          <ac:inkMkLst>
            <pc:docMk/>
            <pc:sldMk cId="624838760" sldId="334"/>
            <ac:inkMk id="1986" creationId="{80CF61D1-7AED-CF00-4DEE-1F1E1B71FD99}"/>
          </ac:inkMkLst>
        </pc:inkChg>
        <pc:inkChg chg="add del mod">
          <ac:chgData name="Kokchun Giang" userId="67e2125d-ec8c-4323-9653-9824a2ad815f" providerId="ADAL" clId="{066B0731-8B54-CF43-9BDD-D2EEB9663FC5}" dt="2024-01-27T12:27:24.882" v="2855" actId="9405"/>
          <ac:inkMkLst>
            <pc:docMk/>
            <pc:sldMk cId="624838760" sldId="334"/>
            <ac:inkMk id="1988" creationId="{A7F2A046-5E84-BB8B-BA54-B221FC738221}"/>
          </ac:inkMkLst>
        </pc:inkChg>
        <pc:inkChg chg="add del mod">
          <ac:chgData name="Kokchun Giang" userId="67e2125d-ec8c-4323-9653-9824a2ad815f" providerId="ADAL" clId="{066B0731-8B54-CF43-9BDD-D2EEB9663FC5}" dt="2024-01-27T12:27:24.677" v="2854" actId="9405"/>
          <ac:inkMkLst>
            <pc:docMk/>
            <pc:sldMk cId="624838760" sldId="334"/>
            <ac:inkMk id="1989" creationId="{D6DF39D1-B920-4DD9-3395-65777528A340}"/>
          </ac:inkMkLst>
        </pc:inkChg>
        <pc:inkChg chg="add del mod">
          <ac:chgData name="Kokchun Giang" userId="67e2125d-ec8c-4323-9653-9824a2ad815f" providerId="ADAL" clId="{066B0731-8B54-CF43-9BDD-D2EEB9663FC5}" dt="2024-01-27T12:27:24.492" v="2853" actId="9405"/>
          <ac:inkMkLst>
            <pc:docMk/>
            <pc:sldMk cId="624838760" sldId="334"/>
            <ac:inkMk id="1990" creationId="{E31E5730-1E08-B44E-1D8B-80E78B5EED9B}"/>
          </ac:inkMkLst>
        </pc:inkChg>
        <pc:inkChg chg="add del mod">
          <ac:chgData name="Kokchun Giang" userId="67e2125d-ec8c-4323-9653-9824a2ad815f" providerId="ADAL" clId="{066B0731-8B54-CF43-9BDD-D2EEB9663FC5}" dt="2024-01-27T12:27:24.243" v="2852" actId="9405"/>
          <ac:inkMkLst>
            <pc:docMk/>
            <pc:sldMk cId="624838760" sldId="334"/>
            <ac:inkMk id="1991" creationId="{6E8524D5-7F28-D650-EDBB-36B52D7D3EED}"/>
          </ac:inkMkLst>
        </pc:inkChg>
        <pc:inkChg chg="add del mod">
          <ac:chgData name="Kokchun Giang" userId="67e2125d-ec8c-4323-9653-9824a2ad815f" providerId="ADAL" clId="{066B0731-8B54-CF43-9BDD-D2EEB9663FC5}" dt="2024-01-27T12:27:24.056" v="2851" actId="9405"/>
          <ac:inkMkLst>
            <pc:docMk/>
            <pc:sldMk cId="624838760" sldId="334"/>
            <ac:inkMk id="1992" creationId="{7D2FBA04-AB3A-6351-5E24-3897A0B5D42F}"/>
          </ac:inkMkLst>
        </pc:inkChg>
        <pc:inkChg chg="add del mod">
          <ac:chgData name="Kokchun Giang" userId="67e2125d-ec8c-4323-9653-9824a2ad815f" providerId="ADAL" clId="{066B0731-8B54-CF43-9BDD-D2EEB9663FC5}" dt="2024-01-27T12:27:23.822" v="2850"/>
          <ac:inkMkLst>
            <pc:docMk/>
            <pc:sldMk cId="624838760" sldId="334"/>
            <ac:inkMk id="1993" creationId="{62D60344-C074-753F-8C78-AD1DBA37EE7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95" creationId="{A9E78DB6-C271-FCA1-F22F-A9541ADD3F0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96" creationId="{EC1E0EE3-4ADD-EFAC-DA44-BE90BBD509C6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97" creationId="{8E5FD23B-93A7-D5E9-41C1-A2170EC8FC9E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98" creationId="{A5B18E27-CBC2-EDA0-5536-FB5DCD578A85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1999" creationId="{918BF4CA-B01C-6149-26A6-DD1C541BB0B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0" creationId="{A49C3307-0E49-81D9-2C71-F961CC517A83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1" creationId="{58C5A71D-FB8E-A30A-E4EE-4CADCD9ABDB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2" creationId="{2BB5B122-66A8-C05B-C72D-76A50CDCF95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3" creationId="{89591979-D445-2313-17A1-9A1327431366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4" creationId="{E5B6CC26-AD61-B3BF-A176-0C08545F8509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6" creationId="{9FAFF19C-17DD-ACD5-F040-363DBDDA0EF1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7" creationId="{365641F3-3B62-5A19-49CE-CF8E1A3FED3D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8" creationId="{0E9C191F-08DB-4D60-793F-FDE41D810566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09" creationId="{F1AF6F01-2716-1576-1AA5-7D7F820DAE5D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10" creationId="{5F04EA82-D1D2-0912-E872-7EF0ABF1211A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11" creationId="{E44FAD00-6E66-6A0C-F5E1-143AA8A3E28C}"/>
          </ac:inkMkLst>
        </pc:inkChg>
        <pc:inkChg chg="add del mod">
          <ac:chgData name="Kokchun Giang" userId="67e2125d-ec8c-4323-9653-9824a2ad815f" providerId="ADAL" clId="{066B0731-8B54-CF43-9BDD-D2EEB9663FC5}" dt="2024-01-27T12:27:37.036" v="2884"/>
          <ac:inkMkLst>
            <pc:docMk/>
            <pc:sldMk cId="624838760" sldId="334"/>
            <ac:inkMk id="2013" creationId="{3346834D-1240-8506-7852-33F109381447}"/>
          </ac:inkMkLst>
        </pc:inkChg>
        <pc:inkChg chg="add del mod">
          <ac:chgData name="Kokchun Giang" userId="67e2125d-ec8c-4323-9653-9824a2ad815f" providerId="ADAL" clId="{066B0731-8B54-CF43-9BDD-D2EEB9663FC5}" dt="2024-01-27T12:27:43.958" v="2900" actId="9405"/>
          <ac:inkMkLst>
            <pc:docMk/>
            <pc:sldMk cId="624838760" sldId="334"/>
            <ac:inkMk id="2015" creationId="{E4B53F87-E4AD-2C2E-9577-21EC32E8D8A9}"/>
          </ac:inkMkLst>
        </pc:inkChg>
        <pc:inkChg chg="add del mod">
          <ac:chgData name="Kokchun Giang" userId="67e2125d-ec8c-4323-9653-9824a2ad815f" providerId="ADAL" clId="{066B0731-8B54-CF43-9BDD-D2EEB9663FC5}" dt="2024-01-27T12:27:43.684" v="2899" actId="9405"/>
          <ac:inkMkLst>
            <pc:docMk/>
            <pc:sldMk cId="624838760" sldId="334"/>
            <ac:inkMk id="2016" creationId="{6714433C-5643-696A-439D-63241A5AA61C}"/>
          </ac:inkMkLst>
        </pc:inkChg>
        <pc:inkChg chg="add del mod">
          <ac:chgData name="Kokchun Giang" userId="67e2125d-ec8c-4323-9653-9824a2ad815f" providerId="ADAL" clId="{066B0731-8B54-CF43-9BDD-D2EEB9663FC5}" dt="2024-01-27T12:27:43.412" v="2898" actId="9405"/>
          <ac:inkMkLst>
            <pc:docMk/>
            <pc:sldMk cId="624838760" sldId="334"/>
            <ac:inkMk id="2017" creationId="{E20F65DD-9BFC-2E9F-99ED-AF6C74B21E7C}"/>
          </ac:inkMkLst>
        </pc:inkChg>
        <pc:inkChg chg="add del mod">
          <ac:chgData name="Kokchun Giang" userId="67e2125d-ec8c-4323-9653-9824a2ad815f" providerId="ADAL" clId="{066B0731-8B54-CF43-9BDD-D2EEB9663FC5}" dt="2024-01-27T12:27:43.149" v="2897" actId="9405"/>
          <ac:inkMkLst>
            <pc:docMk/>
            <pc:sldMk cId="624838760" sldId="334"/>
            <ac:inkMk id="2018" creationId="{55CAB1E1-0B90-9724-3E1E-64BDFFD77BC6}"/>
          </ac:inkMkLst>
        </pc:inkChg>
        <pc:inkChg chg="add del mod">
          <ac:chgData name="Kokchun Giang" userId="67e2125d-ec8c-4323-9653-9824a2ad815f" providerId="ADAL" clId="{066B0731-8B54-CF43-9BDD-D2EEB9663FC5}" dt="2024-01-27T12:27:42.885" v="2896" actId="9405"/>
          <ac:inkMkLst>
            <pc:docMk/>
            <pc:sldMk cId="624838760" sldId="334"/>
            <ac:inkMk id="2019" creationId="{71F64DBA-337D-3B01-88A1-65D0C2A0365C}"/>
          </ac:inkMkLst>
        </pc:inkChg>
        <pc:inkChg chg="add del mod">
          <ac:chgData name="Kokchun Giang" userId="67e2125d-ec8c-4323-9653-9824a2ad815f" providerId="ADAL" clId="{066B0731-8B54-CF43-9BDD-D2EEB9663FC5}" dt="2024-01-27T12:27:42.648" v="2895" actId="9405"/>
          <ac:inkMkLst>
            <pc:docMk/>
            <pc:sldMk cId="624838760" sldId="334"/>
            <ac:inkMk id="2020" creationId="{856655EE-27C0-2BBD-5C6E-5CC49E676EA8}"/>
          </ac:inkMkLst>
        </pc:inkChg>
        <pc:inkChg chg="add del mod">
          <ac:chgData name="Kokchun Giang" userId="67e2125d-ec8c-4323-9653-9824a2ad815f" providerId="ADAL" clId="{066B0731-8B54-CF43-9BDD-D2EEB9663FC5}" dt="2024-01-27T12:27:42.368" v="2894"/>
          <ac:inkMkLst>
            <pc:docMk/>
            <pc:sldMk cId="624838760" sldId="334"/>
            <ac:inkMk id="2021" creationId="{CE292DA2-085A-246E-DAA8-1D294BFA40B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3" creationId="{03FC91FA-5CA4-FDEE-CC95-55314FB8EA13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4" creationId="{B18AFFF5-D68A-8BCD-55D7-AB3898614B3F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5" creationId="{4EAF96DE-1CF2-11A6-5321-DF4FE4809047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6" creationId="{FA66A63F-05D7-B402-92F2-822318285DF4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7" creationId="{C9755692-7971-18EF-1C6D-ECA75A8DC95C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8" creationId="{C0EEE24B-5C0B-3675-6247-F84293A3A755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29" creationId="{14D94BC1-EFFF-D2F6-0575-6121683D1BE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2" creationId="{DC719AD2-7FF6-FAB9-6E80-1CCEBC7FADE3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3" creationId="{F4FF5C8E-C166-B5E6-A5A9-E2BC8CED7124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4" creationId="{6D146EF6-7B2A-C4CB-E999-F5FE8501C92E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5" creationId="{53B1A1E8-3F4B-BCEB-A132-112AA6A90940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6" creationId="{3317FA58-9FE2-6BA1-446F-DEDA81BB1C5A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7" creationId="{72C621B5-9C18-519A-CA20-363401EC1DF7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38" creationId="{E3E77C6D-C518-1576-BEF7-7B65EFD491A4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0" creationId="{52ACB86E-B251-6A68-1AE4-6F6FA0551E26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1" creationId="{3D8AFA96-977F-2002-202E-BBEF04B6FFA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2" creationId="{8A3C7561-3641-A003-05C4-0196A244C348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3" creationId="{AF96F660-B3E7-FB50-E6B0-33776A2293EC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5" creationId="{D06BB1DB-EDCE-B4D1-A116-522E7C45BC63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6" creationId="{4E9DE1DE-7B84-54BD-D5A0-5D9FBC0E13C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7" creationId="{2F93E6FB-7A73-1C78-435B-D45A356FB198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8" creationId="{F0F34201-4E13-7A5C-76F3-166259B0A442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49" creationId="{FF214C17-06F6-8123-D05D-A4B6ED756C7D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50" creationId="{6D422DA0-9A63-198F-9F03-AB36B562C179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51" creationId="{5AEAB601-F195-2628-30C9-56D5D22E6DF9}"/>
          </ac:inkMkLst>
        </pc:inkChg>
        <pc:inkChg chg="add mod">
          <ac:chgData name="Kokchun Giang" userId="67e2125d-ec8c-4323-9653-9824a2ad815f" providerId="ADAL" clId="{066B0731-8B54-CF43-9BDD-D2EEB9663FC5}" dt="2024-01-27T12:28:08.417" v="2930"/>
          <ac:inkMkLst>
            <pc:docMk/>
            <pc:sldMk cId="624838760" sldId="334"/>
            <ac:inkMk id="2052" creationId="{6DC9BC6B-6855-883B-54CA-E822D860CA5E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54" creationId="{44688625-A19C-9464-88C9-77C574FA69A3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55" creationId="{CF8223C1-DB82-AB85-8453-13D1D45AB137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56" creationId="{E1DDBC29-1E16-1A07-6AB6-B2014DE02200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57" creationId="{98BF7908-3C77-6A03-A718-22BECB52B41F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58" creationId="{66DF38EE-51CE-A33F-4D5A-E549AFF945C4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59" creationId="{42A723E6-C1D2-4436-6F2A-9AFD8A5BCBFF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60" creationId="{F6576FFE-FB33-D308-2A2E-0D859BDFDDA4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61" creationId="{512CD117-013B-E5A3-5399-8A3B494E106F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62" creationId="{8BFD6A39-3AC7-C87F-280D-BBD9EAB2E128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63" creationId="{EBECA395-A849-E0BC-9755-E6D61F4D2DD7}"/>
          </ac:inkMkLst>
        </pc:inkChg>
        <pc:inkChg chg="add mod">
          <ac:chgData name="Kokchun Giang" userId="67e2125d-ec8c-4323-9653-9824a2ad815f" providerId="ADAL" clId="{066B0731-8B54-CF43-9BDD-D2EEB9663FC5}" dt="2024-01-27T12:28:15.145" v="2942"/>
          <ac:inkMkLst>
            <pc:docMk/>
            <pc:sldMk cId="624838760" sldId="334"/>
            <ac:inkMk id="2064" creationId="{2275BCC5-387B-0655-2DF5-AC8B6CFD75B7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67" creationId="{30736331-D92A-2F23-5458-C6B56F210794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68" creationId="{3435240C-6CF8-6F00-551C-C93E726A1B6D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69" creationId="{6AC9EC3A-1694-1CDA-AB21-97A8FE1A6707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0" creationId="{EDE9D00D-5DE1-2DF8-CCCF-EEBA1F1FD205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1" creationId="{37F380E2-8414-724F-93CE-7E1EA8FD4039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2" creationId="{3322F98E-C72D-93EA-9820-827A523E541B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3" creationId="{6F9705A7-014F-76F5-A9AB-D001893A015A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4" creationId="{F90BCE72-F1C1-1529-8290-2AF87E770BC5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5" creationId="{BFEC8FCB-D5DA-4C10-F9B4-C12499219D6C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6" creationId="{68FF2E75-914E-D283-3C7E-EE0BC978819F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7" creationId="{97532C1C-EEDC-6A39-641A-50E5CBECE998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8" creationId="{2F728373-0F6E-59BA-B90D-1F2AD84B53A1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79" creationId="{474BF98D-1A57-F34D-2418-16C66525D5B0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80" creationId="{A71FDA07-ECD7-EDA6-1316-60967023895E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81" creationId="{46AA79B3-9099-9B21-D1B7-8B308B03EA8B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82" creationId="{76BCD1E2-68BD-E40F-88F9-1C3EA3F114B9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83" creationId="{DB137A3D-A140-0B55-CBB6-7FAD37892C6A}"/>
          </ac:inkMkLst>
        </pc:inkChg>
        <pc:inkChg chg="add mod">
          <ac:chgData name="Kokchun Giang" userId="67e2125d-ec8c-4323-9653-9824a2ad815f" providerId="ADAL" clId="{066B0731-8B54-CF43-9BDD-D2EEB9663FC5}" dt="2024-01-27T12:28:23.874" v="2961"/>
          <ac:inkMkLst>
            <pc:docMk/>
            <pc:sldMk cId="624838760" sldId="334"/>
            <ac:inkMk id="2084" creationId="{A84E993E-39F2-48D4-F2A1-A7CB250F2503}"/>
          </ac:inkMkLst>
        </pc:inkChg>
        <pc:inkChg chg="add mod">
          <ac:chgData name="Kokchun Giang" userId="67e2125d-ec8c-4323-9653-9824a2ad815f" providerId="ADAL" clId="{066B0731-8B54-CF43-9BDD-D2EEB9663FC5}" dt="2024-01-27T12:48:46.300" v="3092" actId="164"/>
          <ac:inkMkLst>
            <pc:docMk/>
            <pc:sldMk cId="624838760" sldId="334"/>
            <ac:inkMk id="2087" creationId="{B2972DE7-E9B4-33BA-DF49-B2282E2D7F5D}"/>
          </ac:inkMkLst>
        </pc:inkChg>
      </pc:sldChg>
    </pc:docChg>
  </pc:docChgLst>
  <pc:docChgLst>
    <pc:chgData name="Kokchun Giang" userId="67e2125d-ec8c-4323-9653-9824a2ad815f" providerId="ADAL" clId="{DCC54989-7FD2-5047-809B-27BA7E8DEEE2}"/>
    <pc:docChg chg="undo custSel addSld delSld modSld">
      <pc:chgData name="Kokchun Giang" userId="67e2125d-ec8c-4323-9653-9824a2ad815f" providerId="ADAL" clId="{DCC54989-7FD2-5047-809B-27BA7E8DEEE2}" dt="2024-01-25T20:17:19.218" v="2257"/>
      <pc:docMkLst>
        <pc:docMk/>
      </pc:docMkLst>
      <pc:sldChg chg="addSp delSp modSp mod">
        <pc:chgData name="Kokchun Giang" userId="67e2125d-ec8c-4323-9653-9824a2ad815f" providerId="ADAL" clId="{DCC54989-7FD2-5047-809B-27BA7E8DEEE2}" dt="2024-01-25T17:43:05.952" v="161" actId="14100"/>
        <pc:sldMkLst>
          <pc:docMk/>
          <pc:sldMk cId="2807130090" sldId="256"/>
        </pc:sldMkLst>
        <pc:spChg chg="mod">
          <ac:chgData name="Kokchun Giang" userId="67e2125d-ec8c-4323-9653-9824a2ad815f" providerId="ADAL" clId="{DCC54989-7FD2-5047-809B-27BA7E8DEEE2}" dt="2024-01-25T17:41:47.924" v="149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DCC54989-7FD2-5047-809B-27BA7E8DEEE2}" dt="2024-01-25T17:43:05.952" v="161" actId="14100"/>
          <ac:picMkLst>
            <pc:docMk/>
            <pc:sldMk cId="2807130090" sldId="256"/>
            <ac:picMk id="1026" creationId="{643870C4-7F8D-2293-6E12-E4E618DF4CD6}"/>
          </ac:picMkLst>
        </pc:picChg>
        <pc:picChg chg="del">
          <ac:chgData name="Kokchun Giang" userId="67e2125d-ec8c-4323-9653-9824a2ad815f" providerId="ADAL" clId="{DCC54989-7FD2-5047-809B-27BA7E8DEEE2}" dt="2024-01-25T17:42:52.039" v="157" actId="478"/>
          <ac:picMkLst>
            <pc:docMk/>
            <pc:sldMk cId="2807130090" sldId="256"/>
            <ac:picMk id="1028" creationId="{741B562B-24FB-D56B-AAFE-B786A7662802}"/>
          </ac:picMkLst>
        </pc:picChg>
      </pc:sldChg>
      <pc:sldChg chg="addSp delSp modSp mod delAnim modAnim">
        <pc:chgData name="Kokchun Giang" userId="67e2125d-ec8c-4323-9653-9824a2ad815f" providerId="ADAL" clId="{DCC54989-7FD2-5047-809B-27BA7E8DEEE2}" dt="2024-01-25T20:17:19.218" v="2257"/>
        <pc:sldMkLst>
          <pc:docMk/>
          <pc:sldMk cId="2303502608" sldId="331"/>
        </pc:sldMkLst>
        <pc:spChg chg="mod">
          <ac:chgData name="Kokchun Giang" userId="67e2125d-ec8c-4323-9653-9824a2ad815f" providerId="ADAL" clId="{DCC54989-7FD2-5047-809B-27BA7E8DEEE2}" dt="2024-01-25T17:48:05.749" v="286" actId="14100"/>
          <ac:spMkLst>
            <pc:docMk/>
            <pc:sldMk cId="2303502608" sldId="331"/>
            <ac:spMk id="28" creationId="{7E8C0D03-019A-279A-6AD5-A5E7BD2580DB}"/>
          </ac:spMkLst>
        </pc:spChg>
        <pc:spChg chg="del">
          <ac:chgData name="Kokchun Giang" userId="67e2125d-ec8c-4323-9653-9824a2ad815f" providerId="ADAL" clId="{DCC54989-7FD2-5047-809B-27BA7E8DEEE2}" dt="2024-01-25T17:42:35.731" v="152" actId="478"/>
          <ac:spMkLst>
            <pc:docMk/>
            <pc:sldMk cId="2303502608" sldId="331"/>
            <ac:spMk id="516" creationId="{E581D562-278C-CB69-F080-C04DC2B602C7}"/>
          </ac:spMkLst>
        </pc:s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37" creationId="{D8CD7F62-9E00-C114-4DF9-C26977BFB98B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77" creationId="{7E979BAF-22CC-063A-1A24-993C3B6C1044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78" creationId="{081E90D3-64A8-1A38-B469-D674C7358A40}"/>
          </ac:grpSpMkLst>
        </pc:grpChg>
        <pc:grpChg chg="del">
          <ac:chgData name="Kokchun Giang" userId="67e2125d-ec8c-4323-9653-9824a2ad815f" providerId="ADAL" clId="{DCC54989-7FD2-5047-809B-27BA7E8DEEE2}" dt="2024-01-25T17:42:33.620" v="151" actId="478"/>
          <ac:grpSpMkLst>
            <pc:docMk/>
            <pc:sldMk cId="2303502608" sldId="331"/>
            <ac:grpSpMk id="479" creationId="{0F0C6CBD-095A-9BB2-6D18-54068F44199A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80" creationId="{585AD799-F391-7403-EEB9-240D07749BD6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83" creationId="{050F617E-2057-27B9-0BA0-36417753A9DA}"/>
          </ac:grpSpMkLst>
        </pc:grpChg>
        <pc:grpChg chg="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487" creationId="{05400334-2D39-DB4A-A5F7-334822219313}"/>
          </ac:grpSpMkLst>
        </pc:grpChg>
        <pc:grpChg chg="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488" creationId="{263541AB-96F9-E2CC-BE20-418AF60D0622}"/>
          </ac:grpSpMkLst>
        </pc:grpChg>
        <pc:grpChg chg="del mod">
          <ac:chgData name="Kokchun Giang" userId="67e2125d-ec8c-4323-9653-9824a2ad815f" providerId="ADAL" clId="{DCC54989-7FD2-5047-809B-27BA7E8DEEE2}" dt="2024-01-25T17:50:47.491" v="307"/>
          <ac:grpSpMkLst>
            <pc:docMk/>
            <pc:sldMk cId="2303502608" sldId="331"/>
            <ac:grpSpMk id="493" creationId="{4353F3E0-D87A-C513-0B93-39E3DC48C9EC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0" creationId="{DA930E97-DC89-5C42-59BA-2657B7F1E04E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3" creationId="{E8DDF0CB-37BC-5D76-C171-20198B2819A9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4" creationId="{85606CD8-5103-EF70-C7F9-B7BF3C809245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5" creationId="{73CBE0EC-BB2E-3284-57EB-F3CD1FAE6668}"/>
          </ac:grpSpMkLst>
        </pc:grpChg>
        <pc:grpChg chg="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547" creationId="{BB0090BE-B770-21C7-3442-10B5D08041E9}"/>
          </ac:grpSpMkLst>
        </pc:grpChg>
        <pc:grpChg chg="mod">
          <ac:chgData name="Kokchun Giang" userId="67e2125d-ec8c-4323-9653-9824a2ad815f" providerId="ADAL" clId="{DCC54989-7FD2-5047-809B-27BA7E8DEEE2}" dt="2024-01-25T17:50:53.725" v="317"/>
          <ac:grpSpMkLst>
            <pc:docMk/>
            <pc:sldMk cId="2303502608" sldId="331"/>
            <ac:grpSpMk id="579" creationId="{F0C73BA4-E884-61C3-9E68-AB1D5AC6B1F3}"/>
          </ac:grpSpMkLst>
        </pc:grpChg>
        <pc:grpChg chg="mod">
          <ac:chgData name="Kokchun Giang" userId="67e2125d-ec8c-4323-9653-9824a2ad815f" providerId="ADAL" clId="{DCC54989-7FD2-5047-809B-27BA7E8DEEE2}" dt="2024-01-25T17:50:53.725" v="317"/>
          <ac:grpSpMkLst>
            <pc:docMk/>
            <pc:sldMk cId="2303502608" sldId="331"/>
            <ac:grpSpMk id="580" creationId="{E5C4AF58-F8E7-E98E-0914-BDCD68ABE4A1}"/>
          </ac:grpSpMkLst>
        </pc:grpChg>
        <pc:grpChg chg="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617" creationId="{C6B7878C-4A84-5FCC-CE2F-BE542B546D5B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623" creationId="{941AB588-C463-FDE5-6198-A42720AB29AE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649" creationId="{191C0D97-B5D4-BA9F-AD57-85C71D0AB955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784" creationId="{4B35ECE8-B523-CC17-046D-97A4465B237C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785" creationId="{AD123B13-43B5-6E28-CCA0-8175088681E2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0" creationId="{9491FD81-0914-7BFF-0AE1-63CB5E480BB7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1" creationId="{2928BD2B-973A-0161-8976-53AB869B3F4F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2" creationId="{460532E1-3911-B8BB-370D-21BD7F414EBD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3" creationId="{E8C21EE4-D88C-18A2-B1E1-C7E514040225}"/>
          </ac:grpSpMkLst>
        </pc:grpChg>
        <pc:grpChg chg="del">
          <ac:chgData name="Kokchun Giang" userId="67e2125d-ec8c-4323-9653-9824a2ad815f" providerId="ADAL" clId="{DCC54989-7FD2-5047-809B-27BA7E8DEEE2}" dt="2024-01-25T17:42:45.492" v="156" actId="478"/>
          <ac:grpSpMkLst>
            <pc:docMk/>
            <pc:sldMk cId="2303502608" sldId="331"/>
            <ac:grpSpMk id="794" creationId="{B01AC7AE-5C49-DE29-F729-B34E81CA0B3D}"/>
          </ac:grpSpMkLst>
        </pc:grpChg>
        <pc:grpChg chg="del">
          <ac:chgData name="Kokchun Giang" userId="67e2125d-ec8c-4323-9653-9824a2ad815f" providerId="ADAL" clId="{DCC54989-7FD2-5047-809B-27BA7E8DEEE2}" dt="2024-01-25T17:42:45.492" v="156" actId="478"/>
          <ac:grpSpMkLst>
            <pc:docMk/>
            <pc:sldMk cId="2303502608" sldId="331"/>
            <ac:grpSpMk id="795" creationId="{614691FE-B391-F224-0FD4-67183BAED134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7" creationId="{2BE90661-D8E2-C041-DBAB-61EAA69074D1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8" creationId="{350A1C36-05D4-FEA8-DE8B-D0C515F05AD8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9" creationId="{48D53DF0-268B-F136-1A82-59FF26918FC8}"/>
          </ac:grpSpMkLst>
        </pc:grpChg>
        <pc:grpChg chg="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818" creationId="{06BCC809-57EF-1A97-977A-D5BBCB8536BB}"/>
          </ac:grpSpMkLst>
        </pc:grpChg>
        <pc:grpChg chg="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819" creationId="{C3C69143-77B3-BB2D-3FED-78E4734A331C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7" creationId="{C76A4BEF-F415-30E9-6C0F-B9EC85387BAE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8" creationId="{530C0733-427D-1C36-1AF4-EE0F90E26CB4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9" creationId="{5E97A514-85C4-A5F8-0337-5E6998B9B8B7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45" creationId="{BE36C00D-C273-F0ED-F03F-F8CCE7610D8F}"/>
          </ac:grpSpMkLst>
        </pc:grpChg>
        <pc:grpChg chg="del mod">
          <ac:chgData name="Kokchun Giang" userId="67e2125d-ec8c-4323-9653-9824a2ad815f" providerId="ADAL" clId="{DCC54989-7FD2-5047-809B-27BA7E8DEEE2}" dt="2024-01-25T17:52:08.368" v="419"/>
          <ac:grpSpMkLst>
            <pc:docMk/>
            <pc:sldMk cId="2303502608" sldId="331"/>
            <ac:grpSpMk id="853" creationId="{238ED834-1664-398D-6151-22E3FF916F61}"/>
          </ac:grpSpMkLst>
        </pc:grpChg>
        <pc:grpChg chg="del mod">
          <ac:chgData name="Kokchun Giang" userId="67e2125d-ec8c-4323-9653-9824a2ad815f" providerId="ADAL" clId="{DCC54989-7FD2-5047-809B-27BA7E8DEEE2}" dt="2024-01-25T17:52:11.401" v="426"/>
          <ac:grpSpMkLst>
            <pc:docMk/>
            <pc:sldMk cId="2303502608" sldId="331"/>
            <ac:grpSpMk id="855" creationId="{14029E67-7EC9-49EA-B3F6-B114714E75EA}"/>
          </ac:grpSpMkLst>
        </pc:grpChg>
        <pc:grpChg chg="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862" creationId="{FBB338EB-0D30-AFAA-8B89-6C32C3F7BA11}"/>
          </ac:grpSpMkLst>
        </pc:grpChg>
        <pc:grpChg chg="mod">
          <ac:chgData name="Kokchun Giang" userId="67e2125d-ec8c-4323-9653-9824a2ad815f" providerId="ADAL" clId="{DCC54989-7FD2-5047-809B-27BA7E8DEEE2}" dt="2024-01-25T17:52:15.888" v="431"/>
          <ac:grpSpMkLst>
            <pc:docMk/>
            <pc:sldMk cId="2303502608" sldId="331"/>
            <ac:grpSpMk id="865" creationId="{F5220F47-40D0-EF49-8B18-5AF083D5DDA1}"/>
          </ac:grpSpMkLst>
        </pc:grpChg>
        <pc:grpChg chg="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879" creationId="{9ECF31D8-5777-83CC-01AE-9693D1DF68C0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889" creationId="{6920790D-22A5-481B-11F5-98B670DC3150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892" creationId="{848115DE-C554-B35C-474A-67A44FE89EC9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900" creationId="{5D91A447-B3E7-D063-55C7-12F6FDBFB78B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903" creationId="{171FAFFA-C8CA-2A0C-04BA-3CB9FFC3CAE1}"/>
          </ac:grpSpMkLst>
        </pc:grpChg>
        <pc:grpChg chg="mod">
          <ac:chgData name="Kokchun Giang" userId="67e2125d-ec8c-4323-9653-9824a2ad815f" providerId="ADAL" clId="{DCC54989-7FD2-5047-809B-27BA7E8DEEE2}" dt="2024-01-25T18:02:39.676" v="862" actId="164"/>
          <ac:grpSpMkLst>
            <pc:docMk/>
            <pc:sldMk cId="2303502608" sldId="331"/>
            <ac:grpSpMk id="915" creationId="{5B226A96-1E2E-5C5A-5C62-B30A38889C5E}"/>
          </ac:grpSpMkLst>
        </pc:grpChg>
        <pc:grpChg chg="mod">
          <ac:chgData name="Kokchun Giang" userId="67e2125d-ec8c-4323-9653-9824a2ad815f" providerId="ADAL" clId="{DCC54989-7FD2-5047-809B-27BA7E8DEEE2}" dt="2024-01-25T18:02:39.676" v="862" actId="164"/>
          <ac:grpSpMkLst>
            <pc:docMk/>
            <pc:sldMk cId="2303502608" sldId="331"/>
            <ac:grpSpMk id="916" creationId="{6B4CDB76-A1BB-B33E-CCCF-1DB91608F600}"/>
          </ac:grpSpMkLst>
        </pc:grpChg>
        <pc:grpChg chg="mod">
          <ac:chgData name="Kokchun Giang" userId="67e2125d-ec8c-4323-9653-9824a2ad815f" providerId="ADAL" clId="{DCC54989-7FD2-5047-809B-27BA7E8DEEE2}" dt="2024-01-25T17:53:43.002" v="488"/>
          <ac:grpSpMkLst>
            <pc:docMk/>
            <pc:sldMk cId="2303502608" sldId="331"/>
            <ac:grpSpMk id="920" creationId="{ABE259AE-3D8C-B52F-D619-B3D04AFCD355}"/>
          </ac:grpSpMkLst>
        </pc:grpChg>
        <pc:grpChg chg="mod">
          <ac:chgData name="Kokchun Giang" userId="67e2125d-ec8c-4323-9653-9824a2ad815f" providerId="ADAL" clId="{DCC54989-7FD2-5047-809B-27BA7E8DEEE2}" dt="2024-01-25T18:02:33.313" v="861" actId="1076"/>
          <ac:grpSpMkLst>
            <pc:docMk/>
            <pc:sldMk cId="2303502608" sldId="331"/>
            <ac:grpSpMk id="927" creationId="{55F19EF0-859E-E389-46D4-28CFB8EA4327}"/>
          </ac:grpSpMkLst>
        </pc:grpChg>
        <pc:grpChg chg="del mod">
          <ac:chgData name="Kokchun Giang" userId="67e2125d-ec8c-4323-9653-9824a2ad815f" providerId="ADAL" clId="{DCC54989-7FD2-5047-809B-27BA7E8DEEE2}" dt="2024-01-25T17:55:01.118" v="537"/>
          <ac:grpSpMkLst>
            <pc:docMk/>
            <pc:sldMk cId="2303502608" sldId="331"/>
            <ac:grpSpMk id="936" creationId="{F624FB0F-2F40-3723-57EB-51582BE0AD0A}"/>
          </ac:grpSpMkLst>
        </pc:grpChg>
        <pc:grpChg chg="add del mod">
          <ac:chgData name="Kokchun Giang" userId="67e2125d-ec8c-4323-9653-9824a2ad815f" providerId="ADAL" clId="{DCC54989-7FD2-5047-809B-27BA7E8DEEE2}" dt="2024-01-25T17:55:01.120" v="542"/>
          <ac:grpSpMkLst>
            <pc:docMk/>
            <pc:sldMk cId="2303502608" sldId="331"/>
            <ac:grpSpMk id="937" creationId="{3316DC38-AC04-2ED9-D668-1446A36582FA}"/>
          </ac:grpSpMkLst>
        </pc:grpChg>
        <pc:grpChg chg="add del mod">
          <ac:chgData name="Kokchun Giang" userId="67e2125d-ec8c-4323-9653-9824a2ad815f" providerId="ADAL" clId="{DCC54989-7FD2-5047-809B-27BA7E8DEEE2}" dt="2024-01-25T17:55:01.119" v="541"/>
          <ac:grpSpMkLst>
            <pc:docMk/>
            <pc:sldMk cId="2303502608" sldId="331"/>
            <ac:grpSpMk id="942" creationId="{3DDE0028-08F9-F6A0-AA44-E06E4730F76B}"/>
          </ac:grpSpMkLst>
        </pc:grpChg>
        <pc:grpChg chg="mod">
          <ac:chgData name="Kokchun Giang" userId="67e2125d-ec8c-4323-9653-9824a2ad815f" providerId="ADAL" clId="{DCC54989-7FD2-5047-809B-27BA7E8DEEE2}" dt="2024-01-25T17:54:56.588" v="533"/>
          <ac:grpSpMkLst>
            <pc:docMk/>
            <pc:sldMk cId="2303502608" sldId="331"/>
            <ac:grpSpMk id="944" creationId="{CF921AD7-9532-B6D4-57E4-EB8906C9F02C}"/>
          </ac:grpSpMkLst>
        </pc:grpChg>
        <pc:grpChg chg="mod">
          <ac:chgData name="Kokchun Giang" userId="67e2125d-ec8c-4323-9653-9824a2ad815f" providerId="ADAL" clId="{DCC54989-7FD2-5047-809B-27BA7E8DEEE2}" dt="2024-01-25T17:54:55.752" v="528"/>
          <ac:grpSpMkLst>
            <pc:docMk/>
            <pc:sldMk cId="2303502608" sldId="331"/>
            <ac:grpSpMk id="949" creationId="{0C932FCB-0CD2-E377-85D7-7CB0372EC65F}"/>
          </ac:grpSpMkLst>
        </pc:grpChg>
        <pc:grpChg chg="add del mod">
          <ac:chgData name="Kokchun Giang" userId="67e2125d-ec8c-4323-9653-9824a2ad815f" providerId="ADAL" clId="{DCC54989-7FD2-5047-809B-27BA7E8DEEE2}" dt="2024-01-25T17:54:55.548" v="526"/>
          <ac:grpSpMkLst>
            <pc:docMk/>
            <pc:sldMk cId="2303502608" sldId="331"/>
            <ac:grpSpMk id="951" creationId="{9DC214EA-B142-7763-2BE9-553E04252F8C}"/>
          </ac:grpSpMkLst>
        </pc:grpChg>
        <pc:grpChg chg="mod">
          <ac:chgData name="Kokchun Giang" userId="67e2125d-ec8c-4323-9653-9824a2ad815f" providerId="ADAL" clId="{DCC54989-7FD2-5047-809B-27BA7E8DEEE2}" dt="2024-01-25T17:54:55.290" v="524"/>
          <ac:grpSpMkLst>
            <pc:docMk/>
            <pc:sldMk cId="2303502608" sldId="331"/>
            <ac:grpSpMk id="953" creationId="{220DFB54-0418-7B86-80D1-71294E984F71}"/>
          </ac:grpSpMkLst>
        </pc:grpChg>
        <pc:grpChg chg="del mod">
          <ac:chgData name="Kokchun Giang" userId="67e2125d-ec8c-4323-9653-9824a2ad815f" providerId="ADAL" clId="{DCC54989-7FD2-5047-809B-27BA7E8DEEE2}" dt="2024-01-25T17:55:29.939" v="572"/>
          <ac:grpSpMkLst>
            <pc:docMk/>
            <pc:sldMk cId="2303502608" sldId="331"/>
            <ac:grpSpMk id="959" creationId="{E0E4DA06-AE3D-B367-B978-9D57078E7DE1}"/>
          </ac:grpSpMkLst>
        </pc:grpChg>
        <pc:grpChg chg="del mod">
          <ac:chgData name="Kokchun Giang" userId="67e2125d-ec8c-4323-9653-9824a2ad815f" providerId="ADAL" clId="{DCC54989-7FD2-5047-809B-27BA7E8DEEE2}" dt="2024-01-25T17:55:29.940" v="573"/>
          <ac:grpSpMkLst>
            <pc:docMk/>
            <pc:sldMk cId="2303502608" sldId="331"/>
            <ac:grpSpMk id="969" creationId="{58D2B423-AA34-09DC-3A73-E9B44A6F1DE4}"/>
          </ac:grpSpMkLst>
        </pc:grpChg>
        <pc:grpChg chg="del mod">
          <ac:chgData name="Kokchun Giang" userId="67e2125d-ec8c-4323-9653-9824a2ad815f" providerId="ADAL" clId="{DCC54989-7FD2-5047-809B-27BA7E8DEEE2}" dt="2024-01-25T17:55:29.937" v="568"/>
          <ac:grpSpMkLst>
            <pc:docMk/>
            <pc:sldMk cId="2303502608" sldId="331"/>
            <ac:grpSpMk id="970" creationId="{7A2E016C-4CD9-8596-AE03-37BB8DB3DEC0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79" creationId="{53BF937C-1209-0FC5-0C1B-BD7F6524256F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0" creationId="{9FB9E86B-A8CD-200F-A3BC-4DF964BD3CA0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5" creationId="{F0A3B7CB-0A6B-DEDD-244B-310247F33C7D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8" creationId="{761251A4-5E0F-60DB-8D6C-E9E9D83D55EA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94" creationId="{A7C824B9-E214-C137-C45F-9604D6DB5CFB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008" creationId="{459A7E4F-7181-9F21-48BD-E6475AE3EF64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009" creationId="{F68525BF-9959-56B1-3636-C6B616C56D49}"/>
          </ac:grpSpMkLst>
        </pc:grpChg>
        <pc:grpChg chg="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026" creationId="{5D393BD0-0EF9-4E71-F1CD-6E9FC179B383}"/>
          </ac:grpSpMkLst>
        </pc:grpChg>
        <pc:grpChg chg="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027" creationId="{23A8F124-B95B-83F0-C35A-1FA9F9343175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35" creationId="{C8ABCF18-1F75-791F-B8D9-D77D5EB17237}"/>
          </ac:grpSpMkLst>
        </pc:grpChg>
        <pc:grpChg chg="del mod">
          <ac:chgData name="Kokchun Giang" userId="67e2125d-ec8c-4323-9653-9824a2ad815f" providerId="ADAL" clId="{DCC54989-7FD2-5047-809B-27BA7E8DEEE2}" dt="2024-01-25T17:56:30.298" v="642"/>
          <ac:grpSpMkLst>
            <pc:docMk/>
            <pc:sldMk cId="2303502608" sldId="331"/>
            <ac:grpSpMk id="1038" creationId="{5FCB66EB-2A04-C4C4-FADE-76F9F030886F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40" creationId="{DE69EF09-5074-B764-0ADD-C548CCE7500F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49" creationId="{1EA45EB9-D2FA-F683-00C7-995FCC86A05B}"/>
          </ac:grpSpMkLst>
        </pc:grpChg>
        <pc:grpChg chg="add 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50" creationId="{70A214DD-8F55-4D0E-2CC0-52D50F7A6CA7}"/>
          </ac:grpSpMkLst>
        </pc:grpChg>
        <pc:grpChg chg="del mod">
          <ac:chgData name="Kokchun Giang" userId="67e2125d-ec8c-4323-9653-9824a2ad815f" providerId="ADAL" clId="{DCC54989-7FD2-5047-809B-27BA7E8DEEE2}" dt="2024-01-25T17:57:08.440" v="665"/>
          <ac:grpSpMkLst>
            <pc:docMk/>
            <pc:sldMk cId="2303502608" sldId="331"/>
            <ac:grpSpMk id="1054" creationId="{561E0402-3C09-3333-0407-C45D80A26E43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62" creationId="{AFB52E07-DAE3-D07F-3232-0D05F5660B46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65" creationId="{F18337AC-FC86-13D0-6429-6969D1747117}"/>
          </ac:grpSpMkLst>
        </pc:grpChg>
        <pc:grpChg chg="del mod">
          <ac:chgData name="Kokchun Giang" userId="67e2125d-ec8c-4323-9653-9824a2ad815f" providerId="ADAL" clId="{DCC54989-7FD2-5047-809B-27BA7E8DEEE2}" dt="2024-01-25T17:57:14.883" v="678"/>
          <ac:grpSpMkLst>
            <pc:docMk/>
            <pc:sldMk cId="2303502608" sldId="331"/>
            <ac:grpSpMk id="1070" creationId="{59E13571-CC89-4785-CBF5-DFD96858F1C3}"/>
          </ac:grpSpMkLst>
        </pc:grpChg>
        <pc:grpChg chg="del mod">
          <ac:chgData name="Kokchun Giang" userId="67e2125d-ec8c-4323-9653-9824a2ad815f" providerId="ADAL" clId="{DCC54989-7FD2-5047-809B-27BA7E8DEEE2}" dt="2024-01-25T17:57:16.104" v="681"/>
          <ac:grpSpMkLst>
            <pc:docMk/>
            <pc:sldMk cId="2303502608" sldId="331"/>
            <ac:grpSpMk id="1075" creationId="{826A23BB-E359-D9BA-6575-98ECFE3A4B79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78" creationId="{178E400D-DB33-4C91-F26E-D58738F32CBF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81" creationId="{A912777D-95C0-E40E-7C72-C0686A2DE528}"/>
          </ac:grpSpMkLst>
        </pc:grpChg>
        <pc:grpChg chg="mod">
          <ac:chgData name="Kokchun Giang" userId="67e2125d-ec8c-4323-9653-9824a2ad815f" providerId="ADAL" clId="{DCC54989-7FD2-5047-809B-27BA7E8DEEE2}" dt="2024-01-25T17:57:26.130" v="693"/>
          <ac:grpSpMkLst>
            <pc:docMk/>
            <pc:sldMk cId="2303502608" sldId="331"/>
            <ac:grpSpMk id="1088" creationId="{BDAEF6CF-A548-F6DB-536B-D60BF8FEA910}"/>
          </ac:grpSpMkLst>
        </pc:grpChg>
        <pc:grpChg chg="del mod">
          <ac:chgData name="Kokchun Giang" userId="67e2125d-ec8c-4323-9653-9824a2ad815f" providerId="ADAL" clId="{DCC54989-7FD2-5047-809B-27BA7E8DEEE2}" dt="2024-01-25T17:57:40.447" v="713"/>
          <ac:grpSpMkLst>
            <pc:docMk/>
            <pc:sldMk cId="2303502608" sldId="331"/>
            <ac:grpSpMk id="1099" creationId="{CD843A5E-2C73-FE2F-1DDC-4C25B85963AD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103" creationId="{8120E387-BC3A-2237-5898-ABDFD0CE4FC0}"/>
          </ac:grpSpMkLst>
        </pc:grpChg>
        <pc:grpChg chg="mod">
          <ac:chgData name="Kokchun Giang" userId="67e2125d-ec8c-4323-9653-9824a2ad815f" providerId="ADAL" clId="{DCC54989-7FD2-5047-809B-27BA7E8DEEE2}" dt="2024-01-25T17:58:46.120" v="722"/>
          <ac:grpSpMkLst>
            <pc:docMk/>
            <pc:sldMk cId="2303502608" sldId="331"/>
            <ac:grpSpMk id="1110" creationId="{1BEC7C59-37EC-7574-441D-C109328A10A2}"/>
          </ac:grpSpMkLst>
        </pc:grpChg>
        <pc:grpChg chg="mod">
          <ac:chgData name="Kokchun Giang" userId="67e2125d-ec8c-4323-9653-9824a2ad815f" providerId="ADAL" clId="{DCC54989-7FD2-5047-809B-27BA7E8DEEE2}" dt="2024-01-25T17:58:46.120" v="722"/>
          <ac:grpSpMkLst>
            <pc:docMk/>
            <pc:sldMk cId="2303502608" sldId="331"/>
            <ac:grpSpMk id="1111" creationId="{E447150C-EE6B-7E59-24B0-4293D9A0F41F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24" creationId="{579D02B0-2A77-1B09-A08D-C6EC37C9C54D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25" creationId="{6639D742-A978-0C5D-3227-197A04968473}"/>
          </ac:grpSpMkLst>
        </pc:grpChg>
        <pc:grpChg chg="del mod">
          <ac:chgData name="Kokchun Giang" userId="67e2125d-ec8c-4323-9653-9824a2ad815f" providerId="ADAL" clId="{DCC54989-7FD2-5047-809B-27BA7E8DEEE2}" dt="2024-01-25T17:58:59.267" v="748"/>
          <ac:grpSpMkLst>
            <pc:docMk/>
            <pc:sldMk cId="2303502608" sldId="331"/>
            <ac:grpSpMk id="1134" creationId="{427E0591-E629-5F9B-9E52-5BDF2B1756A9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36" creationId="{87FC3810-A43F-D1D8-D674-648DB3DD84D4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42" creationId="{EC41D25C-863D-D760-8F3B-732575424A76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0" creationId="{5F5319B3-2E42-5B1A-FC43-BC7A43E8E920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1" creationId="{33618BA7-36E2-D372-D3AF-57FD9077ED6C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9" creationId="{3BAB8289-6FF5-E0C1-F0FA-39D164E00615}"/>
          </ac:grpSpMkLst>
        </pc:grpChg>
        <pc:grpChg chg="mod">
          <ac:chgData name="Kokchun Giang" userId="67e2125d-ec8c-4323-9653-9824a2ad815f" providerId="ADAL" clId="{DCC54989-7FD2-5047-809B-27BA7E8DEEE2}" dt="2024-01-25T18:01:46.560" v="851" actId="1076"/>
          <ac:grpSpMkLst>
            <pc:docMk/>
            <pc:sldMk cId="2303502608" sldId="331"/>
            <ac:grpSpMk id="1171" creationId="{BCD7548A-849C-1182-55DC-833E83E239C5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83" creationId="{6CD733FA-227D-CB6E-4A8C-8B0BAB55B101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84" creationId="{AD3C574A-9C19-B867-B231-EFC9C8FF422C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96" creationId="{F6DB8061-328E-045A-4B6D-74E40C77797D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97" creationId="{52D4CAD2-1F09-7CBF-03EB-0D6847C4212D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203" creationId="{1BC9DDA0-0EF9-BE92-0010-3280EA27A45B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21" creationId="{C37F8580-352C-20FE-FC1F-BD1C929F7772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22" creationId="{AD83175F-9F7E-8F1F-E647-93C59C407A17}"/>
          </ac:grpSpMkLst>
        </pc:grpChg>
        <pc:grpChg chg="del mod">
          <ac:chgData name="Kokchun Giang" userId="67e2125d-ec8c-4323-9653-9824a2ad815f" providerId="ADAL" clId="{DCC54989-7FD2-5047-809B-27BA7E8DEEE2}" dt="2024-01-25T18:01:26.717" v="837"/>
          <ac:grpSpMkLst>
            <pc:docMk/>
            <pc:sldMk cId="2303502608" sldId="331"/>
            <ac:grpSpMk id="1223" creationId="{91B5F392-54E0-1BD9-215F-5551E7998F14}"/>
          </ac:grpSpMkLst>
        </pc:grpChg>
        <pc:grpChg chg="del mod">
          <ac:chgData name="Kokchun Giang" userId="67e2125d-ec8c-4323-9653-9824a2ad815f" providerId="ADAL" clId="{DCC54989-7FD2-5047-809B-27BA7E8DEEE2}" dt="2024-01-25T18:01:26.717" v="837"/>
          <ac:grpSpMkLst>
            <pc:docMk/>
            <pc:sldMk cId="2303502608" sldId="331"/>
            <ac:grpSpMk id="1224" creationId="{0A66B841-454F-E8D0-B115-083612D6E057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31" creationId="{7DF8BEBF-97D0-0DA9-6749-2932C8F1428A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32" creationId="{44B363EE-81CD-4981-7DF9-C409808F6D92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45" creationId="{93FF4455-7130-2925-8CDF-3DDE6DE3CC50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54" creationId="{93DBC631-FC73-EC5E-B3CF-C2658F03501F}"/>
          </ac:grpSpMkLst>
        </pc:grpChg>
        <pc:grpChg chg="add 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1255" creationId="{E5514F1B-7CCF-51C3-F30F-87B98A483826}"/>
          </ac:grpSpMkLst>
        </pc:grpChg>
        <pc:grpChg chg="add mod">
          <ac:chgData name="Kokchun Giang" userId="67e2125d-ec8c-4323-9653-9824a2ad815f" providerId="ADAL" clId="{DCC54989-7FD2-5047-809B-27BA7E8DEEE2}" dt="2024-01-25T18:02:48.257" v="865" actId="1076"/>
          <ac:grpSpMkLst>
            <pc:docMk/>
            <pc:sldMk cId="2303502608" sldId="331"/>
            <ac:grpSpMk id="1256" creationId="{791734F2-99C6-36AF-78F2-C888515970F5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2" creationId="{3DFD5F6A-8815-9708-F472-219F8E0C7C07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3" creationId="{D1D519B4-DD4F-FF0D-D969-D8899D0DFFEA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4" creationId="{1E274601-16C7-F17F-CA2A-C194948868DD}"/>
          </ac:grpSpMkLst>
        </pc:grpChg>
        <pc:grpChg chg="del mod">
          <ac:chgData name="Kokchun Giang" userId="67e2125d-ec8c-4323-9653-9824a2ad815f" providerId="ADAL" clId="{DCC54989-7FD2-5047-809B-27BA7E8DEEE2}" dt="2024-01-25T18:03:06.866" v="893"/>
          <ac:grpSpMkLst>
            <pc:docMk/>
            <pc:sldMk cId="2303502608" sldId="331"/>
            <ac:grpSpMk id="1281" creationId="{C976088B-0C2E-ED1F-2C62-97E13963DC6F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86" creationId="{7188BC9F-63F6-4780-D2F0-A460B7EE7C7E}"/>
          </ac:grpSpMkLst>
        </pc:grpChg>
        <pc:grpChg chg="add 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1288" creationId="{89DE4184-C38E-96C3-6869-FAB9C597B41E}"/>
          </ac:grpSpMkLst>
        </pc:grpChg>
        <pc:grpChg chg="add 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1289" creationId="{5688F862-711A-AE56-2F72-FC0388092A0F}"/>
          </ac:grpSpMkLst>
        </pc:grpChg>
        <pc:grpChg chg="add 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1290" creationId="{6A4A45D1-18C3-3405-A806-4048A80343AD}"/>
          </ac:grpSpMkLst>
        </pc:grpChg>
        <pc:grpChg chg="add 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1291" creationId="{BFA0BE4C-C7BB-02D5-1939-213D1B3F02D9}"/>
          </ac:grpSpMkLst>
        </pc:grpChg>
        <pc:grpChg chg="add 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1292" creationId="{13ECB281-A0B0-14D7-D74A-580EF73A86FD}"/>
          </ac:grpSpMkLst>
        </pc:grpChg>
        <pc:grpChg chg="add 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1293" creationId="{5C3A93CE-4290-C345-04A9-FD62D0D51C97}"/>
          </ac:grpSpMkLst>
        </pc:grpChg>
        <pc:grpChg chg="add 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294" creationId="{9C8559A3-B3E6-B4A0-01C1-74510C336DCC}"/>
          </ac:grpSpMkLst>
        </pc:grpChg>
        <pc:grpChg chg="add 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295" creationId="{5C32E2CA-4F60-5980-8867-3792C72546E7}"/>
          </ac:grpSpMkLst>
        </pc:grpChg>
        <pc:grpChg chg="add 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296" creationId="{54DA7CF2-A4A2-ED95-036B-5C6D53145500}"/>
          </ac:grpSpMkLst>
        </pc:grpChg>
        <pc:grpChg chg="add 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97" creationId="{BDF13368-3B0A-9FC1-5449-1AF53181B55A}"/>
          </ac:grpSpMkLst>
        </pc:grpChg>
        <pc:grpChg chg="add 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298" creationId="{AC8F9C59-E62C-E454-6D58-41493662C4FC}"/>
          </ac:grpSpMkLst>
        </pc:grpChg>
        <pc:grpChg chg="add 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299" creationId="{AABDEECB-6AFF-0E11-1722-D91AE1868AA2}"/>
          </ac:grpSpMkLst>
        </pc:grpChg>
        <pc:grpChg chg="add 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300" creationId="{F994D064-2DFA-01A1-8A3A-5F0CBA1DB5D7}"/>
          </ac:grpSpMkLst>
        </pc:grp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5" creationId="{C184E121-C617-AAE2-89EE-0762C894BA52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" creationId="{7BD5CABF-0DF7-4C87-9BDF-226C77900651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55" creationId="{3F95EC64-6696-8B00-A1B6-A54887C5BEE6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438" creationId="{80666FA2-C774-ACCB-D69C-0BBFE38A4DED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439" creationId="{7B010D74-9044-0A2D-F8B7-90ADC55B4F9F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3" creationId="{54225E41-C472-4068-9388-716D5351C3F4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4" creationId="{2FA556E7-D63C-DFF0-B60D-737EEA65F71F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5" creationId="{2760B868-F9D9-E970-B6D4-07D1EBDFC2BE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6" creationId="{CD1CD2FB-8AE1-0E8F-2D1E-EC2B7FC467D3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7" creationId="{E65BEB37-F610-E651-1C6C-E1A2783A3DFA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8" creationId="{7B8F1E22-CE60-74B4-875A-CE921B598366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9" creationId="{37465034-6DE6-F326-0159-634C6DC555C9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70" creationId="{291FE60C-AA81-72BC-D179-13C4723E0244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71" creationId="{656F71F8-0A83-8936-AF06-9A736AD52A30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4" creationId="{DEF4EFD0-8716-27AF-9F77-D617225B8416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5" creationId="{D9B4EDD7-8E97-E2EA-C0E2-50521F4DDB15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6" creationId="{55B6EC80-2E03-9248-27C5-983AF89F6478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489" creationId="{5E144D35-FADB-048A-ABC8-00B04A246A77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492" creationId="{D15AC38A-DC9B-C48D-E041-ED83E108FA55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529" creationId="{0051A9AA-D631-82A4-2CD0-5425575C33CE}"/>
          </ac:inkMkLst>
        </pc:inkChg>
        <pc:inkChg chg="add del mod">
          <ac:chgData name="Kokchun Giang" userId="67e2125d-ec8c-4323-9653-9824a2ad815f" providerId="ADAL" clId="{DCC54989-7FD2-5047-809B-27BA7E8DEEE2}" dt="2024-01-25T17:50:55.503" v="323" actId="9405"/>
          <ac:inkMkLst>
            <pc:docMk/>
            <pc:sldMk cId="2303502608" sldId="331"/>
            <ac:inkMk id="572" creationId="{369F8099-BA18-7547-E40D-C1DD57A7ED0E}"/>
          </ac:inkMkLst>
        </pc:inkChg>
        <pc:inkChg chg="add del mod">
          <ac:chgData name="Kokchun Giang" userId="67e2125d-ec8c-4323-9653-9824a2ad815f" providerId="ADAL" clId="{DCC54989-7FD2-5047-809B-27BA7E8DEEE2}" dt="2024-01-25T17:50:55.095" v="322" actId="9405"/>
          <ac:inkMkLst>
            <pc:docMk/>
            <pc:sldMk cId="2303502608" sldId="331"/>
            <ac:inkMk id="573" creationId="{D6D62C23-5072-7293-669A-7EF10B231C19}"/>
          </ac:inkMkLst>
        </pc:inkChg>
        <pc:inkChg chg="add del mod">
          <ac:chgData name="Kokchun Giang" userId="67e2125d-ec8c-4323-9653-9824a2ad815f" providerId="ADAL" clId="{DCC54989-7FD2-5047-809B-27BA7E8DEEE2}" dt="2024-01-25T17:50:54.833" v="321" actId="9405"/>
          <ac:inkMkLst>
            <pc:docMk/>
            <pc:sldMk cId="2303502608" sldId="331"/>
            <ac:inkMk id="574" creationId="{807B61DF-F597-4FE9-C824-C5AA4F6AE014}"/>
          </ac:inkMkLst>
        </pc:inkChg>
        <pc:inkChg chg="add del mod">
          <ac:chgData name="Kokchun Giang" userId="67e2125d-ec8c-4323-9653-9824a2ad815f" providerId="ADAL" clId="{DCC54989-7FD2-5047-809B-27BA7E8DEEE2}" dt="2024-01-25T17:50:54.600" v="320" actId="9405"/>
          <ac:inkMkLst>
            <pc:docMk/>
            <pc:sldMk cId="2303502608" sldId="331"/>
            <ac:inkMk id="575" creationId="{F7D1EA1A-D399-77DC-BEA1-F270C5170678}"/>
          </ac:inkMkLst>
        </pc:inkChg>
        <pc:inkChg chg="add del mod">
          <ac:chgData name="Kokchun Giang" userId="67e2125d-ec8c-4323-9653-9824a2ad815f" providerId="ADAL" clId="{DCC54989-7FD2-5047-809B-27BA7E8DEEE2}" dt="2024-01-25T17:50:54.262" v="319" actId="9405"/>
          <ac:inkMkLst>
            <pc:docMk/>
            <pc:sldMk cId="2303502608" sldId="331"/>
            <ac:inkMk id="576" creationId="{C22400CE-5CF1-F760-DF85-D7AF03CB519A}"/>
          </ac:inkMkLst>
        </pc:inkChg>
        <pc:inkChg chg="add del mod">
          <ac:chgData name="Kokchun Giang" userId="67e2125d-ec8c-4323-9653-9824a2ad815f" providerId="ADAL" clId="{DCC54989-7FD2-5047-809B-27BA7E8DEEE2}" dt="2024-01-25T17:50:53.968" v="318" actId="9405"/>
          <ac:inkMkLst>
            <pc:docMk/>
            <pc:sldMk cId="2303502608" sldId="331"/>
            <ac:inkMk id="577" creationId="{79459744-E2B4-8ED3-50DD-B91786EC791A}"/>
          </ac:inkMkLst>
        </pc:inkChg>
        <pc:inkChg chg="add del mod">
          <ac:chgData name="Kokchun Giang" userId="67e2125d-ec8c-4323-9653-9824a2ad815f" providerId="ADAL" clId="{DCC54989-7FD2-5047-809B-27BA7E8DEEE2}" dt="2024-01-25T17:50:53.725" v="317"/>
          <ac:inkMkLst>
            <pc:docMk/>
            <pc:sldMk cId="2303502608" sldId="331"/>
            <ac:inkMk id="578" creationId="{1DEC237E-9AE5-8D3A-D75A-73476BD33C4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1" creationId="{0B26BE0B-CA00-306C-AFE8-71BED787B786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2" creationId="{581CC03B-AD34-0485-4F6C-526165197D8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3" creationId="{94EE0630-A1BC-FFE5-96D8-FEAF0602168B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4" creationId="{7E6CB912-48C4-58DA-850D-0D39F933D8F9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5" creationId="{71B574F4-DF4D-0067-8D39-F045F90FC55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6" creationId="{3AB67960-5314-F59A-41E6-95EE5F8E261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7" creationId="{2379104D-6CE6-D1B9-12AF-EDA0EC15926A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8" creationId="{7F5C01ED-4168-F84B-205D-6B12AF564FF2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9" creationId="{331AF838-CC88-0007-4EE3-FF0BA7E683DD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0" creationId="{55099564-61AA-0406-4793-8795FF2B7B4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1" creationId="{9780642B-5EBD-5FB0-64E4-246C843D23F6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2" creationId="{B40A9A84-3118-986D-1524-4D37643157C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3" creationId="{625B2FB2-4FCB-94B3-9F09-0C653D4718DF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6" creationId="{C398E9B5-1BF9-9AD3-E764-947BF39F99AA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610" creationId="{A0A292EE-6319-550D-1C5B-59B7C46F1ECE}"/>
          </ac:inkMkLst>
        </pc:inkChg>
        <pc:inkChg chg="add mod">
          <ac:chgData name="Kokchun Giang" userId="67e2125d-ec8c-4323-9653-9824a2ad815f" providerId="ADAL" clId="{DCC54989-7FD2-5047-809B-27BA7E8DEEE2}" dt="2024-01-25T17:51:03.260" v="342"/>
          <ac:inkMkLst>
            <pc:docMk/>
            <pc:sldMk cId="2303502608" sldId="331"/>
            <ac:inkMk id="619" creationId="{D96DAB9F-EA92-57DF-C660-A50F5EF39DFF}"/>
          </ac:inkMkLst>
        </pc:inkChg>
        <pc:inkChg chg="add mod">
          <ac:chgData name="Kokchun Giang" userId="67e2125d-ec8c-4323-9653-9824a2ad815f" providerId="ADAL" clId="{DCC54989-7FD2-5047-809B-27BA7E8DEEE2}" dt="2024-01-25T17:51:03.260" v="342"/>
          <ac:inkMkLst>
            <pc:docMk/>
            <pc:sldMk cId="2303502608" sldId="331"/>
            <ac:inkMk id="621" creationId="{D03F0B9C-81C6-230C-19C5-3CBDBB0648CE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7" creationId="{BF43B935-B46B-2167-12B5-6375A0A2344B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8" creationId="{B3EE7F8A-85CD-47FA-6530-958CFB7F088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9" creationId="{83027A32-B0BA-73E9-8634-A19734C2822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0" creationId="{7A7B2120-1039-11BC-2E2C-5E5991B5A91C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1" creationId="{94FC57D6-8BDE-B351-5370-E67014D45890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2" creationId="{B08C05BC-9267-0E20-9035-F9417B04D296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3" creationId="{1DB80443-9D8E-A0CE-B9C3-56DD724F6EED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7" creationId="{0732FC60-1CFA-2842-4F7E-258CABF28917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2" creationId="{418651D2-FE8E-9D33-AA2C-DCE8AE2519C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3" creationId="{F6507877-ACDE-52D1-CE87-EFFC6223945D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4" creationId="{40C012E0-F312-1DCC-D05C-D255805C4DF4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5" creationId="{5A6D7357-9A73-D072-4A02-95C6359D90A3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6" creationId="{0FB84BFB-7AF4-3C33-8F9F-91D485097924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737" creationId="{C2FDF780-E8BA-BE36-E6DE-91CEE16752D5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756" creationId="{AB369320-1DFF-46F6-1371-23B2BAE47DC7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6" creationId="{40B85EC3-17B1-ED82-3EA9-31518C140137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7" creationId="{B25255CE-D206-1E3C-E473-FA1B160CCD7F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8" creationId="{34DF3CB6-46AA-D455-3FDF-83D2979E1AE3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9" creationId="{59A8E446-4F6A-F1B4-3C5A-EE54A11CED60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0" creationId="{40860B2C-ECE7-8C5B-6C40-9C9495CA3B28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1" creationId="{08171F72-EC68-CEE5-B2DA-EE4F3E784291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2" creationId="{D5266575-8C01-25CB-5F30-2C0B327B5598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3" creationId="{62B4B24F-EA9F-AF7A-0B61-A1A9ACE3611C}"/>
          </ac:inkMkLst>
        </pc:inkChg>
        <pc:inkChg chg="add del mod">
          <ac:chgData name="Kokchun Giang" userId="67e2125d-ec8c-4323-9653-9824a2ad815f" providerId="ADAL" clId="{DCC54989-7FD2-5047-809B-27BA7E8DEEE2}" dt="2024-01-25T17:51:32.061" v="374" actId="9405"/>
          <ac:inkMkLst>
            <pc:docMk/>
            <pc:sldMk cId="2303502608" sldId="331"/>
            <ac:inkMk id="804" creationId="{D904EED5-6A1B-23BE-7236-F18608D99E3B}"/>
          </ac:inkMkLst>
        </pc:inkChg>
        <pc:inkChg chg="add del mod">
          <ac:chgData name="Kokchun Giang" userId="67e2125d-ec8c-4323-9653-9824a2ad815f" providerId="ADAL" clId="{DCC54989-7FD2-5047-809B-27BA7E8DEEE2}" dt="2024-01-25T17:51:31.539" v="373" actId="9405"/>
          <ac:inkMkLst>
            <pc:docMk/>
            <pc:sldMk cId="2303502608" sldId="331"/>
            <ac:inkMk id="805" creationId="{B059DD56-FEB2-A462-0506-016018EB477E}"/>
          </ac:inkMkLst>
        </pc:inkChg>
        <pc:inkChg chg="add del mod">
          <ac:chgData name="Kokchun Giang" userId="67e2125d-ec8c-4323-9653-9824a2ad815f" providerId="ADAL" clId="{DCC54989-7FD2-5047-809B-27BA7E8DEEE2}" dt="2024-01-25T17:51:31.257" v="372"/>
          <ac:inkMkLst>
            <pc:docMk/>
            <pc:sldMk cId="2303502608" sldId="331"/>
            <ac:inkMk id="806" creationId="{E8213FBC-7BC3-61CE-4B08-2B3CD26301D9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0" creationId="{7535D643-2A79-1929-3083-C85383B84065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1" creationId="{30606498-AC3B-6FFA-EB09-AD521444EA89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2" creationId="{10EE7AF9-48B5-5163-E0A5-9082A12962A6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3" creationId="{D97F593C-4C84-AFF2-F6DC-AAF7B8C7C078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4" creationId="{0F73C27F-D863-6418-741A-4DCF1BBACC9A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5" creationId="{DFE8A25A-EF82-2B51-DA4A-80CEF8584E0D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6" creationId="{077AC71F-7AAA-7E12-2CA8-DD633457AA51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7" creationId="{626825A4-2B50-0B19-A750-044B4858B15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0" creationId="{2FD9A06B-E389-2440-BEE1-21CF396E5C27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1" creationId="{E477FE90-9984-A9EC-1E68-B8F292C03009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2" creationId="{5F73CA45-CFF7-97FF-5F43-6B81E74367AF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3" creationId="{D71377CF-4069-4AAE-D467-38A16B6AF75C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4" creationId="{7173EE3F-ADBC-24FA-7933-935A9F80AA3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5" creationId="{29423DF2-68B4-67A6-42DA-71BF8B8DAF3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6" creationId="{A906CCAC-3F8E-68E3-13AB-8E6DF28AD3AA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7" creationId="{07C94903-116B-7474-75BE-EE0983152595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8" creationId="{F79031D8-7697-57CB-9812-8760B992ACEB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9" creationId="{F11BBC63-51DC-CF28-A03B-78A4C8AEAC17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0" creationId="{50313D44-4BC6-F177-5761-8C6636B55DE9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1" creationId="{0F267313-C1E1-DF77-D310-5E162F6A93E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2" creationId="{EB058877-25FA-7FA3-939F-2C2C9C7EF633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3" creationId="{3370BC6D-F631-38A2-77C0-52AE713A8BB1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4" creationId="{D65A7F5D-A641-DA7B-C281-1F51F5CBD0B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5" creationId="{9D416584-DE5D-D125-B491-A619E38CA9C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6" creationId="{C7DD38D3-2018-2E9F-77DF-7C385E0ED432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0" creationId="{DD0016A4-909E-2770-2D12-C22A83054164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1" creationId="{B5485CD1-00FD-9016-3433-0F157C524328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2" creationId="{E7FD9A55-0E19-5119-24FE-34C253A4D2A3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3" creationId="{87BC7A67-A703-CC3A-B72A-4B1138D3CA6B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4" creationId="{09E7CB6D-C8B6-24F8-1501-B09047053F3C}"/>
          </ac:inkMkLst>
        </pc:inkChg>
        <pc:inkChg chg="add mod">
          <ac:chgData name="Kokchun Giang" userId="67e2125d-ec8c-4323-9653-9824a2ad815f" providerId="ADAL" clId="{DCC54989-7FD2-5047-809B-27BA7E8DEEE2}" dt="2024-01-25T20:10:35.563" v="2185" actId="164"/>
          <ac:inkMkLst>
            <pc:docMk/>
            <pc:sldMk cId="2303502608" sldId="331"/>
            <ac:inkMk id="846" creationId="{BA80CB10-C88E-58E2-C24F-4DBCAA51BAB2}"/>
          </ac:inkMkLst>
        </pc:inkChg>
        <pc:inkChg chg="add mod">
          <ac:chgData name="Kokchun Giang" userId="67e2125d-ec8c-4323-9653-9824a2ad815f" providerId="ADAL" clId="{DCC54989-7FD2-5047-809B-27BA7E8DEEE2}" dt="2024-01-25T20:10:35.563" v="2185" actId="164"/>
          <ac:inkMkLst>
            <pc:docMk/>
            <pc:sldMk cId="2303502608" sldId="331"/>
            <ac:inkMk id="847" creationId="{5BDA8864-28E1-556F-5833-3129E203BF22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48" creationId="{86DF10E6-C5AE-E8A3-4E0A-392EBF1C2F7A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49" creationId="{7271127B-CABB-1134-07D1-AC41E5818B0F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0" creationId="{3649CE35-547B-EE6B-F7EE-F1E8959AEC43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1" creationId="{8EF001D1-5960-50EB-39B6-7BB8B4484E85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2" creationId="{594BDCF3-8929-DC84-D7A7-3AD907675CBA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4" creationId="{171E408D-9E6B-B6DB-3DEC-92B6914EDACE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6" creationId="{747D498C-E269-53C9-AC49-E9F5A055061F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7" creationId="{1236D147-3F31-A09E-67B6-F15AB76D8F36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8" creationId="{2B3EB281-1FA5-FDBA-1C6F-5D8239AF8D95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9" creationId="{0B0BA7D3-C9AA-C52A-1328-1FA8BBE1FD71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60" creationId="{4EFBACB9-A37A-B7BD-D21C-FA8DED4DFB3D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61" creationId="{D88DA101-DA39-8C5E-2AD0-45B659071465}"/>
          </ac:inkMkLst>
        </pc:inkChg>
        <pc:inkChg chg="add del mod">
          <ac:chgData name="Kokchun Giang" userId="67e2125d-ec8c-4323-9653-9824a2ad815f" providerId="ADAL" clId="{DCC54989-7FD2-5047-809B-27BA7E8DEEE2}" dt="2024-01-25T17:52:16.388" v="432" actId="9405"/>
          <ac:inkMkLst>
            <pc:docMk/>
            <pc:sldMk cId="2303502608" sldId="331"/>
            <ac:inkMk id="863" creationId="{44B783EE-F16A-B05C-24ED-CCB750ED76D1}"/>
          </ac:inkMkLst>
        </pc:inkChg>
        <pc:inkChg chg="add del mod">
          <ac:chgData name="Kokchun Giang" userId="67e2125d-ec8c-4323-9653-9824a2ad815f" providerId="ADAL" clId="{DCC54989-7FD2-5047-809B-27BA7E8DEEE2}" dt="2024-01-25T17:52:15.888" v="431"/>
          <ac:inkMkLst>
            <pc:docMk/>
            <pc:sldMk cId="2303502608" sldId="331"/>
            <ac:inkMk id="864" creationId="{DF516B75-BE79-706C-9879-79ADAA616F6E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6" creationId="{6F62D097-4CDE-5160-C21E-807E4FFECACC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7" creationId="{72BAE51A-6B2B-B54E-DBD7-9ADB60DAC683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8" creationId="{D32FDFFC-7F1A-A7A1-6EB9-0E5BDFCB6A14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9" creationId="{FE6BB0B7-E755-75EA-8F23-869BBF91C0F7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0" creationId="{9F17F757-8E56-7819-B2B0-2AC37B6769F6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1" creationId="{F9CD5518-7CC1-863D-187B-FB9C3DBD704F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2" creationId="{2BD980ED-AED5-8302-02DE-35F10649E1D5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3" creationId="{30AC67F6-59A4-288A-EB8D-69C7C266A55B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4" creationId="{5935565B-5697-2B2C-25CE-DF3209C1248C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5" creationId="{AC222C28-8B67-EF5A-AB34-C13C45E7203D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6" creationId="{ACA9A169-F03A-98BD-7608-39C89E1028E2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7" creationId="{82D24E8A-33D6-CCA7-1C1E-ECAE3572FE54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8" creationId="{07483E98-CA2F-4C28-6D12-17879DA457F2}"/>
          </ac:inkMkLst>
        </pc:inkChg>
        <pc:inkChg chg="add">
          <ac:chgData name="Kokchun Giang" userId="67e2125d-ec8c-4323-9653-9824a2ad815f" providerId="ADAL" clId="{DCC54989-7FD2-5047-809B-27BA7E8DEEE2}" dt="2024-01-25T17:52:30.785" v="447" actId="9405"/>
          <ac:inkMkLst>
            <pc:docMk/>
            <pc:sldMk cId="2303502608" sldId="331"/>
            <ac:inkMk id="880" creationId="{427C96C9-3374-48D0-8D95-2D1201AFD014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1" creationId="{302E44F9-FED7-1F5A-1A12-80E85454D8A4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2" creationId="{5C35A931-0BF6-9939-5088-E746D6E4CB35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3" creationId="{F846E206-0195-8751-5379-3594E7923C76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4" creationId="{DD887996-325D-4E3E-35B4-E20799C81A4B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5" creationId="{581DC476-7479-EE96-1275-9A1C70B6A6C3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6" creationId="{5324C66C-843C-B669-2A9D-8BA9C7453331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7" creationId="{2F6D24EB-F45D-037E-06C5-A7D8907094AE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8" creationId="{ECF7C588-3930-D529-8E94-6E854FD288D9}"/>
          </ac:inkMkLst>
        </pc:inkChg>
        <pc:inkChg chg="add mod">
          <ac:chgData name="Kokchun Giang" userId="67e2125d-ec8c-4323-9653-9824a2ad815f" providerId="ADAL" clId="{DCC54989-7FD2-5047-809B-27BA7E8DEEE2}" dt="2024-01-25T17:53:11.299" v="459"/>
          <ac:inkMkLst>
            <pc:docMk/>
            <pc:sldMk cId="2303502608" sldId="331"/>
            <ac:inkMk id="890" creationId="{65EECBD7-6E40-80B8-9E80-E3877F83368A}"/>
          </ac:inkMkLst>
        </pc:inkChg>
        <pc:inkChg chg="add mod">
          <ac:chgData name="Kokchun Giang" userId="67e2125d-ec8c-4323-9653-9824a2ad815f" providerId="ADAL" clId="{DCC54989-7FD2-5047-809B-27BA7E8DEEE2}" dt="2024-01-25T17:53:11.299" v="459"/>
          <ac:inkMkLst>
            <pc:docMk/>
            <pc:sldMk cId="2303502608" sldId="331"/>
            <ac:inkMk id="891" creationId="{3DA1C3C4-93EB-1416-FD7B-CAC1D26CCEC7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3" creationId="{6EAA4024-9878-14C2-DF53-2737B51598CD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4" creationId="{6E8CA88C-A850-6050-034F-5C0E815502EE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5" creationId="{7E9F3D85-F93A-F11E-EC2A-57D42E8A94C7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6" creationId="{F0711A9E-9DD3-01DD-5A23-870D1283DC36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7" creationId="{00C67B8D-7661-39FE-AC38-4C4A4303A991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8" creationId="{1839F493-6841-74D2-5C6D-5EE7C93E4430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9" creationId="{A0384FD5-BE08-954B-A162-AF5DA79660C5}"/>
          </ac:inkMkLst>
        </pc:inkChg>
        <pc:inkChg chg="add mod">
          <ac:chgData name="Kokchun Giang" userId="67e2125d-ec8c-4323-9653-9824a2ad815f" providerId="ADAL" clId="{DCC54989-7FD2-5047-809B-27BA7E8DEEE2}" dt="2024-01-25T17:53:22.420" v="470"/>
          <ac:inkMkLst>
            <pc:docMk/>
            <pc:sldMk cId="2303502608" sldId="331"/>
            <ac:inkMk id="901" creationId="{B8AACCCE-68AF-2DB3-100D-72946B7F7523}"/>
          </ac:inkMkLst>
        </pc:inkChg>
        <pc:inkChg chg="add mod">
          <ac:chgData name="Kokchun Giang" userId="67e2125d-ec8c-4323-9653-9824a2ad815f" providerId="ADAL" clId="{DCC54989-7FD2-5047-809B-27BA7E8DEEE2}" dt="2024-01-25T17:53:22.420" v="470"/>
          <ac:inkMkLst>
            <pc:docMk/>
            <pc:sldMk cId="2303502608" sldId="331"/>
            <ac:inkMk id="902" creationId="{95FA6A24-04A1-5370-02C0-23EB3AB4913A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4" creationId="{66D3D0F3-58E9-22BE-5E1B-42977F05E1BD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5" creationId="{A13CC575-F05E-02F3-B19A-5CB61269A81F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6" creationId="{91EA52C7-0208-4690-6C18-AFA7F933DA5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7" creationId="{FA984D60-4381-9BCF-4DCE-EBF7C182CAF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8" creationId="{4366BBED-F936-CFEE-7944-A0F4455A916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9" creationId="{ED3C7B68-425A-1D85-672D-E02C6FC42473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0" creationId="{61042414-8808-1D2D-FF47-997782919BB3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1" creationId="{41356001-D5C3-3056-C775-AE3D49979E7F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2" creationId="{07F01D8F-A7D9-B49A-F40D-9D70E649AD31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3" creationId="{AD49DFAF-802C-E148-0A21-8E8305DC17D0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4" creationId="{88E271BB-A239-191F-8C4C-A615A0AE9B42}"/>
          </ac:inkMkLst>
        </pc:inkChg>
        <pc:inkChg chg="add del mod">
          <ac:chgData name="Kokchun Giang" userId="67e2125d-ec8c-4323-9653-9824a2ad815f" providerId="ADAL" clId="{DCC54989-7FD2-5047-809B-27BA7E8DEEE2}" dt="2024-01-25T17:53:43.745" v="490" actId="9405"/>
          <ac:inkMkLst>
            <pc:docMk/>
            <pc:sldMk cId="2303502608" sldId="331"/>
            <ac:inkMk id="917" creationId="{F6A422FF-45B3-3A35-5D45-2EAF446890E9}"/>
          </ac:inkMkLst>
        </pc:inkChg>
        <pc:inkChg chg="add del mod">
          <ac:chgData name="Kokchun Giang" userId="67e2125d-ec8c-4323-9653-9824a2ad815f" providerId="ADAL" clId="{DCC54989-7FD2-5047-809B-27BA7E8DEEE2}" dt="2024-01-25T17:53:43.327" v="489" actId="9405"/>
          <ac:inkMkLst>
            <pc:docMk/>
            <pc:sldMk cId="2303502608" sldId="331"/>
            <ac:inkMk id="918" creationId="{D6233D71-0047-12CD-04DC-B180D3F510E8}"/>
          </ac:inkMkLst>
        </pc:inkChg>
        <pc:inkChg chg="add del mod">
          <ac:chgData name="Kokchun Giang" userId="67e2125d-ec8c-4323-9653-9824a2ad815f" providerId="ADAL" clId="{DCC54989-7FD2-5047-809B-27BA7E8DEEE2}" dt="2024-01-25T17:53:43.002" v="488"/>
          <ac:inkMkLst>
            <pc:docMk/>
            <pc:sldMk cId="2303502608" sldId="331"/>
            <ac:inkMk id="919" creationId="{E660510E-453A-D46E-7892-1A0898832BBE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1" creationId="{FFBA7972-B589-0E2E-0D5C-1124D7ACBE57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2" creationId="{91BC9587-CE26-AEE0-AF25-BC10D0A5A260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3" creationId="{0CB1A2E2-35AB-2866-2633-58E6432CDE8A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4" creationId="{3A59F205-0550-0F2D-3177-70B1832CBF92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5" creationId="{5B6730BE-B21F-9054-F425-F35D132C3AF9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6" creationId="{5BE6B4BF-D792-6AC8-9CE9-FFF7F1813877}"/>
          </ac:inkMkLst>
        </pc:inkChg>
        <pc:inkChg chg="add del mod">
          <ac:chgData name="Kokchun Giang" userId="67e2125d-ec8c-4323-9653-9824a2ad815f" providerId="ADAL" clId="{DCC54989-7FD2-5047-809B-27BA7E8DEEE2}" dt="2024-01-25T17:55:01.115" v="534"/>
          <ac:inkMkLst>
            <pc:docMk/>
            <pc:sldMk cId="2303502608" sldId="331"/>
            <ac:inkMk id="928" creationId="{ECDDAA28-F084-62B5-4119-08EF28E6CF0C}"/>
          </ac:inkMkLst>
        </pc:inkChg>
        <pc:inkChg chg="add del mod">
          <ac:chgData name="Kokchun Giang" userId="67e2125d-ec8c-4323-9653-9824a2ad815f" providerId="ADAL" clId="{DCC54989-7FD2-5047-809B-27BA7E8DEEE2}" dt="2024-01-25T17:55:01.119" v="540"/>
          <ac:inkMkLst>
            <pc:docMk/>
            <pc:sldMk cId="2303502608" sldId="331"/>
            <ac:inkMk id="929" creationId="{B2A65757-586B-4502-6C43-729571F514F2}"/>
          </ac:inkMkLst>
        </pc:inkChg>
        <pc:inkChg chg="add del mod">
          <ac:chgData name="Kokchun Giang" userId="67e2125d-ec8c-4323-9653-9824a2ad815f" providerId="ADAL" clId="{DCC54989-7FD2-5047-809B-27BA7E8DEEE2}" dt="2024-01-25T17:55:01.121" v="544"/>
          <ac:inkMkLst>
            <pc:docMk/>
            <pc:sldMk cId="2303502608" sldId="331"/>
            <ac:inkMk id="930" creationId="{F62E028F-66AA-1825-23B2-6E9D086E9534}"/>
          </ac:inkMkLst>
        </pc:inkChg>
        <pc:inkChg chg="add del mod">
          <ac:chgData name="Kokchun Giang" userId="67e2125d-ec8c-4323-9653-9824a2ad815f" providerId="ADAL" clId="{DCC54989-7FD2-5047-809B-27BA7E8DEEE2}" dt="2024-01-25T17:55:01.118" v="539"/>
          <ac:inkMkLst>
            <pc:docMk/>
            <pc:sldMk cId="2303502608" sldId="331"/>
            <ac:inkMk id="931" creationId="{3548B7F2-2901-1BF3-DD7C-59481FBB2C1E}"/>
          </ac:inkMkLst>
        </pc:inkChg>
        <pc:inkChg chg="add del mod">
          <ac:chgData name="Kokchun Giang" userId="67e2125d-ec8c-4323-9653-9824a2ad815f" providerId="ADAL" clId="{DCC54989-7FD2-5047-809B-27BA7E8DEEE2}" dt="2024-01-25T17:55:01.120" v="542"/>
          <ac:inkMkLst>
            <pc:docMk/>
            <pc:sldMk cId="2303502608" sldId="331"/>
            <ac:inkMk id="932" creationId="{5C320CDD-1B07-57A8-E08D-ACCC4F79747F}"/>
          </ac:inkMkLst>
        </pc:inkChg>
        <pc:inkChg chg="add del mod">
          <ac:chgData name="Kokchun Giang" userId="67e2125d-ec8c-4323-9653-9824a2ad815f" providerId="ADAL" clId="{DCC54989-7FD2-5047-809B-27BA7E8DEEE2}" dt="2024-01-25T17:55:01.117" v="536"/>
          <ac:inkMkLst>
            <pc:docMk/>
            <pc:sldMk cId="2303502608" sldId="331"/>
            <ac:inkMk id="933" creationId="{7D4951A0-B63D-68E0-BE09-5B1F37FA636F}"/>
          </ac:inkMkLst>
        </pc:inkChg>
        <pc:inkChg chg="add del mod">
          <ac:chgData name="Kokchun Giang" userId="67e2125d-ec8c-4323-9653-9824a2ad815f" providerId="ADAL" clId="{DCC54989-7FD2-5047-809B-27BA7E8DEEE2}" dt="2024-01-25T17:55:01.120" v="543"/>
          <ac:inkMkLst>
            <pc:docMk/>
            <pc:sldMk cId="2303502608" sldId="331"/>
            <ac:inkMk id="934" creationId="{7A6B4001-0656-BCFD-75D3-254FB949129E}"/>
          </ac:inkMkLst>
        </pc:inkChg>
        <pc:inkChg chg="add del mod">
          <ac:chgData name="Kokchun Giang" userId="67e2125d-ec8c-4323-9653-9824a2ad815f" providerId="ADAL" clId="{DCC54989-7FD2-5047-809B-27BA7E8DEEE2}" dt="2024-01-25T17:55:01.118" v="537"/>
          <ac:inkMkLst>
            <pc:docMk/>
            <pc:sldMk cId="2303502608" sldId="331"/>
            <ac:inkMk id="935" creationId="{F9C59174-A0A9-1964-7D96-9812EE6D2935}"/>
          </ac:inkMkLst>
        </pc:inkChg>
        <pc:inkChg chg="add del mod">
          <ac:chgData name="Kokchun Giang" userId="67e2125d-ec8c-4323-9653-9824a2ad815f" providerId="ADAL" clId="{DCC54989-7FD2-5047-809B-27BA7E8DEEE2}" dt="2024-01-25T17:55:01.119" v="541"/>
          <ac:inkMkLst>
            <pc:docMk/>
            <pc:sldMk cId="2303502608" sldId="331"/>
            <ac:inkMk id="938" creationId="{9DC8F2F0-72A6-4608-2D37-7AAA766BA91A}"/>
          </ac:inkMkLst>
        </pc:inkChg>
        <pc:inkChg chg="add del mod">
          <ac:chgData name="Kokchun Giang" userId="67e2125d-ec8c-4323-9653-9824a2ad815f" providerId="ADAL" clId="{DCC54989-7FD2-5047-809B-27BA7E8DEEE2}" dt="2024-01-25T17:55:01.116" v="535"/>
          <ac:inkMkLst>
            <pc:docMk/>
            <pc:sldMk cId="2303502608" sldId="331"/>
            <ac:inkMk id="939" creationId="{17438E5B-0487-D9F9-919E-1AC46356C624}"/>
          </ac:inkMkLst>
        </pc:inkChg>
        <pc:inkChg chg="add del mod">
          <ac:chgData name="Kokchun Giang" userId="67e2125d-ec8c-4323-9653-9824a2ad815f" providerId="ADAL" clId="{DCC54989-7FD2-5047-809B-27BA7E8DEEE2}" dt="2024-01-25T17:55:01.118" v="538"/>
          <ac:inkMkLst>
            <pc:docMk/>
            <pc:sldMk cId="2303502608" sldId="331"/>
            <ac:inkMk id="940" creationId="{B4677992-3448-5645-B6D2-9C8FC8DEC57D}"/>
          </ac:inkMkLst>
        </pc:inkChg>
        <pc:inkChg chg="add del mod">
          <ac:chgData name="Kokchun Giang" userId="67e2125d-ec8c-4323-9653-9824a2ad815f" providerId="ADAL" clId="{DCC54989-7FD2-5047-809B-27BA7E8DEEE2}" dt="2024-01-25T17:55:02.232" v="545"/>
          <ac:inkMkLst>
            <pc:docMk/>
            <pc:sldMk cId="2303502608" sldId="331"/>
            <ac:inkMk id="941" creationId="{EBD29242-F367-63C0-5E84-5DBBB5A037DE}"/>
          </ac:inkMkLst>
        </pc:inkChg>
        <pc:inkChg chg="add del mod">
          <ac:chgData name="Kokchun Giang" userId="67e2125d-ec8c-4323-9653-9824a2ad815f" providerId="ADAL" clId="{DCC54989-7FD2-5047-809B-27BA7E8DEEE2}" dt="2024-01-25T17:54:56.588" v="533"/>
          <ac:inkMkLst>
            <pc:docMk/>
            <pc:sldMk cId="2303502608" sldId="331"/>
            <ac:inkMk id="943" creationId="{CB800592-B5D4-582D-4C73-3A0A202CFC8C}"/>
          </ac:inkMkLst>
        </pc:inkChg>
        <pc:inkChg chg="add del mod">
          <ac:chgData name="Kokchun Giang" userId="67e2125d-ec8c-4323-9653-9824a2ad815f" providerId="ADAL" clId="{DCC54989-7FD2-5047-809B-27BA7E8DEEE2}" dt="2024-01-25T17:54:56.325" v="531" actId="9405"/>
          <ac:inkMkLst>
            <pc:docMk/>
            <pc:sldMk cId="2303502608" sldId="331"/>
            <ac:inkMk id="945" creationId="{50E0C737-E6ED-EAA4-2709-560D26D60DFE}"/>
          </ac:inkMkLst>
        </pc:inkChg>
        <pc:inkChg chg="add del mod">
          <ac:chgData name="Kokchun Giang" userId="67e2125d-ec8c-4323-9653-9824a2ad815f" providerId="ADAL" clId="{DCC54989-7FD2-5047-809B-27BA7E8DEEE2}" dt="2024-01-25T17:54:56.147" v="530" actId="9405"/>
          <ac:inkMkLst>
            <pc:docMk/>
            <pc:sldMk cId="2303502608" sldId="331"/>
            <ac:inkMk id="946" creationId="{3E33F6A3-6418-4932-BCCA-977FBBE96C42}"/>
          </ac:inkMkLst>
        </pc:inkChg>
        <pc:inkChg chg="add del mod">
          <ac:chgData name="Kokchun Giang" userId="67e2125d-ec8c-4323-9653-9824a2ad815f" providerId="ADAL" clId="{DCC54989-7FD2-5047-809B-27BA7E8DEEE2}" dt="2024-01-25T17:54:55.958" v="529" actId="9405"/>
          <ac:inkMkLst>
            <pc:docMk/>
            <pc:sldMk cId="2303502608" sldId="331"/>
            <ac:inkMk id="947" creationId="{F3DAE282-CF1C-20B6-AD17-2AEDF11F026A}"/>
          </ac:inkMkLst>
        </pc:inkChg>
        <pc:inkChg chg="add del mod">
          <ac:chgData name="Kokchun Giang" userId="67e2125d-ec8c-4323-9653-9824a2ad815f" providerId="ADAL" clId="{DCC54989-7FD2-5047-809B-27BA7E8DEEE2}" dt="2024-01-25T17:54:55.752" v="528"/>
          <ac:inkMkLst>
            <pc:docMk/>
            <pc:sldMk cId="2303502608" sldId="331"/>
            <ac:inkMk id="948" creationId="{64147C02-D479-811E-0ECA-9AA4D74758E2}"/>
          </ac:inkMkLst>
        </pc:inkChg>
        <pc:inkChg chg="add del mod">
          <ac:chgData name="Kokchun Giang" userId="67e2125d-ec8c-4323-9653-9824a2ad815f" providerId="ADAL" clId="{DCC54989-7FD2-5047-809B-27BA7E8DEEE2}" dt="2024-01-25T17:54:55.548" v="526"/>
          <ac:inkMkLst>
            <pc:docMk/>
            <pc:sldMk cId="2303502608" sldId="331"/>
            <ac:inkMk id="950" creationId="{4532E858-0DF3-B05A-C884-11ACE93AF1C3}"/>
          </ac:inkMkLst>
        </pc:inkChg>
        <pc:inkChg chg="add del mod">
          <ac:chgData name="Kokchun Giang" userId="67e2125d-ec8c-4323-9653-9824a2ad815f" providerId="ADAL" clId="{DCC54989-7FD2-5047-809B-27BA7E8DEEE2}" dt="2024-01-25T17:54:55.290" v="524"/>
          <ac:inkMkLst>
            <pc:docMk/>
            <pc:sldMk cId="2303502608" sldId="331"/>
            <ac:inkMk id="952" creationId="{67A6CA7B-60E9-D1EC-E028-93045A3A3A19}"/>
          </ac:inkMkLst>
        </pc:inkChg>
        <pc:inkChg chg="add del mod">
          <ac:chgData name="Kokchun Giang" userId="67e2125d-ec8c-4323-9653-9824a2ad815f" providerId="ADAL" clId="{DCC54989-7FD2-5047-809B-27BA7E8DEEE2}" dt="2024-01-25T17:55:30.656" v="575"/>
          <ac:inkMkLst>
            <pc:docMk/>
            <pc:sldMk cId="2303502608" sldId="331"/>
            <ac:inkMk id="954" creationId="{3DA51632-0CD3-F425-B3C2-F40C1FB2A508}"/>
          </ac:inkMkLst>
        </pc:inkChg>
        <pc:inkChg chg="add del mod">
          <ac:chgData name="Kokchun Giang" userId="67e2125d-ec8c-4323-9653-9824a2ad815f" providerId="ADAL" clId="{DCC54989-7FD2-5047-809B-27BA7E8DEEE2}" dt="2024-01-25T17:55:29.934" v="563"/>
          <ac:inkMkLst>
            <pc:docMk/>
            <pc:sldMk cId="2303502608" sldId="331"/>
            <ac:inkMk id="955" creationId="{CC1AF350-B659-7F54-D13D-68C8FCCC424B}"/>
          </ac:inkMkLst>
        </pc:inkChg>
        <pc:inkChg chg="add del mod">
          <ac:chgData name="Kokchun Giang" userId="67e2125d-ec8c-4323-9653-9824a2ad815f" providerId="ADAL" clId="{DCC54989-7FD2-5047-809B-27BA7E8DEEE2}" dt="2024-01-25T17:55:29.939" v="572"/>
          <ac:inkMkLst>
            <pc:docMk/>
            <pc:sldMk cId="2303502608" sldId="331"/>
            <ac:inkMk id="956" creationId="{AE8A5F70-0A2C-BC08-4B1B-463426C517BA}"/>
          </ac:inkMkLst>
        </pc:inkChg>
        <pc:inkChg chg="add del mod">
          <ac:chgData name="Kokchun Giang" userId="67e2125d-ec8c-4323-9653-9824a2ad815f" providerId="ADAL" clId="{DCC54989-7FD2-5047-809B-27BA7E8DEEE2}" dt="2024-01-25T17:55:29.935" v="564"/>
          <ac:inkMkLst>
            <pc:docMk/>
            <pc:sldMk cId="2303502608" sldId="331"/>
            <ac:inkMk id="957" creationId="{C39D69A8-DE20-986E-A998-2F791524E7D4}"/>
          </ac:inkMkLst>
        </pc:inkChg>
        <pc:inkChg chg="add del mod">
          <ac:chgData name="Kokchun Giang" userId="67e2125d-ec8c-4323-9653-9824a2ad815f" providerId="ADAL" clId="{DCC54989-7FD2-5047-809B-27BA7E8DEEE2}" dt="2024-01-25T17:55:29.934" v="562"/>
          <ac:inkMkLst>
            <pc:docMk/>
            <pc:sldMk cId="2303502608" sldId="331"/>
            <ac:inkMk id="958" creationId="{91AEA917-511D-AF48-C1AF-C22E0F729661}"/>
          </ac:inkMkLst>
        </pc:inkChg>
        <pc:inkChg chg="add del mod">
          <ac:chgData name="Kokchun Giang" userId="67e2125d-ec8c-4323-9653-9824a2ad815f" providerId="ADAL" clId="{DCC54989-7FD2-5047-809B-27BA7E8DEEE2}" dt="2024-01-25T17:55:29.937" v="568"/>
          <ac:inkMkLst>
            <pc:docMk/>
            <pc:sldMk cId="2303502608" sldId="331"/>
            <ac:inkMk id="960" creationId="{AF7551E0-9ABA-0E0E-118F-41017DA8139F}"/>
          </ac:inkMkLst>
        </pc:inkChg>
        <pc:inkChg chg="add del mod">
          <ac:chgData name="Kokchun Giang" userId="67e2125d-ec8c-4323-9653-9824a2ad815f" providerId="ADAL" clId="{DCC54989-7FD2-5047-809B-27BA7E8DEEE2}" dt="2024-01-25T17:55:29.938" v="570"/>
          <ac:inkMkLst>
            <pc:docMk/>
            <pc:sldMk cId="2303502608" sldId="331"/>
            <ac:inkMk id="961" creationId="{A6033F2D-A639-0F9A-53D8-1FD0DF5E7090}"/>
          </ac:inkMkLst>
        </pc:inkChg>
        <pc:inkChg chg="add del mod">
          <ac:chgData name="Kokchun Giang" userId="67e2125d-ec8c-4323-9653-9824a2ad815f" providerId="ADAL" clId="{DCC54989-7FD2-5047-809B-27BA7E8DEEE2}" dt="2024-01-25T17:55:29.940" v="574"/>
          <ac:inkMkLst>
            <pc:docMk/>
            <pc:sldMk cId="2303502608" sldId="331"/>
            <ac:inkMk id="962" creationId="{92272D79-9956-F582-BD32-BD17537D43FC}"/>
          </ac:inkMkLst>
        </pc:inkChg>
        <pc:inkChg chg="add del mod">
          <ac:chgData name="Kokchun Giang" userId="67e2125d-ec8c-4323-9653-9824a2ad815f" providerId="ADAL" clId="{DCC54989-7FD2-5047-809B-27BA7E8DEEE2}" dt="2024-01-25T17:55:29.938" v="569"/>
          <ac:inkMkLst>
            <pc:docMk/>
            <pc:sldMk cId="2303502608" sldId="331"/>
            <ac:inkMk id="963" creationId="{46B73DA2-A0EF-0B1D-430E-6A0C5F1607C7}"/>
          </ac:inkMkLst>
        </pc:inkChg>
        <pc:inkChg chg="add del mod">
          <ac:chgData name="Kokchun Giang" userId="67e2125d-ec8c-4323-9653-9824a2ad815f" providerId="ADAL" clId="{DCC54989-7FD2-5047-809B-27BA7E8DEEE2}" dt="2024-01-25T17:55:29.936" v="565"/>
          <ac:inkMkLst>
            <pc:docMk/>
            <pc:sldMk cId="2303502608" sldId="331"/>
            <ac:inkMk id="964" creationId="{5A187622-28F2-9ACC-7E8A-EBADDE7BE463}"/>
          </ac:inkMkLst>
        </pc:inkChg>
        <pc:inkChg chg="add del mod">
          <ac:chgData name="Kokchun Giang" userId="67e2125d-ec8c-4323-9653-9824a2ad815f" providerId="ADAL" clId="{DCC54989-7FD2-5047-809B-27BA7E8DEEE2}" dt="2024-01-25T17:55:29.939" v="571"/>
          <ac:inkMkLst>
            <pc:docMk/>
            <pc:sldMk cId="2303502608" sldId="331"/>
            <ac:inkMk id="965" creationId="{6A927D63-EB42-D07A-2163-59531FCD578F}"/>
          </ac:inkMkLst>
        </pc:inkChg>
        <pc:inkChg chg="add del mod">
          <ac:chgData name="Kokchun Giang" userId="67e2125d-ec8c-4323-9653-9824a2ad815f" providerId="ADAL" clId="{DCC54989-7FD2-5047-809B-27BA7E8DEEE2}" dt="2024-01-25T17:55:29.936" v="566"/>
          <ac:inkMkLst>
            <pc:docMk/>
            <pc:sldMk cId="2303502608" sldId="331"/>
            <ac:inkMk id="966" creationId="{C022209A-AABD-ADA8-D87A-E930116E088C}"/>
          </ac:inkMkLst>
        </pc:inkChg>
        <pc:inkChg chg="add del mod">
          <ac:chgData name="Kokchun Giang" userId="67e2125d-ec8c-4323-9653-9824a2ad815f" providerId="ADAL" clId="{DCC54989-7FD2-5047-809B-27BA7E8DEEE2}" dt="2024-01-25T17:55:29.937" v="567"/>
          <ac:inkMkLst>
            <pc:docMk/>
            <pc:sldMk cId="2303502608" sldId="331"/>
            <ac:inkMk id="967" creationId="{8B51A899-484F-C3DD-7967-5CB5C3457D1E}"/>
          </ac:inkMkLst>
        </pc:inkChg>
        <pc:inkChg chg="add del mod">
          <ac:chgData name="Kokchun Giang" userId="67e2125d-ec8c-4323-9653-9824a2ad815f" providerId="ADAL" clId="{DCC54989-7FD2-5047-809B-27BA7E8DEEE2}" dt="2024-01-25T17:55:29.940" v="573"/>
          <ac:inkMkLst>
            <pc:docMk/>
            <pc:sldMk cId="2303502608" sldId="331"/>
            <ac:inkMk id="968" creationId="{BFDD50BF-3BD2-4235-3384-A3F0B145E4B5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1" creationId="{B7A206E9-F322-7088-B3CF-0EE4FEB5CF22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2" creationId="{F2065D7B-F706-DEE4-A6B1-97A7AD101188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3" creationId="{44E830FE-1658-7647-EBFA-C066BBB0B26D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4" creationId="{A9BEC7A1-DF93-261C-D4C0-6BB8F267BB1A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5" creationId="{ABA44146-623F-2FD2-8ABD-D8177443020D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6" creationId="{350E866A-5C08-5C23-A176-1D8646428D41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7" creationId="{E9498B58-E5B3-1D80-089B-9782AFF4C975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8" creationId="{CA8F05ED-2DA9-3A9A-FE3C-26A24EEFE975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1" creationId="{47A666A5-0083-1942-4396-0A3D541D5263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2" creationId="{0713B71F-BD99-F803-5092-EB2AE712C91B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3" creationId="{D685C37C-BFEF-A3FE-70CC-3FA597F8DA16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4" creationId="{C478F061-1361-D870-B176-4E6896B093CD}"/>
          </ac:inkMkLst>
        </pc:inkChg>
        <pc:inkChg chg="add mod">
          <ac:chgData name="Kokchun Giang" userId="67e2125d-ec8c-4323-9653-9824a2ad815f" providerId="ADAL" clId="{DCC54989-7FD2-5047-809B-27BA7E8DEEE2}" dt="2024-01-25T17:55:43.750" v="592"/>
          <ac:inkMkLst>
            <pc:docMk/>
            <pc:sldMk cId="2303502608" sldId="331"/>
            <ac:inkMk id="986" creationId="{C475FD3B-D134-2F75-E04A-C6CCD73C3732}"/>
          </ac:inkMkLst>
        </pc:inkChg>
        <pc:inkChg chg="add mod">
          <ac:chgData name="Kokchun Giang" userId="67e2125d-ec8c-4323-9653-9824a2ad815f" providerId="ADAL" clId="{DCC54989-7FD2-5047-809B-27BA7E8DEEE2}" dt="2024-01-25T17:55:43.750" v="592"/>
          <ac:inkMkLst>
            <pc:docMk/>
            <pc:sldMk cId="2303502608" sldId="331"/>
            <ac:inkMk id="987" creationId="{E3D5134C-11CE-42EB-6DE6-B8FB93DA9056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89" creationId="{06D5BF8D-B2AE-149F-40B8-CD1C2EA06E6E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0" creationId="{3E3D4F7A-4355-FBF5-40B5-886FCF370D14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1" creationId="{4C399919-8CB0-E3B1-BD73-7EE347B68B59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2" creationId="{5AC27860-671D-D7EF-C915-7AB6C34B8A84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3" creationId="{72DCDEA3-013E-0249-D0AE-9DB5F72DF9CD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5" creationId="{26B188E2-C59F-6339-BED2-824CF00794B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6" creationId="{D602E902-8DE9-8F10-FF28-1078AB02B43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7" creationId="{5F779E3D-3C93-2ECD-A0D4-A97771D9D021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8" creationId="{B27DD11D-B5A4-E033-5D59-A177B07413C9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9" creationId="{D35A75B2-A72E-D017-E4F4-8289AE21374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0" creationId="{8743E8FF-AA8E-CD4C-E4FE-A74B9124097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1" creationId="{FA8799FB-92B7-8F1F-B64F-C936DEDFD497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2" creationId="{D189B4C8-D64F-8758-7FA5-A8DC878EE50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3" creationId="{3999B6F2-2217-9DCF-2A5E-2281444F16CB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4" creationId="{C1A40156-05E3-2122-D612-36A3C77AA2DB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5" creationId="{81EA6F61-D2E6-3D5E-CDC6-C08AF9B9242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6" creationId="{B8ED1ADC-8D8D-6C6A-B02A-E4EDBE9F6C6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7" creationId="{8384E9FB-FE25-BCAB-C595-4E7961675864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0" creationId="{666A4C38-0B37-185B-61C8-D064C0A5AF61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1" creationId="{A3B78949-2A5C-D62D-D203-9BD1B695423F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2" creationId="{10DA0C50-F584-A823-5301-84A52CB361CC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3" creationId="{214E182F-E9ED-1AE8-8C4C-997C3BC5BB2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4" creationId="{4FE46F7C-C147-6B0C-BD6F-B53AE31946F7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5" creationId="{91EE2189-1D77-983A-66B4-C862FA0EF098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6" creationId="{F7F517F0-AA79-B769-02C0-EFDAB02143EE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7" creationId="{6230D75D-31AD-BDF0-3953-2E2F756B95A0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8" creationId="{D99FBB9E-6B7C-29BF-4F1A-11167433245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9" creationId="{E793C706-DD65-C7F0-81B5-D172751F5BA4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0" creationId="{FB9E4237-049C-E085-6F7C-FBEB56DCE90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1" creationId="{7CE819E3-0C08-1262-EBB5-CA375DD76678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2" creationId="{B8D47682-A1BB-B548-87A3-F3738A795B9A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3" creationId="{CE2B05D3-FD5D-8240-A4C5-EA19DC5C2B3D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4" creationId="{B15EE002-9307-D5C2-0F25-88A903E9490F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5" creationId="{FEB1EBCE-ED8E-88F0-5297-C343A68F5433}"/>
          </ac:inkMkLst>
        </pc:inkChg>
        <pc:inkChg chg="add mod">
          <ac:chgData name="Kokchun Giang" userId="67e2125d-ec8c-4323-9653-9824a2ad815f" providerId="ADAL" clId="{DCC54989-7FD2-5047-809B-27BA7E8DEEE2}" dt="2024-01-25T20:10:50.336" v="2187" actId="164"/>
          <ac:inkMkLst>
            <pc:docMk/>
            <pc:sldMk cId="2303502608" sldId="331"/>
            <ac:inkMk id="1028" creationId="{1C43AA4B-6C25-6FDC-4F7C-295E0312FD05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29" creationId="{A6628736-3E8C-8FEF-C57D-3EF3F2AE970C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0" creationId="{DA2111CB-30AA-2E75-80DF-1A4BBC16D279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1" creationId="{7FDC3DD8-4A33-8875-9347-0CC528987E08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2" creationId="{6ADD0119-EC3D-9D7F-4D6E-8A41B7971376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3" creationId="{38AEE4A9-95D1-D11A-E3C1-22DD582D6CDE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4" creationId="{3DCCFFFE-9B96-4987-0FBF-9D289D0918ED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6" creationId="{6D5461ED-0EC2-38FE-8029-5E19C5A9B46F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7" creationId="{2A522D1D-5DBB-BAA7-215B-5CEDC6B14BDA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9" creationId="{FC6DDBFB-2E92-9EC3-C665-602510184005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1" creationId="{AB5493C1-4707-927A-CC0C-773DB69D8B3A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2" creationId="{179A7AA5-905E-D5D1-AD87-404BB92F5CAB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3" creationId="{B64D5FB6-D90A-4A8D-1EBD-C44E76D83F58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4" creationId="{82B70D04-0ECD-48CF-93D0-9F755DFC4F65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5" creationId="{87F37BEE-656E-8C78-A94B-317BA2F41A50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6" creationId="{19BBA30C-1978-0A74-BF2A-9A0232873E13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7" creationId="{775FC123-F142-64A1-92A1-C49F047A4070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8" creationId="{15193743-0BC3-3790-1097-1965D868C5F7}"/>
          </ac:inkMkLst>
        </pc:inkChg>
        <pc:inkChg chg="add mod">
          <ac:chgData name="Kokchun Giang" userId="67e2125d-ec8c-4323-9653-9824a2ad815f" providerId="ADAL" clId="{DCC54989-7FD2-5047-809B-27BA7E8DEEE2}" dt="2024-01-25T20:11:08.101" v="2190" actId="164"/>
          <ac:inkMkLst>
            <pc:docMk/>
            <pc:sldMk cId="2303502608" sldId="331"/>
            <ac:inkMk id="1051" creationId="{48DDC7B7-AB60-65E2-1673-2BB86EA654C5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2" creationId="{BC0845C9-1DD4-7A57-628A-5CDC42CABBC7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3" creationId="{A2FA65BF-AB9F-7B17-C2B4-B9DAACB18983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5" creationId="{B2D90366-4704-B9B5-5649-FED1DD00A46F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6" creationId="{ADDCB401-D0BB-A0EF-B6AF-13A22546A58B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7" creationId="{C71B470B-2D64-EAB4-C426-7CD774830ADF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8" creationId="{30D40446-714D-5E3D-7D45-1140403FDB77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9" creationId="{E6775E6B-0B4E-178F-BB3B-10D4C295E6EA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60" creationId="{F719B845-66D2-E3CF-2E24-AE657ADB9A92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61" creationId="{FAB2E254-1595-D4D1-DA75-A1CFE48922A8}"/>
          </ac:inkMkLst>
        </pc:inkChg>
        <pc:inkChg chg="add mod">
          <ac:chgData name="Kokchun Giang" userId="67e2125d-ec8c-4323-9653-9824a2ad815f" providerId="ADAL" clId="{DCC54989-7FD2-5047-809B-27BA7E8DEEE2}" dt="2024-01-25T17:57:10.285" v="668"/>
          <ac:inkMkLst>
            <pc:docMk/>
            <pc:sldMk cId="2303502608" sldId="331"/>
            <ac:inkMk id="1063" creationId="{4C12525B-569A-8653-5BE0-4AF0C4C560BD}"/>
          </ac:inkMkLst>
        </pc:inkChg>
        <pc:inkChg chg="add mod">
          <ac:chgData name="Kokchun Giang" userId="67e2125d-ec8c-4323-9653-9824a2ad815f" providerId="ADAL" clId="{DCC54989-7FD2-5047-809B-27BA7E8DEEE2}" dt="2024-01-25T17:57:10.285" v="668"/>
          <ac:inkMkLst>
            <pc:docMk/>
            <pc:sldMk cId="2303502608" sldId="331"/>
            <ac:inkMk id="1064" creationId="{BE89DE28-2CD7-3340-A3B6-A35669FD7D0A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6" creationId="{4836E823-688F-F454-FFE9-62A53A12D06B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7" creationId="{EF439C79-7FA2-D0F5-E46A-D5B562530CD7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8" creationId="{99682556-6469-DD9B-C951-C79568FA739E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9" creationId="{3793436E-DA7F-2AC5-5163-062D8E173D7F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1" creationId="{6B0A63EB-52D5-60C2-AA71-45969B75DC6C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2" creationId="{FAF2AE01-C65C-16C0-8B99-C781C29527DA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3" creationId="{122979FA-2483-DEFB-C2ED-97FA4056B489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4" creationId="{907DE21D-C85D-C268-CBF8-BE9B0D7EC6B9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6" creationId="{E8CF81E4-EE32-50F5-A5C2-2D72D447047F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7" creationId="{54E5E72B-ED51-93E1-95AE-2815B85561EF}"/>
          </ac:inkMkLst>
        </pc:inkChg>
        <pc:inkChg chg="add mod">
          <ac:chgData name="Kokchun Giang" userId="67e2125d-ec8c-4323-9653-9824a2ad815f" providerId="ADAL" clId="{DCC54989-7FD2-5047-809B-27BA7E8DEEE2}" dt="2024-01-25T17:57:17.981" v="684"/>
          <ac:inkMkLst>
            <pc:docMk/>
            <pc:sldMk cId="2303502608" sldId="331"/>
            <ac:inkMk id="1079" creationId="{CCD26C39-9217-1C3D-DCED-4E7203F042FB}"/>
          </ac:inkMkLst>
        </pc:inkChg>
        <pc:inkChg chg="add mod">
          <ac:chgData name="Kokchun Giang" userId="67e2125d-ec8c-4323-9653-9824a2ad815f" providerId="ADAL" clId="{DCC54989-7FD2-5047-809B-27BA7E8DEEE2}" dt="2024-01-25T17:57:17.981" v="684"/>
          <ac:inkMkLst>
            <pc:docMk/>
            <pc:sldMk cId="2303502608" sldId="331"/>
            <ac:inkMk id="1080" creationId="{1BB3D1B9-9001-24BF-1388-4756642B8CB7}"/>
          </ac:inkMkLst>
        </pc:inkChg>
        <pc:inkChg chg="add del mod">
          <ac:chgData name="Kokchun Giang" userId="67e2125d-ec8c-4323-9653-9824a2ad815f" providerId="ADAL" clId="{DCC54989-7FD2-5047-809B-27BA7E8DEEE2}" dt="2024-01-25T17:57:29.630" v="698" actId="478"/>
          <ac:inkMkLst>
            <pc:docMk/>
            <pc:sldMk cId="2303502608" sldId="331"/>
            <ac:inkMk id="1082" creationId="{6029AA7B-5525-194E-7A57-4CA808173A05}"/>
          </ac:inkMkLst>
        </pc:inkChg>
        <pc:inkChg chg="add del mod">
          <ac:chgData name="Kokchun Giang" userId="67e2125d-ec8c-4323-9653-9824a2ad815f" providerId="ADAL" clId="{DCC54989-7FD2-5047-809B-27BA7E8DEEE2}" dt="2024-01-25T17:57:27.687" v="697" actId="9405"/>
          <ac:inkMkLst>
            <pc:docMk/>
            <pc:sldMk cId="2303502608" sldId="331"/>
            <ac:inkMk id="1083" creationId="{4521F21A-2E0E-31EE-41C9-35474A5F184C}"/>
          </ac:inkMkLst>
        </pc:inkChg>
        <pc:inkChg chg="add del mod">
          <ac:chgData name="Kokchun Giang" userId="67e2125d-ec8c-4323-9653-9824a2ad815f" providerId="ADAL" clId="{DCC54989-7FD2-5047-809B-27BA7E8DEEE2}" dt="2024-01-25T17:57:27.215" v="696" actId="9405"/>
          <ac:inkMkLst>
            <pc:docMk/>
            <pc:sldMk cId="2303502608" sldId="331"/>
            <ac:inkMk id="1084" creationId="{646FBB28-FD09-031D-C011-201D8DB9D2B8}"/>
          </ac:inkMkLst>
        </pc:inkChg>
        <pc:inkChg chg="add del mod">
          <ac:chgData name="Kokchun Giang" userId="67e2125d-ec8c-4323-9653-9824a2ad815f" providerId="ADAL" clId="{DCC54989-7FD2-5047-809B-27BA7E8DEEE2}" dt="2024-01-25T17:57:26.697" v="695" actId="9405"/>
          <ac:inkMkLst>
            <pc:docMk/>
            <pc:sldMk cId="2303502608" sldId="331"/>
            <ac:inkMk id="1085" creationId="{898C11EE-7772-33CD-475E-732FADAB2489}"/>
          </ac:inkMkLst>
        </pc:inkChg>
        <pc:inkChg chg="add del mod">
          <ac:chgData name="Kokchun Giang" userId="67e2125d-ec8c-4323-9653-9824a2ad815f" providerId="ADAL" clId="{DCC54989-7FD2-5047-809B-27BA7E8DEEE2}" dt="2024-01-25T17:57:26.465" v="694" actId="9405"/>
          <ac:inkMkLst>
            <pc:docMk/>
            <pc:sldMk cId="2303502608" sldId="331"/>
            <ac:inkMk id="1086" creationId="{CAB08143-41B3-0A83-BF10-7A96EB982A82}"/>
          </ac:inkMkLst>
        </pc:inkChg>
        <pc:inkChg chg="add del mod">
          <ac:chgData name="Kokchun Giang" userId="67e2125d-ec8c-4323-9653-9824a2ad815f" providerId="ADAL" clId="{DCC54989-7FD2-5047-809B-27BA7E8DEEE2}" dt="2024-01-25T17:57:26.130" v="693"/>
          <ac:inkMkLst>
            <pc:docMk/>
            <pc:sldMk cId="2303502608" sldId="331"/>
            <ac:inkMk id="1087" creationId="{945EE3CE-614E-47F8-9EE0-320ACCDEDF36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89" creationId="{612F48DA-22AB-17F4-CC48-DB15C361CB5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0" creationId="{6EF60901-574A-E191-9DCF-E0CA5FAF790D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1" creationId="{8B7CAD80-606D-EF42-C7E4-B9F8F25ADD4F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2" creationId="{D829AE67-BAA1-8F78-6C6A-918B6BAEC9C8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3" creationId="{F9B42DBB-C9DC-9CBA-3CFE-B0109D8EEEF0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4" creationId="{C5857EA8-8845-D743-286B-7BE4A3C45BD7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5" creationId="{4F702087-838B-7C57-73DB-D6CA90B98C4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6" creationId="{223D02DF-2CAF-D91D-E85B-A652DE83F2E1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7" creationId="{C33C3A32-2773-BE52-09AD-A4401D3EE676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8" creationId="{C6EA49F1-B9AF-C471-4EB0-1CA6E9FC512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0" creationId="{11C9E1F6-BD64-C01B-DA62-155AFEC69C82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1" creationId="{6FB2B9B1-A828-42CE-C477-7E2D3110C710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2" creationId="{E25E9B27-DFF5-126F-3B7D-1486F0987F88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4" creationId="{A48488D8-E752-13AA-D909-2BD3CE10B10E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5" creationId="{182CC5D3-9D54-7CCD-425C-FB9C6E267B0C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6" creationId="{F9DCE6F3-B4A0-E473-0824-DF0C29D23C67}"/>
          </ac:inkMkLst>
        </pc:inkChg>
        <pc:inkChg chg="add del mod">
          <ac:chgData name="Kokchun Giang" userId="67e2125d-ec8c-4323-9653-9824a2ad815f" providerId="ADAL" clId="{DCC54989-7FD2-5047-809B-27BA7E8DEEE2}" dt="2024-01-25T17:58:46.838" v="724" actId="9405"/>
          <ac:inkMkLst>
            <pc:docMk/>
            <pc:sldMk cId="2303502608" sldId="331"/>
            <ac:inkMk id="1107" creationId="{21A6B588-CFD6-5C65-FBAF-0B10DCBD2E62}"/>
          </ac:inkMkLst>
        </pc:inkChg>
        <pc:inkChg chg="add del mod">
          <ac:chgData name="Kokchun Giang" userId="67e2125d-ec8c-4323-9653-9824a2ad815f" providerId="ADAL" clId="{DCC54989-7FD2-5047-809B-27BA7E8DEEE2}" dt="2024-01-25T17:58:46.415" v="723" actId="9405"/>
          <ac:inkMkLst>
            <pc:docMk/>
            <pc:sldMk cId="2303502608" sldId="331"/>
            <ac:inkMk id="1108" creationId="{2E4A1874-A7F0-E051-64B8-FAA6877D7F5C}"/>
          </ac:inkMkLst>
        </pc:inkChg>
        <pc:inkChg chg="add del mod">
          <ac:chgData name="Kokchun Giang" userId="67e2125d-ec8c-4323-9653-9824a2ad815f" providerId="ADAL" clId="{DCC54989-7FD2-5047-809B-27BA7E8DEEE2}" dt="2024-01-25T17:58:46.120" v="722"/>
          <ac:inkMkLst>
            <pc:docMk/>
            <pc:sldMk cId="2303502608" sldId="331"/>
            <ac:inkMk id="1109" creationId="{21F5762C-F7EC-F1C9-60B1-7124E03B917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2" creationId="{FFC413A8-618E-DBB6-1868-AD46C2C19825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3" creationId="{96B1632F-A2FD-8549-5EFC-B0B7F7E1E4C2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4" creationId="{D9C1E25B-E7C9-DC9D-0246-B455E78C9BB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5" creationId="{95EC2356-919E-BE5A-85BD-9897B48C73AF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6" creationId="{0F47CD61-D26F-1283-C6CF-2960908FC4AB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7" creationId="{22B76C20-5B3B-8257-E7BA-1929A2AC783F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8" creationId="{63A5A85A-046F-852B-20F5-9E1602542417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9" creationId="{466082C2-7839-B47A-3E6B-3C688A949056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0" creationId="{7ECD06DB-64AA-603A-BE6C-E29B2689FAD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1" creationId="{CBF06D1D-BAC8-60BC-AC6F-4C61353C4F00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2" creationId="{BFCE2575-246F-4443-AA70-2E49EA826F89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3" creationId="{C8B8C92E-1038-2360-D26E-424249AE9F79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6" creationId="{BD5A1113-BA65-A738-5799-57505607F9BC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7" creationId="{326AEBC9-0442-DB80-B6BD-F9047D595D36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8" creationId="{A628868C-788A-2EE5-43E2-7BB52E54017F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9" creationId="{6CD907A2-A76C-936B-810B-9A191CEB83B9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0" creationId="{6A57DBB7-D18A-4E76-3BDA-16672F0CB670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1" creationId="{BB51EBBB-C0AA-15EA-BDD4-CC148C3C4BEB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2" creationId="{94F3B4F2-494E-AA29-B8DF-0A73E46A3DA1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3" creationId="{CFAB1176-E774-8EBA-A8E1-0A6D0FE1B6BC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5" creationId="{FD6CC33C-CD4A-BA73-C622-A1419F62D946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7" creationId="{B6149E63-E48D-7982-8F74-5B097F2D8A80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8" creationId="{BBB20457-6FF7-8839-5132-CF1F7F792AD8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9" creationId="{4C949291-DF8F-238E-3C18-B5E9B4DDBD8D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40" creationId="{0085A514-578C-BCF1-017F-5B5524DA801B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41" creationId="{D64FD9DB-48E4-3830-E925-C112599C53E4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43" creationId="{034A7FD1-8240-46C9-91FB-1874C86AC80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4" creationId="{333374B6-F313-B8B4-BAC1-C346AB2DD485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5" creationId="{0A0AC143-05C8-026D-45D0-944F1627820F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6" creationId="{FB69E810-DD2B-0034-298D-EC378437F276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7" creationId="{DB200C02-EA40-B085-5FFF-B1646BCC4BC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8" creationId="{72CA76F5-35CA-CAEE-2801-92DAB799DCB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9" creationId="{6AF0CD27-7941-4D09-6951-A2BCF60D2E8A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2" creationId="{68B9D0B4-09F6-5C1C-4843-4D49596A5D5E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3" creationId="{77D822E9-4072-426A-8938-3C47A6CACC37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4" creationId="{9C433709-EE57-B140-6AD7-26D78444E450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5" creationId="{BA8040A9-7AF1-DBC0-234A-72EC9935E2C3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6" creationId="{B2E600A5-C28F-6A12-31B6-CD813A017FB5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7" creationId="{73CA23AE-C022-AED8-B4B9-CA9F5AC58130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8" creationId="{A067B7FA-2266-58E5-CFEF-A6FC1028065F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60" creationId="{F931D226-E88C-16E5-B249-4C780DB9FF99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1" creationId="{527E5802-E5D9-E222-95B0-DBFF48ECA337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2" creationId="{8BB91A9B-F0B1-CE4D-977B-2C2119D190DC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3" creationId="{1F3D1758-A7FF-9B99-24C3-90BCD7C1E1D2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4" creationId="{B0BD1290-A18C-CA0A-6E22-3F387401E746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5" creationId="{6B7FA83D-4530-0433-EA63-9379909D02C5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6" creationId="{CB0E6B9B-729B-ED15-61E6-22136B6CF327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7" creationId="{EFD2D4C8-F124-58B3-D134-1632AC1B016B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8" creationId="{3D3C3A7B-5665-4ABA-4A60-CE18855EFE02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9" creationId="{D60B570C-DF8C-8CFB-A097-A805EC7FBA10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70" creationId="{3C9D2FED-BFAF-1E3F-16FC-D3BBE679971C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2" creationId="{EB072371-AAB1-AC0D-2667-B20BABD58D23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3" creationId="{F68DF933-926A-354A-6D81-2EF17B9683C6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4" creationId="{6CFC4040-2269-331E-2477-4D345DE04AD5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5" creationId="{A5750303-D2B9-4C51-B917-6E74F7E344D0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6" creationId="{BDC09BAE-835C-411F-250D-A2A92A42DA0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7" creationId="{58BC8C6B-2A0B-0CA4-0FBE-C875F8184AB7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8" creationId="{209FCEB2-7FD7-9AF9-C103-82861A2603D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9" creationId="{36E62E22-F2E5-2338-B3E1-297168D89FB4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0" creationId="{988E35FC-3225-189F-EC65-15B6BA0A3D2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1" creationId="{6AD519D8-3D22-49E4-AD73-23346D5F700C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2" creationId="{BD7C30A4-C900-E8D8-FE11-47255F9F1313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5" creationId="{245D8A1D-C1A9-463C-8034-5A1F0EDEE8AD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6" creationId="{95AE5D19-50F6-0F8A-82D1-1B8F43AA530B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7" creationId="{3DE53120-9176-B3BC-B58A-231FB0BE6A2B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8" creationId="{9D3894B4-95E7-C512-0CA3-A35AE4260667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9" creationId="{FBB7B2CC-15FE-BDE6-7B07-1196BF11A230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0" creationId="{1CEF1411-9F52-D3CE-9FE2-A3CB34794E43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1" creationId="{6356A271-7161-E9DC-9244-4FB4815F16D5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2" creationId="{11ED48CB-7609-2D72-9924-7E275B01AFA2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3" creationId="{B8034D19-F987-1D84-4939-05E370E9E6D0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4" creationId="{C6337318-1E3A-4A24-AAA7-D97DD324FE6D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5" creationId="{135C5795-ABBD-057E-C9B1-72B3140D2773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198" creationId="{F4F780C3-BB8A-9DFD-8E6E-CC4A214480E0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199" creationId="{61C0F49A-7B2C-20D4-81A0-F42787B6F2E0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0" creationId="{2CCF99C3-4628-4654-1501-EC630645F8FB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1" creationId="{2759AA93-7CC3-DF9F-8AAB-D4B48C79831A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2" creationId="{F5263F94-87D1-C876-6F2A-60A96F3A4059}"/>
          </ac:inkMkLst>
        </pc:inkChg>
        <pc:inkChg chg="add mod">
          <ac:chgData name="Kokchun Giang" userId="67e2125d-ec8c-4323-9653-9824a2ad815f" providerId="ADAL" clId="{DCC54989-7FD2-5047-809B-27BA7E8DEEE2}" dt="2024-01-25T20:11:14.406" v="2191" actId="164"/>
          <ac:inkMkLst>
            <pc:docMk/>
            <pc:sldMk cId="2303502608" sldId="331"/>
            <ac:inkMk id="1204" creationId="{104023F8-D6AA-C3A6-EA74-C382AFA1A501}"/>
          </ac:inkMkLst>
        </pc:inkChg>
        <pc:inkChg chg="add mod">
          <ac:chgData name="Kokchun Giang" userId="67e2125d-ec8c-4323-9653-9824a2ad815f" providerId="ADAL" clId="{DCC54989-7FD2-5047-809B-27BA7E8DEEE2}" dt="2024-01-25T20:11:19.094" v="2192" actId="164"/>
          <ac:inkMkLst>
            <pc:docMk/>
            <pc:sldMk cId="2303502608" sldId="331"/>
            <ac:inkMk id="1205" creationId="{B184C300-535E-F5D6-6453-53F1AE186C24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6" creationId="{9BE17DCC-F65C-A029-2C08-489E0F87399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7" creationId="{080615EB-32BB-7E57-3BF8-9DB98D9E4A46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8" creationId="{4E6FDCE9-6EAA-C535-8114-826710012C47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9" creationId="{069E4739-4B6F-B5DC-C0A3-50242C6C50A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0" creationId="{CBD1884D-1460-C2F2-7728-B14621116711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1" creationId="{9766DEAF-498F-BCCF-D7EF-8A82E32D837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2" creationId="{34A5CF6D-B57B-D5CB-16D8-DE8068911C1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3" creationId="{3DEBA74E-6D1D-C9A5-1D8A-D7DE82A52494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4" creationId="{325F2405-919F-01FC-AAE4-B1F72CE1679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5" creationId="{58A3F0A8-C9A0-498F-05CC-3142FFC4A3C4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6" creationId="{935B7FED-F6C7-5275-3020-996C08BEC155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7" creationId="{84CEB7FE-1226-F7BF-6C00-C8B58151ED42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8" creationId="{C13D3708-76C3-278F-13E5-F556AE3E4077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9" creationId="{1329ADEE-27C5-07D3-C37E-83FBAA699CBF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20" creationId="{2BD08803-D26A-0D78-BA24-F40A5E60C53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5" creationId="{26738120-0EAC-AF16-975C-E5E5AB86B706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6" creationId="{6DB19DB8-3352-50F7-0A86-3D41323A095A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7" creationId="{AFA3E11D-9241-D636-B467-B4AAA7CF84E3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8" creationId="{078701D1-81B9-2C2A-DC47-6569AF7DF7AD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9" creationId="{D4432AC1-26B1-62F8-E2CF-0908203729C5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30" creationId="{3326ACE3-39FC-BF4A-755B-3509F0463B14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3" creationId="{F1F3AF2E-9081-4465-1991-C1FD23EE352B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4" creationId="{D3B09818-4458-DDC4-C1EF-687A50182812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5" creationId="{EF80C2FD-3F60-3834-2DD9-998891F841BB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6" creationId="{A35917BB-BBE6-4708-77C4-7D73C02EAECF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7" creationId="{AC852879-8B8F-F25A-A60A-97B5C9621886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8" creationId="{187EDCC7-49A5-B159-11DB-6F00A7ED908E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9" creationId="{0186FDEE-1F2B-F951-8754-45ECB21F9A9E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0" creationId="{592777E6-F1EA-C50E-36C0-0E0932D0B2BC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1" creationId="{0636EE7D-D020-F981-E9DF-39E4361444A4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2" creationId="{33A35CF4-B674-C613-2B32-FE2D9A559127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3" creationId="{8A1FC7E0-A240-9512-5CDF-DE0DEF6A02E5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4" creationId="{B01E8125-6A2F-C04D-E40C-21A2E706A369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6" creationId="{ADCB934A-F567-A06F-C09A-E04E26F9BA8D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7" creationId="{68EC3DBB-8A6B-275C-0708-7C940947971A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8" creationId="{BCE70CC0-90E2-133C-3A23-59229D49CDEF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9" creationId="{38FEC131-02A9-8820-74D7-7E7508B77F3D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0" creationId="{2B81A138-4913-D8A7-821D-ECDD05CEA3BA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1" creationId="{567CBFB4-4473-713F-D9A6-DBA83C726B94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2" creationId="{124F2476-D4B8-7317-4209-B1AFFCDF9781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3" creationId="{E10BBFA9-00C9-8332-9B68-D31B68B0FED6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7" creationId="{EFA56EE9-4E59-EED4-13E3-BC7C8F299F6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8" creationId="{EB766978-F839-58A1-E758-F2DA8CA6D596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9" creationId="{E391995E-A6CB-60A4-59A5-EEF3E761E13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0" creationId="{00B6354B-9B08-D0F7-8133-FFBD4FCDF0A1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1" creationId="{76B103D9-A024-089D-7234-6FF02377E19D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2" creationId="{721A9035-7A8A-3BFB-3D77-422B122F0789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3" creationId="{0361F75A-8007-3170-8E8C-FBF587D14721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4" creationId="{156B72DA-A5B2-084F-2902-D355E020BB8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5" creationId="{EACDE888-4079-6486-A7C2-8B1811AE7340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6" creationId="{A961EDF5-7019-3B46-D5E7-6BD3B4F9A6C9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7" creationId="{8E60A377-0897-32F9-3A48-551F8CF79DB5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8" creationId="{F7DCC47F-8A48-CF89-2F23-BEC81A9A6D28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9" creationId="{130257CC-00EE-EDC1-2671-F65DCEC09CD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70" creationId="{EAAF0E22-0CFF-FE03-A6A9-FAF3FB475C23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71" creationId="{462E54FC-7BCE-D7C0-DADC-13FBD9228D3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5" creationId="{7AC1F960-EF3C-67A6-94D8-2265A0F90BD3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6" creationId="{34D94181-9467-6C3D-2BF1-359C36C2C7E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7" creationId="{838F29EB-9CD9-08BB-B8F3-92651CC5F7D3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8" creationId="{5F694073-64DF-5C46-50DD-7E9A1AA59F27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9" creationId="{1C08984A-968E-419D-EC69-0E94EA42AA9F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0" creationId="{9D4337DF-9776-91E0-CB60-DFDFC627ADA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2" creationId="{F000FF1E-BFFB-2087-14E2-5C10850CE1F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3" creationId="{D6E150F8-93E1-6592-70F3-9261C6F4915F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4" creationId="{8C500E5A-C3A4-9D39-C243-6B9500A52B52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5" creationId="{1566C5FC-B3B5-EB0E-9A2A-06545F779DF0}"/>
          </ac:inkMkLst>
        </pc:inkChg>
        <pc:inkChg chg="add mod">
          <ac:chgData name="Kokchun Giang" userId="67e2125d-ec8c-4323-9653-9824a2ad815f" providerId="ADAL" clId="{DCC54989-7FD2-5047-809B-27BA7E8DEEE2}" dt="2024-01-25T20:11:02.367" v="2189" actId="164"/>
          <ac:inkMkLst>
            <pc:docMk/>
            <pc:sldMk cId="2303502608" sldId="331"/>
            <ac:inkMk id="1287" creationId="{CD7A20C0-2ECE-0D70-3E16-A14A4585654D}"/>
          </ac:inkMkLst>
        </pc:inkChg>
      </pc:sldChg>
      <pc:sldChg chg="del">
        <pc:chgData name="Kokchun Giang" userId="67e2125d-ec8c-4323-9653-9824a2ad815f" providerId="ADAL" clId="{DCC54989-7FD2-5047-809B-27BA7E8DEEE2}" dt="2024-01-25T18:05:53.105" v="1031" actId="2696"/>
        <pc:sldMkLst>
          <pc:docMk/>
          <pc:sldMk cId="2374835458" sldId="332"/>
        </pc:sldMkLst>
      </pc:sldChg>
      <pc:sldChg chg="addSp delSp modSp mod delAnim modAnim">
        <pc:chgData name="Kokchun Giang" userId="67e2125d-ec8c-4323-9653-9824a2ad815f" providerId="ADAL" clId="{DCC54989-7FD2-5047-809B-27BA7E8DEEE2}" dt="2024-01-25T20:15:46.992" v="2238"/>
        <pc:sldMkLst>
          <pc:docMk/>
          <pc:sldMk cId="740354111" sldId="333"/>
        </pc:sldMkLst>
        <pc:spChg chg="mod">
          <ac:chgData name="Kokchun Giang" userId="67e2125d-ec8c-4323-9653-9824a2ad815f" providerId="ADAL" clId="{DCC54989-7FD2-5047-809B-27BA7E8DEEE2}" dt="2024-01-25T18:05:39.490" v="1027" actId="20577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DCC54989-7FD2-5047-809B-27BA7E8DEEE2}" dt="2024-01-25T18:06:42.698" v="1041"/>
          <ac:grpSpMkLst>
            <pc:docMk/>
            <pc:sldMk cId="740354111" sldId="333"/>
            <ac:grpSpMk id="45" creationId="{8AA8B855-F3A0-31CE-E667-2BDE7BD66DB8}"/>
          </ac:grpSpMkLst>
        </pc:grpChg>
        <pc:grpChg chg="del mod">
          <ac:chgData name="Kokchun Giang" userId="67e2125d-ec8c-4323-9653-9824a2ad815f" providerId="ADAL" clId="{DCC54989-7FD2-5047-809B-27BA7E8DEEE2}" dt="2024-01-25T18:06:50.265" v="1055"/>
          <ac:grpSpMkLst>
            <pc:docMk/>
            <pc:sldMk cId="740354111" sldId="333"/>
            <ac:grpSpMk id="53" creationId="{E68F164C-476A-9C27-F08C-99125CA30696}"/>
          </ac:grpSpMkLst>
        </pc:grpChg>
        <pc:grpChg chg="mod">
          <ac:chgData name="Kokchun Giang" userId="67e2125d-ec8c-4323-9653-9824a2ad815f" providerId="ADAL" clId="{DCC54989-7FD2-5047-809B-27BA7E8DEEE2}" dt="2024-01-25T18:08:54.955" v="1178"/>
          <ac:grpSpMkLst>
            <pc:docMk/>
            <pc:sldMk cId="740354111" sldId="333"/>
            <ac:grpSpMk id="438" creationId="{ACD6E216-A42A-16D4-C9CC-F0FD782C6D15}"/>
          </ac:grpSpMkLst>
        </pc:grpChg>
        <pc:grpChg chg="mod">
          <ac:chgData name="Kokchun Giang" userId="67e2125d-ec8c-4323-9653-9824a2ad815f" providerId="ADAL" clId="{DCC54989-7FD2-5047-809B-27BA7E8DEEE2}" dt="2024-01-25T18:06:50.265" v="1055"/>
          <ac:grpSpMkLst>
            <pc:docMk/>
            <pc:sldMk cId="740354111" sldId="333"/>
            <ac:grpSpMk id="464" creationId="{DB459A5B-4BAD-3F17-AB4B-BD5C4ACC082A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493" creationId="{AADBA0CE-5BD3-F8DE-6C7D-D494F9DFB531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509" creationId="{2B321398-C887-E643-05C9-3B2D7DFDF3BC}"/>
          </ac:grpSpMkLst>
        </pc:grpChg>
        <pc:grpChg chg="del">
          <ac:chgData name="Kokchun Giang" userId="67e2125d-ec8c-4323-9653-9824a2ad815f" providerId="ADAL" clId="{DCC54989-7FD2-5047-809B-27BA7E8DEEE2}" dt="2024-01-25T18:05:42.115" v="1028" actId="478"/>
          <ac:grpSpMkLst>
            <pc:docMk/>
            <pc:sldMk cId="740354111" sldId="333"/>
            <ac:grpSpMk id="569" creationId="{FBD83E4A-F1EC-B08E-43D0-EBBCE90D5268}"/>
          </ac:grpSpMkLst>
        </pc:grpChg>
        <pc:grpChg chg="del">
          <ac:chgData name="Kokchun Giang" userId="67e2125d-ec8c-4323-9653-9824a2ad815f" providerId="ADAL" clId="{DCC54989-7FD2-5047-809B-27BA7E8DEEE2}" dt="2024-01-25T18:05:47.141" v="1030" actId="478"/>
          <ac:grpSpMkLst>
            <pc:docMk/>
            <pc:sldMk cId="740354111" sldId="333"/>
            <ac:grpSpMk id="570" creationId="{55132889-337A-DAA6-C3D9-CB7E92BAC0B6}"/>
          </ac:grpSpMkLst>
        </pc:grpChg>
        <pc:grpChg chg="del">
          <ac:chgData name="Kokchun Giang" userId="67e2125d-ec8c-4323-9653-9824a2ad815f" providerId="ADAL" clId="{DCC54989-7FD2-5047-809B-27BA7E8DEEE2}" dt="2024-01-25T18:05:47.141" v="1030" actId="478"/>
          <ac:grpSpMkLst>
            <pc:docMk/>
            <pc:sldMk cId="740354111" sldId="333"/>
            <ac:grpSpMk id="571" creationId="{DF5EFCAD-4601-A58B-D266-DD11EA696B03}"/>
          </ac:grpSpMkLst>
        </pc:grpChg>
        <pc:grpChg chg="mod">
          <ac:chgData name="Kokchun Giang" userId="67e2125d-ec8c-4323-9653-9824a2ad815f" providerId="ADAL" clId="{DCC54989-7FD2-5047-809B-27BA7E8DEEE2}" dt="2024-01-25T18:07:22.285" v="1084"/>
          <ac:grpSpMkLst>
            <pc:docMk/>
            <pc:sldMk cId="740354111" sldId="333"/>
            <ac:grpSpMk id="572" creationId="{4E0670F0-6E69-282B-3618-C567117D5F0B}"/>
          </ac:grpSpMkLst>
        </pc:grpChg>
        <pc:grpChg chg="mod">
          <ac:chgData name="Kokchun Giang" userId="67e2125d-ec8c-4323-9653-9824a2ad815f" providerId="ADAL" clId="{DCC54989-7FD2-5047-809B-27BA7E8DEEE2}" dt="2024-01-25T18:07:22.285" v="1084"/>
          <ac:grpSpMkLst>
            <pc:docMk/>
            <pc:sldMk cId="740354111" sldId="333"/>
            <ac:grpSpMk id="573" creationId="{90930AC4-3D50-5999-8B2A-AF5BDAD4B875}"/>
          </ac:grpSpMkLst>
        </pc:grpChg>
        <pc:grpChg chg="del mod">
          <ac:chgData name="Kokchun Giang" userId="67e2125d-ec8c-4323-9653-9824a2ad815f" providerId="ADAL" clId="{DCC54989-7FD2-5047-809B-27BA7E8DEEE2}" dt="2024-01-25T18:07:33.705" v="1107"/>
          <ac:grpSpMkLst>
            <pc:docMk/>
            <pc:sldMk cId="740354111" sldId="333"/>
            <ac:grpSpMk id="578" creationId="{80F61CB8-15E6-BF8F-9ACA-1CC35B23444F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3" creationId="{37FFA505-4710-F844-70DA-4A63F4644A28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4" creationId="{BDF6B3AA-F8E5-12D3-F165-5AA383032F4C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5" creationId="{472D9F65-ECF2-216E-308D-4ED856215FC5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6" creationId="{3049B7F7-B4E5-F134-F44C-76411A7761A8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590" creationId="{4D2612B1-189D-FE5E-2400-5CDEB29D426C}"/>
          </ac:grpSpMkLst>
        </pc:grpChg>
        <pc:grpChg chg="del mod">
          <ac:chgData name="Kokchun Giang" userId="67e2125d-ec8c-4323-9653-9824a2ad815f" providerId="ADAL" clId="{DCC54989-7FD2-5047-809B-27BA7E8DEEE2}" dt="2024-01-25T18:08:14.086" v="1125"/>
          <ac:grpSpMkLst>
            <pc:docMk/>
            <pc:sldMk cId="740354111" sldId="333"/>
            <ac:grpSpMk id="600" creationId="{B352B89B-D2C0-6D6D-3015-83FA390D6A69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09" creationId="{08AE39E8-DEC7-2AE6-EBDB-CF54508A770A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10" creationId="{49B744B0-A441-5479-15E9-15B0BE1FF0AB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18" creationId="{525779EE-1934-1B00-D147-8682DDBE22C8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24" creationId="{7B70EB22-5BA9-513C-E99B-5B6D70E7F6C1}"/>
          </ac:grpSpMkLst>
        </pc:grpChg>
        <pc:grpChg chg="add del mod">
          <ac:chgData name="Kokchun Giang" userId="67e2125d-ec8c-4323-9653-9824a2ad815f" providerId="ADAL" clId="{DCC54989-7FD2-5047-809B-27BA7E8DEEE2}" dt="2024-01-25T18:09:01.104" v="1188"/>
          <ac:grpSpMkLst>
            <pc:docMk/>
            <pc:sldMk cId="740354111" sldId="333"/>
            <ac:grpSpMk id="631" creationId="{A9FF947C-82B7-D16A-870C-1ACE8AF14615}"/>
          </ac:grpSpMkLst>
        </pc:grpChg>
        <pc:grpChg chg="add del mod">
          <ac:chgData name="Kokchun Giang" userId="67e2125d-ec8c-4323-9653-9824a2ad815f" providerId="ADAL" clId="{DCC54989-7FD2-5047-809B-27BA7E8DEEE2}" dt="2024-01-25T18:09:01.104" v="1188"/>
          <ac:grpSpMkLst>
            <pc:docMk/>
            <pc:sldMk cId="740354111" sldId="333"/>
            <ac:grpSpMk id="638" creationId="{A8E12DFD-75BA-993A-F6BF-0CD67B026B59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44" creationId="{61F42EB0-FC40-6759-60C8-36E3967C1AB6}"/>
          </ac:grpSpMkLst>
        </pc:grpChg>
        <pc:grpChg chg="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649" creationId="{41FF08D8-1E11-ABD5-E224-F4AE133D4239}"/>
          </ac:grpSpMkLst>
        </pc:grpChg>
        <pc:grpChg chg="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661" creationId="{ABD5BCBD-D7B9-575B-8A76-0B89C17E9733}"/>
          </ac:grpSpMkLst>
        </pc:grpChg>
        <pc:grpChg chg="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662" creationId="{1A281E1B-14CB-677E-C0A0-A2A2DA79853F}"/>
          </ac:grpSpMkLst>
        </pc:grpChg>
        <pc:grpChg chg="mod">
          <ac:chgData name="Kokchun Giang" userId="67e2125d-ec8c-4323-9653-9824a2ad815f" providerId="ADAL" clId="{DCC54989-7FD2-5047-809B-27BA7E8DEEE2}" dt="2024-01-25T18:10:46.269" v="1218"/>
          <ac:grpSpMkLst>
            <pc:docMk/>
            <pc:sldMk cId="740354111" sldId="333"/>
            <ac:grpSpMk id="675" creationId="{EADDD8CF-E9DF-AA37-7EFB-AF12EC8CCC13}"/>
          </ac:grpSpMkLst>
        </pc:grpChg>
        <pc:grpChg chg="mod">
          <ac:chgData name="Kokchun Giang" userId="67e2125d-ec8c-4323-9653-9824a2ad815f" providerId="ADAL" clId="{DCC54989-7FD2-5047-809B-27BA7E8DEEE2}" dt="2024-01-25T18:10:57.006" v="1225"/>
          <ac:grpSpMkLst>
            <pc:docMk/>
            <pc:sldMk cId="740354111" sldId="333"/>
            <ac:grpSpMk id="680" creationId="{20E357D5-4D51-D697-0A1F-340C06AA89E3}"/>
          </ac:grpSpMkLst>
        </pc:grpChg>
        <pc:grpChg chg="mod">
          <ac:chgData name="Kokchun Giang" userId="67e2125d-ec8c-4323-9653-9824a2ad815f" providerId="ADAL" clId="{DCC54989-7FD2-5047-809B-27BA7E8DEEE2}" dt="2024-01-25T18:10:57.006" v="1225"/>
          <ac:grpSpMkLst>
            <pc:docMk/>
            <pc:sldMk cId="740354111" sldId="333"/>
            <ac:grpSpMk id="681" creationId="{C52D11DC-F5DF-B898-6E2A-EE5AF55E4473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692" creationId="{52A5824B-953D-5119-6315-E355D0A0B1B4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709" creationId="{A9C96991-18B0-F6D1-4A3B-A170B07E5463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710" creationId="{8CF84AF5-5AEE-427E-BAB1-376E50E6EEB6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13" creationId="{FD67A101-36BD-5DA9-EEEB-13F97F8BBD72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28" creationId="{5C5BF223-318A-745A-C047-6676E1ADE957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29" creationId="{A1C43129-6599-ED0C-586C-711BDEAB1885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41" creationId="{382DDD83-0C05-EF2D-3821-62524CF4EE24}"/>
          </ac:grpSpMkLst>
        </pc:grpChg>
        <pc:grpChg chg="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42" creationId="{2B3739E6-B31D-4F28-09B1-54CABC55221A}"/>
          </ac:grpSpMkLst>
        </pc:grpChg>
        <pc:grpChg chg="mod">
          <ac:chgData name="Kokchun Giang" userId="67e2125d-ec8c-4323-9653-9824a2ad815f" providerId="ADAL" clId="{DCC54989-7FD2-5047-809B-27BA7E8DEEE2}" dt="2024-01-25T18:11:52.148" v="1313"/>
          <ac:grpSpMkLst>
            <pc:docMk/>
            <pc:sldMk cId="740354111" sldId="333"/>
            <ac:grpSpMk id="753" creationId="{91055810-B9E6-3591-3B06-5F40890CD0AE}"/>
          </ac:grpSpMkLst>
        </pc:grpChg>
        <pc:grpChg chg="mod">
          <ac:chgData name="Kokchun Giang" userId="67e2125d-ec8c-4323-9653-9824a2ad815f" providerId="ADAL" clId="{DCC54989-7FD2-5047-809B-27BA7E8DEEE2}" dt="2024-01-25T18:11:52.148" v="1313"/>
          <ac:grpSpMkLst>
            <pc:docMk/>
            <pc:sldMk cId="740354111" sldId="333"/>
            <ac:grpSpMk id="754" creationId="{7241759F-9225-3097-5DC2-34BE03A41044}"/>
          </ac:grpSpMkLst>
        </pc:grpChg>
        <pc:grpChg chg="mod">
          <ac:chgData name="Kokchun Giang" userId="67e2125d-ec8c-4323-9653-9824a2ad815f" providerId="ADAL" clId="{DCC54989-7FD2-5047-809B-27BA7E8DEEE2}" dt="2024-01-25T18:11:50.986" v="1306"/>
          <ac:grpSpMkLst>
            <pc:docMk/>
            <pc:sldMk cId="740354111" sldId="333"/>
            <ac:grpSpMk id="762" creationId="{1DEA8C16-B60C-6B22-75F6-4AF632D7EB7D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65" creationId="{FD8FE868-C229-6955-5210-C23028CBB278}"/>
          </ac:grpSpMkLst>
        </pc:grpChg>
        <pc:grpChg chg="del mod">
          <ac:chgData name="Kokchun Giang" userId="67e2125d-ec8c-4323-9653-9824a2ad815f" providerId="ADAL" clId="{DCC54989-7FD2-5047-809B-27BA7E8DEEE2}" dt="2024-01-25T18:12:04.245" v="1337"/>
          <ac:grpSpMkLst>
            <pc:docMk/>
            <pc:sldMk cId="740354111" sldId="333"/>
            <ac:grpSpMk id="770" creationId="{36C35EA4-7F31-590C-F80E-A9E62567E86A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77" creationId="{FA345E3F-8E7F-DEB4-4862-D450139C8FB6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88" creationId="{F9FAF358-E60B-6625-7C74-B214C34528DA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89" creationId="{5E88E026-D40E-6289-0DD0-B667742D5834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0" creationId="{3D9BC2B5-B740-C53B-D3B8-CD5484B75DFD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8" creationId="{73160EB6-34C0-77A0-367D-67F65EDA5951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9" creationId="{9D993840-C521-7861-B437-79B9F1A0A030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10" creationId="{071AF7CC-83C4-C8E0-4D94-04AD8451BB3D}"/>
          </ac:grpSpMkLst>
        </pc:grpChg>
        <pc:grpChg chg="mod">
          <ac:chgData name="Kokchun Giang" userId="67e2125d-ec8c-4323-9653-9824a2ad815f" providerId="ADAL" clId="{DCC54989-7FD2-5047-809B-27BA7E8DEEE2}" dt="2024-01-25T18:12:33.232" v="1373"/>
          <ac:grpSpMkLst>
            <pc:docMk/>
            <pc:sldMk cId="740354111" sldId="333"/>
            <ac:grpSpMk id="814" creationId="{C803A05C-A1B8-8180-D8AE-99EF3E9095BC}"/>
          </ac:grpSpMkLst>
        </pc:grpChg>
        <pc:grpChg chg="del mod">
          <ac:chgData name="Kokchun Giang" userId="67e2125d-ec8c-4323-9653-9824a2ad815f" providerId="ADAL" clId="{DCC54989-7FD2-5047-809B-27BA7E8DEEE2}" dt="2024-01-25T18:12:42.271" v="1391"/>
          <ac:grpSpMkLst>
            <pc:docMk/>
            <pc:sldMk cId="740354111" sldId="333"/>
            <ac:grpSpMk id="828" creationId="{4E60DE39-02BF-8CD5-F1AD-B15A599B4A90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29" creationId="{FFDBDE95-E959-30DC-07E2-CE65D26698F6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31" creationId="{5AE825A8-C897-2852-1F4E-E365C1849EAF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38" creationId="{E7C763C7-B4E1-E144-3592-A5902B1923F0}"/>
          </ac:grpSpMkLst>
        </pc:grpChg>
        <pc:grpChg chg="mod">
          <ac:chgData name="Kokchun Giang" userId="67e2125d-ec8c-4323-9653-9824a2ad815f" providerId="ADAL" clId="{DCC54989-7FD2-5047-809B-27BA7E8DEEE2}" dt="2024-01-25T20:12:04.865" v="2198" actId="164"/>
          <ac:grpSpMkLst>
            <pc:docMk/>
            <pc:sldMk cId="740354111" sldId="333"/>
            <ac:grpSpMk id="852" creationId="{6786ED9F-3D52-2E89-5433-ED9D272EFAC5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59" creationId="{9EBA8404-2E12-632C-8D04-188FF22537B7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69" creationId="{67A29D55-2A53-CF5E-6EE6-561D962A23C1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76" creationId="{B536E15F-AFC3-70F4-00E9-FEC30CC17321}"/>
          </ac:grpSpMkLst>
        </pc:grpChg>
        <pc:grpChg chg="mod">
          <ac:chgData name="Kokchun Giang" userId="67e2125d-ec8c-4323-9653-9824a2ad815f" providerId="ADAL" clId="{DCC54989-7FD2-5047-809B-27BA7E8DEEE2}" dt="2024-01-25T18:13:41.912" v="1444"/>
          <ac:grpSpMkLst>
            <pc:docMk/>
            <pc:sldMk cId="740354111" sldId="333"/>
            <ac:grpSpMk id="881" creationId="{DAC43AD2-0F7B-E3DD-A533-AA3729189EB3}"/>
          </ac:grpSpMkLst>
        </pc:grpChg>
        <pc:grpChg chg="mod topLvl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895" creationId="{C5BB9F67-D1B6-A628-F51B-8469FEA869AE}"/>
          </ac:grpSpMkLst>
        </pc:grpChg>
        <pc:grpChg chg="mod topLvl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896" creationId="{BC0986B7-1925-6FCE-292F-5D0305707ABD}"/>
          </ac:grpSpMkLst>
        </pc:grpChg>
        <pc:grpChg chg="del mod">
          <ac:chgData name="Kokchun Giang" userId="67e2125d-ec8c-4323-9653-9824a2ad815f" providerId="ADAL" clId="{DCC54989-7FD2-5047-809B-27BA7E8DEEE2}" dt="2024-01-25T18:13:57.350" v="1475"/>
          <ac:grpSpMkLst>
            <pc:docMk/>
            <pc:sldMk cId="740354111" sldId="333"/>
            <ac:grpSpMk id="899" creationId="{03085787-C373-84EA-5893-4A259820B313}"/>
          </ac:grpSpMkLst>
        </pc:grpChg>
        <pc:grpChg chg="mod topLvl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10" creationId="{C40EDF5A-3697-534F-82AE-6B708B6964B2}"/>
          </ac:grpSpMkLst>
        </pc:grpChg>
        <pc:grpChg chg="mod">
          <ac:chgData name="Kokchun Giang" userId="67e2125d-ec8c-4323-9653-9824a2ad815f" providerId="ADAL" clId="{DCC54989-7FD2-5047-809B-27BA7E8DEEE2}" dt="2024-01-25T18:14:02.267" v="1484"/>
          <ac:grpSpMkLst>
            <pc:docMk/>
            <pc:sldMk cId="740354111" sldId="333"/>
            <ac:grpSpMk id="915" creationId="{8282C434-115F-3F88-9835-DCE974519F10}"/>
          </ac:grpSpMkLst>
        </pc:grpChg>
        <pc:grpChg chg="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18" creationId="{196BF37E-6A67-F61A-D7E0-8814B74D4CE4}"/>
          </ac:grpSpMkLst>
        </pc:grpChg>
        <pc:grpChg chg="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23" creationId="{39F98BB6-A081-6B1B-3C36-77E049DC29D8}"/>
          </ac:grpSpMkLst>
        </pc:grpChg>
        <pc:grpChg chg="del mod">
          <ac:chgData name="Kokchun Giang" userId="67e2125d-ec8c-4323-9653-9824a2ad815f" providerId="ADAL" clId="{DCC54989-7FD2-5047-809B-27BA7E8DEEE2}" dt="2024-01-25T18:14:24.793" v="1508"/>
          <ac:grpSpMkLst>
            <pc:docMk/>
            <pc:sldMk cId="740354111" sldId="333"/>
            <ac:grpSpMk id="926" creationId="{02106870-85BF-ED72-DC58-4E7BFFC639A3}"/>
          </ac:grpSpMkLst>
        </pc:grpChg>
        <pc:grpChg chg="del mod">
          <ac:chgData name="Kokchun Giang" userId="67e2125d-ec8c-4323-9653-9824a2ad815f" providerId="ADAL" clId="{DCC54989-7FD2-5047-809B-27BA7E8DEEE2}" dt="2024-01-25T18:14:31.776" v="1524"/>
          <ac:grpSpMkLst>
            <pc:docMk/>
            <pc:sldMk cId="740354111" sldId="333"/>
            <ac:grpSpMk id="938" creationId="{C8E9F45E-6012-FE9D-5EE1-B361702F04FB}"/>
          </ac:grpSpMkLst>
        </pc:grpChg>
        <pc:grpChg chg="del mod">
          <ac:chgData name="Kokchun Giang" userId="67e2125d-ec8c-4323-9653-9824a2ad815f" providerId="ADAL" clId="{DCC54989-7FD2-5047-809B-27BA7E8DEEE2}" dt="2024-01-25T18:14:59.479" v="1543"/>
          <ac:grpSpMkLst>
            <pc:docMk/>
            <pc:sldMk cId="740354111" sldId="333"/>
            <ac:grpSpMk id="954" creationId="{72D8976D-DBEF-5DA7-FE49-B9E7D2FA1E07}"/>
          </ac:grpSpMkLst>
        </pc:grpChg>
        <pc:grpChg chg="mod">
          <ac:chgData name="Kokchun Giang" userId="67e2125d-ec8c-4323-9653-9824a2ad815f" providerId="ADAL" clId="{DCC54989-7FD2-5047-809B-27BA7E8DEEE2}" dt="2024-01-25T20:12:58.580" v="2207" actId="164"/>
          <ac:grpSpMkLst>
            <pc:docMk/>
            <pc:sldMk cId="740354111" sldId="333"/>
            <ac:grpSpMk id="970" creationId="{84774B02-3C61-9B53-8351-C097B4F73D80}"/>
          </ac:grpSpMkLst>
        </pc:grpChg>
        <pc:grpChg chg="del mod">
          <ac:chgData name="Kokchun Giang" userId="67e2125d-ec8c-4323-9653-9824a2ad815f" providerId="ADAL" clId="{DCC54989-7FD2-5047-809B-27BA7E8DEEE2}" dt="2024-01-25T20:12:51.245" v="2204" actId="165"/>
          <ac:grpSpMkLst>
            <pc:docMk/>
            <pc:sldMk cId="740354111" sldId="333"/>
            <ac:grpSpMk id="971" creationId="{7B14EB46-C9EA-7822-00C5-8298F81CB2CF}"/>
          </ac:grpSpMkLst>
        </pc:grpChg>
        <pc:grpChg chg="add 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973" creationId="{043A8B4E-FFCB-0706-E8D4-6FEA44D64A43}"/>
          </ac:grpSpMkLst>
        </pc:grpChg>
        <pc:grpChg chg="add 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974" creationId="{3E62CE26-16FE-3A10-BB61-0631850FCE4A}"/>
          </ac:grpSpMkLst>
        </pc:grpChg>
        <pc:grpChg chg="add 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975" creationId="{365ED1AB-06E9-69BF-42E2-3C1CAED8984F}"/>
          </ac:grpSpMkLst>
        </pc:grpChg>
        <pc:grpChg chg="add 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976" creationId="{DD506B2F-425A-8520-98FD-1D2BDD7621A2}"/>
          </ac:grpSpMkLst>
        </pc:grpChg>
        <pc:grpChg chg="add 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977" creationId="{8BCA3AE1-C5C3-F3AC-F353-AD2BFF622FFA}"/>
          </ac:grpSpMkLst>
        </pc:grpChg>
        <pc:grpChg chg="add mod">
          <ac:chgData name="Kokchun Giang" userId="67e2125d-ec8c-4323-9653-9824a2ad815f" providerId="ADAL" clId="{DCC54989-7FD2-5047-809B-27BA7E8DEEE2}" dt="2024-01-25T20:12:04.865" v="2198" actId="164"/>
          <ac:grpSpMkLst>
            <pc:docMk/>
            <pc:sldMk cId="740354111" sldId="333"/>
            <ac:grpSpMk id="978" creationId="{DB78E508-9119-2954-1D6C-5ABEF220D65C}"/>
          </ac:grpSpMkLst>
        </pc:grpChg>
        <pc:grpChg chg="add 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979" creationId="{D10825BA-B92B-12FE-6569-BBFCEA471143}"/>
          </ac:grpSpMkLst>
        </pc:grpChg>
        <pc:grpChg chg="add del mod">
          <ac:chgData name="Kokchun Giang" userId="67e2125d-ec8c-4323-9653-9824a2ad815f" providerId="ADAL" clId="{DCC54989-7FD2-5047-809B-27BA7E8DEEE2}" dt="2024-01-25T20:12:24.267" v="2201" actId="165"/>
          <ac:grpSpMkLst>
            <pc:docMk/>
            <pc:sldMk cId="740354111" sldId="333"/>
            <ac:grpSpMk id="980" creationId="{F8E4AFEC-3C65-B872-A6FE-52E88A48AD78}"/>
          </ac:grpSpMkLst>
        </pc:grpChg>
        <pc:grpChg chg="add mod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981" creationId="{1A4E8228-7BAC-451B-6FDB-D3796A10E3BD}"/>
          </ac:grpSpMkLst>
        </pc:grpChg>
        <pc:grpChg chg="add 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82" creationId="{E00BB396-2BE0-B9BB-7903-55A368E7A791}"/>
          </ac:grpSpMkLst>
        </pc:grpChg>
        <pc:grpChg chg="add mod">
          <ac:chgData name="Kokchun Giang" userId="67e2125d-ec8c-4323-9653-9824a2ad815f" providerId="ADAL" clId="{DCC54989-7FD2-5047-809B-27BA7E8DEEE2}" dt="2024-01-25T20:12:53.835" v="2205" actId="164"/>
          <ac:grpSpMkLst>
            <pc:docMk/>
            <pc:sldMk cId="740354111" sldId="333"/>
            <ac:grpSpMk id="983" creationId="{A007E258-4BF6-4B38-B547-827876BFE999}"/>
          </ac:grpSpMkLst>
        </pc:grpChg>
        <pc:grpChg chg="add mod">
          <ac:chgData name="Kokchun Giang" userId="67e2125d-ec8c-4323-9653-9824a2ad815f" providerId="ADAL" clId="{DCC54989-7FD2-5047-809B-27BA7E8DEEE2}" dt="2024-01-25T20:15:42.494" v="2236" actId="164"/>
          <ac:grpSpMkLst>
            <pc:docMk/>
            <pc:sldMk cId="740354111" sldId="333"/>
            <ac:grpSpMk id="984" creationId="{4995E504-7833-FCDC-7C10-C4711BE82FDF}"/>
          </ac:grpSpMkLst>
        </pc:grpChg>
        <pc:grpChg chg="add mod">
          <ac:chgData name="Kokchun Giang" userId="67e2125d-ec8c-4323-9653-9824a2ad815f" providerId="ADAL" clId="{DCC54989-7FD2-5047-809B-27BA7E8DEEE2}" dt="2024-01-25T20:12:58.580" v="2207" actId="164"/>
          <ac:grpSpMkLst>
            <pc:docMk/>
            <pc:sldMk cId="740354111" sldId="333"/>
            <ac:grpSpMk id="985" creationId="{1A034A51-0D63-CA79-5AF4-A6B3C6220CEB}"/>
          </ac:grpSpMkLst>
        </pc:grpChg>
        <pc:grpChg chg="add mod">
          <ac:chgData name="Kokchun Giang" userId="67e2125d-ec8c-4323-9653-9824a2ad815f" providerId="ADAL" clId="{DCC54989-7FD2-5047-809B-27BA7E8DEEE2}" dt="2024-01-25T20:15:42.494" v="2236" actId="164"/>
          <ac:grpSpMkLst>
            <pc:docMk/>
            <pc:sldMk cId="740354111" sldId="333"/>
            <ac:grpSpMk id="986" creationId="{3C974582-3A8F-903F-FABD-327234054A01}"/>
          </ac:grpSpMkLst>
        </pc:grpChg>
        <pc:inkChg chg="add del mod">
          <ac:chgData name="Kokchun Giang" userId="67e2125d-ec8c-4323-9653-9824a2ad815f" providerId="ADAL" clId="{DCC54989-7FD2-5047-809B-27BA7E8DEEE2}" dt="2024-01-25T18:06:44.694" v="1046" actId="9405"/>
          <ac:inkMkLst>
            <pc:docMk/>
            <pc:sldMk cId="740354111" sldId="333"/>
            <ac:inkMk id="2" creationId="{EBA6CBAF-EED2-F810-B274-C6D922F48623}"/>
          </ac:inkMkLst>
        </pc:inkChg>
        <pc:inkChg chg="add del mod">
          <ac:chgData name="Kokchun Giang" userId="67e2125d-ec8c-4323-9653-9824a2ad815f" providerId="ADAL" clId="{DCC54989-7FD2-5047-809B-27BA7E8DEEE2}" dt="2024-01-25T18:06:44.276" v="1045" actId="9405"/>
          <ac:inkMkLst>
            <pc:docMk/>
            <pc:sldMk cId="740354111" sldId="333"/>
            <ac:inkMk id="40" creationId="{3B4FFBFC-F0FD-D9B7-4E70-2969ED197EFE}"/>
          </ac:inkMkLst>
        </pc:inkChg>
        <pc:inkChg chg="add del mod">
          <ac:chgData name="Kokchun Giang" userId="67e2125d-ec8c-4323-9653-9824a2ad815f" providerId="ADAL" clId="{DCC54989-7FD2-5047-809B-27BA7E8DEEE2}" dt="2024-01-25T18:06:43.862" v="1044" actId="9405"/>
          <ac:inkMkLst>
            <pc:docMk/>
            <pc:sldMk cId="740354111" sldId="333"/>
            <ac:inkMk id="41" creationId="{910198CF-166C-A45C-378F-A34F36D1D4E7}"/>
          </ac:inkMkLst>
        </pc:inkChg>
        <pc:inkChg chg="add del mod">
          <ac:chgData name="Kokchun Giang" userId="67e2125d-ec8c-4323-9653-9824a2ad815f" providerId="ADAL" clId="{DCC54989-7FD2-5047-809B-27BA7E8DEEE2}" dt="2024-01-25T18:06:43.443" v="1043" actId="9405"/>
          <ac:inkMkLst>
            <pc:docMk/>
            <pc:sldMk cId="740354111" sldId="333"/>
            <ac:inkMk id="42" creationId="{373D0327-EC6A-F7EA-F3DD-9BF3D667FB87}"/>
          </ac:inkMkLst>
        </pc:inkChg>
        <pc:inkChg chg="add del mod">
          <ac:chgData name="Kokchun Giang" userId="67e2125d-ec8c-4323-9653-9824a2ad815f" providerId="ADAL" clId="{DCC54989-7FD2-5047-809B-27BA7E8DEEE2}" dt="2024-01-25T18:06:42.955" v="1042" actId="9405"/>
          <ac:inkMkLst>
            <pc:docMk/>
            <pc:sldMk cId="740354111" sldId="333"/>
            <ac:inkMk id="43" creationId="{F0663E14-FEA3-FB9C-4D93-2FA9B45306C4}"/>
          </ac:inkMkLst>
        </pc:inkChg>
        <pc:inkChg chg="add del mod">
          <ac:chgData name="Kokchun Giang" userId="67e2125d-ec8c-4323-9653-9824a2ad815f" providerId="ADAL" clId="{DCC54989-7FD2-5047-809B-27BA7E8DEEE2}" dt="2024-01-25T18:06:42.698" v="1041"/>
          <ac:inkMkLst>
            <pc:docMk/>
            <pc:sldMk cId="740354111" sldId="333"/>
            <ac:inkMk id="44" creationId="{8EA7CC86-984A-AD43-658C-E130993AA206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6" creationId="{40A22400-9C00-B05A-298C-C9526CF8A9F0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7" creationId="{804FEC39-3020-C561-A0EF-8ADA1A55FBDB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8" creationId="{3D691F8B-0D27-C216-7462-42716EFF2950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9" creationId="{417E4532-A6EA-ACCF-34FD-5BCE0BEEC3B5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50" creationId="{583BDB76-D0FE-78AD-9E8D-552B8F07F947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51" creationId="{0F50B7FE-EEA2-16D4-D4CD-00CF53473EBF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3" creationId="{1B650886-952C-2E94-2006-FCEA5E5DF59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4" creationId="{76CD8920-88C4-0F2B-96E7-F2C36964514E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5" creationId="{0AADC7CA-1627-2B0A-1F22-89C1520C9B9C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6" creationId="{51260F66-2B0F-364F-87D1-0E27860BCE2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7" creationId="{F970B867-A231-4DA8-EB16-5D0E12A35E88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8" creationId="{03C2E077-546C-9349-923F-43B24781D484}"/>
          </ac:inkMkLst>
        </pc:inkChg>
        <pc:inkChg chg="add del mod">
          <ac:chgData name="Kokchun Giang" userId="67e2125d-ec8c-4323-9653-9824a2ad815f" providerId="ADAL" clId="{DCC54989-7FD2-5047-809B-27BA7E8DEEE2}" dt="2024-01-25T18:08:56.263" v="1182" actId="9405"/>
          <ac:inkMkLst>
            <pc:docMk/>
            <pc:sldMk cId="740354111" sldId="333"/>
            <ac:inkMk id="419" creationId="{A49F21CA-A302-E317-8C82-AA7602DA0D13}"/>
          </ac:inkMkLst>
        </pc:inkChg>
        <pc:inkChg chg="add del mod">
          <ac:chgData name="Kokchun Giang" userId="67e2125d-ec8c-4323-9653-9824a2ad815f" providerId="ADAL" clId="{DCC54989-7FD2-5047-809B-27BA7E8DEEE2}" dt="2024-01-25T18:08:55.674" v="1181" actId="9405"/>
          <ac:inkMkLst>
            <pc:docMk/>
            <pc:sldMk cId="740354111" sldId="333"/>
            <ac:inkMk id="420" creationId="{67C05C3B-32FF-EF9B-7F3B-D342E5F4C9EB}"/>
          </ac:inkMkLst>
        </pc:inkChg>
        <pc:inkChg chg="add del mod">
          <ac:chgData name="Kokchun Giang" userId="67e2125d-ec8c-4323-9653-9824a2ad815f" providerId="ADAL" clId="{DCC54989-7FD2-5047-809B-27BA7E8DEEE2}" dt="2024-01-25T18:08:55.437" v="1180" actId="9405"/>
          <ac:inkMkLst>
            <pc:docMk/>
            <pc:sldMk cId="740354111" sldId="333"/>
            <ac:inkMk id="421" creationId="{10F2FB78-8572-0D8B-DE10-37549359C2EF}"/>
          </ac:inkMkLst>
        </pc:inkChg>
        <pc:inkChg chg="add del mod">
          <ac:chgData name="Kokchun Giang" userId="67e2125d-ec8c-4323-9653-9824a2ad815f" providerId="ADAL" clId="{DCC54989-7FD2-5047-809B-27BA7E8DEEE2}" dt="2024-01-25T18:08:55.203" v="1179" actId="9405"/>
          <ac:inkMkLst>
            <pc:docMk/>
            <pc:sldMk cId="740354111" sldId="333"/>
            <ac:inkMk id="422" creationId="{8A226807-F5B3-5E86-735B-0317AC31D761}"/>
          </ac:inkMkLst>
        </pc:inkChg>
        <pc:inkChg chg="add del mod">
          <ac:chgData name="Kokchun Giang" userId="67e2125d-ec8c-4323-9653-9824a2ad815f" providerId="ADAL" clId="{DCC54989-7FD2-5047-809B-27BA7E8DEEE2}" dt="2024-01-25T18:08:54.955" v="1178"/>
          <ac:inkMkLst>
            <pc:docMk/>
            <pc:sldMk cId="740354111" sldId="333"/>
            <ac:inkMk id="423" creationId="{78FC700E-E86F-83DD-1F67-B4A90A0D7CA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39" creationId="{233328DE-B49F-7516-BDD1-77295F86219D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63" creationId="{D5748392-F3D9-0531-961E-EA475568BCEF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5" creationId="{F9C2896F-BC06-022B-E2DC-0EB9850798CA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6" creationId="{0FB49750-70AF-5401-EB0F-44948E7C55A5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7" creationId="{A672FBA3-0D6E-5D04-5D86-E9F18FB316E9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8" creationId="{9491CEBF-ACA2-A86A-5C9A-FA600871DDC1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9" creationId="{03DDB4ED-201A-8A26-1356-9CCDC1428FDC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70" creationId="{29AB178C-946B-A47D-4CD7-1A714844D2BD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71" creationId="{6CA52F31-0217-1D1C-F7DD-BE9F686EFAB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4" creationId="{5D15DD71-5F09-452A-E59E-A437BEF3568F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5" creationId="{A032E730-D944-181F-3462-B119508FA30A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6" creationId="{0D35ECC2-ACD0-70E0-686C-93F096F6695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7" creationId="{8D23D513-FBE4-4F57-633A-6A75F39BB812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8" creationId="{6677B176-D15A-2C06-3BE7-F051576233B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9" creationId="{0326CD82-5C0A-B0A0-4159-02C6C23AAE4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92" creationId="{575B054F-8B77-F423-6C67-F10CA082F292}"/>
          </ac:inkMkLst>
        </pc:inkChg>
        <pc:inkChg chg="add del">
          <ac:chgData name="Kokchun Giang" userId="67e2125d-ec8c-4323-9653-9824a2ad815f" providerId="ADAL" clId="{DCC54989-7FD2-5047-809B-27BA7E8DEEE2}" dt="2024-01-25T18:07:25.192" v="1094" actId="9405"/>
          <ac:inkMkLst>
            <pc:docMk/>
            <pc:sldMk cId="740354111" sldId="333"/>
            <ac:inkMk id="510" creationId="{0B7E8977-DB04-853B-8FD7-944590BBA3BD}"/>
          </ac:inkMkLst>
        </pc:inkChg>
        <pc:inkChg chg="add del mod">
          <ac:chgData name="Kokchun Giang" userId="67e2125d-ec8c-4323-9653-9824a2ad815f" providerId="ADAL" clId="{DCC54989-7FD2-5047-809B-27BA7E8DEEE2}" dt="2024-01-25T18:07:24.867" v="1093" actId="9405"/>
          <ac:inkMkLst>
            <pc:docMk/>
            <pc:sldMk cId="740354111" sldId="333"/>
            <ac:inkMk id="515" creationId="{8EAA4FF0-AD05-B9D7-27BE-440D2AFA36FD}"/>
          </ac:inkMkLst>
        </pc:inkChg>
        <pc:inkChg chg="add del mod">
          <ac:chgData name="Kokchun Giang" userId="67e2125d-ec8c-4323-9653-9824a2ad815f" providerId="ADAL" clId="{DCC54989-7FD2-5047-809B-27BA7E8DEEE2}" dt="2024-01-25T18:07:24.595" v="1092" actId="9405"/>
          <ac:inkMkLst>
            <pc:docMk/>
            <pc:sldMk cId="740354111" sldId="333"/>
            <ac:inkMk id="516" creationId="{0F14D5EF-5726-4C70-0894-DC78093BDCD1}"/>
          </ac:inkMkLst>
        </pc:inkChg>
        <pc:inkChg chg="add del mod">
          <ac:chgData name="Kokchun Giang" userId="67e2125d-ec8c-4323-9653-9824a2ad815f" providerId="ADAL" clId="{DCC54989-7FD2-5047-809B-27BA7E8DEEE2}" dt="2024-01-25T18:07:24.268" v="1091" actId="9405"/>
          <ac:inkMkLst>
            <pc:docMk/>
            <pc:sldMk cId="740354111" sldId="333"/>
            <ac:inkMk id="517" creationId="{EA135DA2-BF8F-5778-FCFF-75D87303AADD}"/>
          </ac:inkMkLst>
        </pc:inkChg>
        <pc:inkChg chg="add del mod">
          <ac:chgData name="Kokchun Giang" userId="67e2125d-ec8c-4323-9653-9824a2ad815f" providerId="ADAL" clId="{DCC54989-7FD2-5047-809B-27BA7E8DEEE2}" dt="2024-01-25T18:07:23.912" v="1090" actId="9405"/>
          <ac:inkMkLst>
            <pc:docMk/>
            <pc:sldMk cId="740354111" sldId="333"/>
            <ac:inkMk id="518" creationId="{120B5F88-3EE3-1E82-D605-7896CE3A819E}"/>
          </ac:inkMkLst>
        </pc:inkChg>
        <pc:inkChg chg="add del mod">
          <ac:chgData name="Kokchun Giang" userId="67e2125d-ec8c-4323-9653-9824a2ad815f" providerId="ADAL" clId="{DCC54989-7FD2-5047-809B-27BA7E8DEEE2}" dt="2024-01-25T18:07:23.582" v="1089" actId="9405"/>
          <ac:inkMkLst>
            <pc:docMk/>
            <pc:sldMk cId="740354111" sldId="333"/>
            <ac:inkMk id="529" creationId="{D84097C3-8A03-9F7A-D881-75BF8DCC9A44}"/>
          </ac:inkMkLst>
        </pc:inkChg>
        <pc:inkChg chg="add del mod">
          <ac:chgData name="Kokchun Giang" userId="67e2125d-ec8c-4323-9653-9824a2ad815f" providerId="ADAL" clId="{DCC54989-7FD2-5047-809B-27BA7E8DEEE2}" dt="2024-01-25T18:07:23.249" v="1088" actId="9405"/>
          <ac:inkMkLst>
            <pc:docMk/>
            <pc:sldMk cId="740354111" sldId="333"/>
            <ac:inkMk id="530" creationId="{21AC9B99-555B-C340-BCD3-C34C423E6377}"/>
          </ac:inkMkLst>
        </pc:inkChg>
        <pc:inkChg chg="add del mod">
          <ac:chgData name="Kokchun Giang" userId="67e2125d-ec8c-4323-9653-9824a2ad815f" providerId="ADAL" clId="{DCC54989-7FD2-5047-809B-27BA7E8DEEE2}" dt="2024-01-25T18:07:23.002" v="1087" actId="9405"/>
          <ac:inkMkLst>
            <pc:docMk/>
            <pc:sldMk cId="740354111" sldId="333"/>
            <ac:inkMk id="547" creationId="{512591FD-488A-A2E9-F7C0-3EE19FD14818}"/>
          </ac:inkMkLst>
        </pc:inkChg>
        <pc:inkChg chg="add del mod">
          <ac:chgData name="Kokchun Giang" userId="67e2125d-ec8c-4323-9653-9824a2ad815f" providerId="ADAL" clId="{DCC54989-7FD2-5047-809B-27BA7E8DEEE2}" dt="2024-01-25T18:07:22.798" v="1086" actId="9405"/>
          <ac:inkMkLst>
            <pc:docMk/>
            <pc:sldMk cId="740354111" sldId="333"/>
            <ac:inkMk id="556" creationId="{DF0F5F4B-9426-18F0-0964-22DCDD797028}"/>
          </ac:inkMkLst>
        </pc:inkChg>
        <pc:inkChg chg="add del mod">
          <ac:chgData name="Kokchun Giang" userId="67e2125d-ec8c-4323-9653-9824a2ad815f" providerId="ADAL" clId="{DCC54989-7FD2-5047-809B-27BA7E8DEEE2}" dt="2024-01-25T18:07:22.583" v="1085" actId="9405"/>
          <ac:inkMkLst>
            <pc:docMk/>
            <pc:sldMk cId="740354111" sldId="333"/>
            <ac:inkMk id="563" creationId="{1AB5FDC1-FBDF-0B20-2152-729B881CF214}"/>
          </ac:inkMkLst>
        </pc:inkChg>
        <pc:inkChg chg="add del mod">
          <ac:chgData name="Kokchun Giang" userId="67e2125d-ec8c-4323-9653-9824a2ad815f" providerId="ADAL" clId="{DCC54989-7FD2-5047-809B-27BA7E8DEEE2}" dt="2024-01-25T18:07:22.285" v="1084"/>
          <ac:inkMkLst>
            <pc:docMk/>
            <pc:sldMk cId="740354111" sldId="333"/>
            <ac:inkMk id="566" creationId="{B4A878F4-763E-77BF-1972-A2E21A418194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4" creationId="{04FC4FFE-5F69-59A6-2B98-37150869BB53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5" creationId="{C402A4FD-FDF0-A944-01C9-08A2CA3F8640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6" creationId="{727102E9-5B27-B7DD-6E48-BCF32AF50B00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7" creationId="{73FB7181-1D77-E4BF-F519-616570BFEFCE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9" creationId="{3CC9E465-8899-71C0-FAA5-05FB66EDA505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0" creationId="{8221D5C6-3566-044A-1330-8B063EA1DDD9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1" creationId="{4F08548E-6991-04A0-EEE1-503B1BCC28CF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2" creationId="{4FBE72A3-DB8C-821D-992F-239CDD6EBBA9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7" creationId="{74CCBA3C-432E-14AC-CF30-4E0C5C27821E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8" creationId="{0978F1A9-1D58-F6B3-2D2A-CC1D69B3F3B4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9" creationId="{E81E83A7-62EB-34AE-ECD3-2E8C579F1219}"/>
          </ac:inkMkLst>
        </pc:inkChg>
        <pc:inkChg chg="add del mod">
          <ac:chgData name="Kokchun Giang" userId="67e2125d-ec8c-4323-9653-9824a2ad815f" providerId="ADAL" clId="{DCC54989-7FD2-5047-809B-27BA7E8DEEE2}" dt="2024-01-25T18:08:14.086" v="1124"/>
          <ac:inkMkLst>
            <pc:docMk/>
            <pc:sldMk cId="740354111" sldId="333"/>
            <ac:inkMk id="591" creationId="{EB5A9202-B49F-07A8-E25F-56B80D3B8BC3}"/>
          </ac:inkMkLst>
        </pc:inkChg>
        <pc:inkChg chg="add del">
          <ac:chgData name="Kokchun Giang" userId="67e2125d-ec8c-4323-9653-9824a2ad815f" providerId="ADAL" clId="{DCC54989-7FD2-5047-809B-27BA7E8DEEE2}" dt="2024-01-25T18:08:14.081" v="1119"/>
          <ac:inkMkLst>
            <pc:docMk/>
            <pc:sldMk cId="740354111" sldId="333"/>
            <ac:inkMk id="592" creationId="{15AF6A20-44B2-852D-44AE-B3D118579C47}"/>
          </ac:inkMkLst>
        </pc:inkChg>
        <pc:inkChg chg="add del mod">
          <ac:chgData name="Kokchun Giang" userId="67e2125d-ec8c-4323-9653-9824a2ad815f" providerId="ADAL" clId="{DCC54989-7FD2-5047-809B-27BA7E8DEEE2}" dt="2024-01-25T18:08:14.085" v="1123"/>
          <ac:inkMkLst>
            <pc:docMk/>
            <pc:sldMk cId="740354111" sldId="333"/>
            <ac:inkMk id="593" creationId="{4256EE75-BC33-FE30-DF14-1952089E1DDD}"/>
          </ac:inkMkLst>
        </pc:inkChg>
        <pc:inkChg chg="add del mod">
          <ac:chgData name="Kokchun Giang" userId="67e2125d-ec8c-4323-9653-9824a2ad815f" providerId="ADAL" clId="{DCC54989-7FD2-5047-809B-27BA7E8DEEE2}" dt="2024-01-25T18:08:14.079" v="1118"/>
          <ac:inkMkLst>
            <pc:docMk/>
            <pc:sldMk cId="740354111" sldId="333"/>
            <ac:inkMk id="594" creationId="{4070A3C8-A2E0-1AAA-8492-A63536342485}"/>
          </ac:inkMkLst>
        </pc:inkChg>
        <pc:inkChg chg="add del mod">
          <ac:chgData name="Kokchun Giang" userId="67e2125d-ec8c-4323-9653-9824a2ad815f" providerId="ADAL" clId="{DCC54989-7FD2-5047-809B-27BA7E8DEEE2}" dt="2024-01-25T18:08:14.086" v="1125"/>
          <ac:inkMkLst>
            <pc:docMk/>
            <pc:sldMk cId="740354111" sldId="333"/>
            <ac:inkMk id="595" creationId="{DD7AB686-1865-BEB5-0B81-EC9FA2A77D2E}"/>
          </ac:inkMkLst>
        </pc:inkChg>
        <pc:inkChg chg="add del mod">
          <ac:chgData name="Kokchun Giang" userId="67e2125d-ec8c-4323-9653-9824a2ad815f" providerId="ADAL" clId="{DCC54989-7FD2-5047-809B-27BA7E8DEEE2}" dt="2024-01-25T18:08:14.084" v="1121"/>
          <ac:inkMkLst>
            <pc:docMk/>
            <pc:sldMk cId="740354111" sldId="333"/>
            <ac:inkMk id="596" creationId="{3A56C2BF-C516-875F-6FD0-47F6E5F8237C}"/>
          </ac:inkMkLst>
        </pc:inkChg>
        <pc:inkChg chg="add del mod">
          <ac:chgData name="Kokchun Giang" userId="67e2125d-ec8c-4323-9653-9824a2ad815f" providerId="ADAL" clId="{DCC54989-7FD2-5047-809B-27BA7E8DEEE2}" dt="2024-01-25T18:08:14.083" v="1120"/>
          <ac:inkMkLst>
            <pc:docMk/>
            <pc:sldMk cId="740354111" sldId="333"/>
            <ac:inkMk id="597" creationId="{D052AF67-7793-C8E8-FD10-05F86D7264C2}"/>
          </ac:inkMkLst>
        </pc:inkChg>
        <pc:inkChg chg="add del mod">
          <ac:chgData name="Kokchun Giang" userId="67e2125d-ec8c-4323-9653-9824a2ad815f" providerId="ADAL" clId="{DCC54989-7FD2-5047-809B-27BA7E8DEEE2}" dt="2024-01-25T18:08:14.085" v="1122"/>
          <ac:inkMkLst>
            <pc:docMk/>
            <pc:sldMk cId="740354111" sldId="333"/>
            <ac:inkMk id="598" creationId="{735E7DA5-30E1-4770-7B0A-6DC77E4B9AF5}"/>
          </ac:inkMkLst>
        </pc:inkChg>
        <pc:inkChg chg="add del mod">
          <ac:chgData name="Kokchun Giang" userId="67e2125d-ec8c-4323-9653-9824a2ad815f" providerId="ADAL" clId="{DCC54989-7FD2-5047-809B-27BA7E8DEEE2}" dt="2024-01-25T18:08:14.087" v="1126"/>
          <ac:inkMkLst>
            <pc:docMk/>
            <pc:sldMk cId="740354111" sldId="333"/>
            <ac:inkMk id="599" creationId="{E85A0208-C89A-0C4A-DBBB-35FD20C9764E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1" creationId="{56750EA7-858C-FDFB-177B-62ED057DB798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2" creationId="{02890845-5ED0-525D-DA64-B636F5DA65B8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3" creationId="{3D8E36B3-2638-3B76-5059-7D005EF67DD5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4" creationId="{47428E03-748D-8317-559C-45B32AB5FAAE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5" creationId="{E4DB5562-6F72-8B86-012B-EFB272F9D563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6" creationId="{E44849E1-5C68-EB24-CABC-CFA1962F2A8A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7" creationId="{278C35AF-68DA-8F2E-8F7B-008D64BADD60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8" creationId="{469BB4DC-299B-9668-6011-EA5C09B1ADE2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1" creationId="{583F4F28-9E84-DFBE-D555-FDA9393857F9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2" creationId="{55FADA68-7EDB-C726-2C9E-C007D13347F0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3" creationId="{03F3D6ED-9B8D-E6C9-A577-266C55CA4C7A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4" creationId="{C9D38959-DA09-8941-6498-DA8F2BEAA9FA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5" creationId="{D1A941EE-CFAC-3554-4181-875C07F3173C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6" creationId="{8CBD25D3-8E35-964A-8C9B-37B12ABADD05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7" creationId="{2413C8D6-C26E-FF24-7CA7-D1A7E8C54DD8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19" creationId="{49A89B85-E5DD-C10B-B3C9-CD90BE7C05D8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0" creationId="{93CB7685-662F-877B-DE39-30EE5752B8E5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1" creationId="{2244EB1F-C000-B02C-3DE9-736F67FC387B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2" creationId="{93BCD760-3F43-923F-8975-6C2BF966BC0B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3" creationId="{564DBC82-C15B-2B4F-58B4-BF2E74CB7EE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5" creationId="{C300E3A2-0586-7D8A-26B4-6C325C95EC9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6" creationId="{D5EF22AA-5495-F844-EC82-0A5DB7A0E3E6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7" creationId="{8BEB4E80-0100-D7E1-FCC1-60865850C35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8" creationId="{35189A4D-F788-D0C7-0C7C-33EAADAC6472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9" creationId="{B0902CF6-9219-E511-7F61-DF93D3D4D67E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0" creationId="{CE383A5C-7A34-BE54-3983-59571E2B2D26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2" creationId="{5CBD5E96-00EF-ADDE-DB85-DD57C432D525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3" creationId="{B8A8DA79-1A98-835F-D578-85090963FEC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4" creationId="{BE6BE486-7457-84FE-E2BF-B4D0653DE7C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5" creationId="{DF85BDD7-9DD1-BCF5-03B0-13C77F1ED5EF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6" creationId="{8B9593EF-560D-EC3F-6E98-C75F4F259DC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7" creationId="{FB2C94CF-F9F6-B0E3-9916-8804FEC0F12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9" creationId="{6867216F-ACBF-4378-6395-5B8827D368A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0" creationId="{E7F75075-6111-4A9B-C8C6-785F1BEEBFB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1" creationId="{CA3EAC68-65A3-23DD-EA5C-45B3F7DF3D03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2" creationId="{64EA6CDC-2D8F-FF0E-5F01-010A13368D2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3" creationId="{78CB8A9E-03BE-F55A-F8B3-6DE1E42E4AE4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5" creationId="{1778D8DF-982B-11A3-67D8-E2F717EFAAD8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6" creationId="{6237220C-935D-17C6-833B-CA9ABA503CFF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7" creationId="{36859459-31C1-F0C4-5FA3-38C43D0A65B0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8" creationId="{4C81EE0E-149F-C749-C97F-02165E2A209F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0" creationId="{E8FFFF3C-06E8-DCFB-6957-A39A6BA7286D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1" creationId="{2A76BDE2-BB51-AC31-4287-E35B407F5BA1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2" creationId="{3F35C055-61DD-9EFC-CD91-02C0FED209B8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3" creationId="{E91CA05D-C567-7F9B-8E6F-C800574466E6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4" creationId="{93772364-645B-1B5D-F05A-EE57813981ED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5" creationId="{3353B456-91F2-4F75-BB37-1310427848BC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6" creationId="{A8E1B7B6-6623-A3F1-BBE3-D875B153152E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7" creationId="{88D66360-B3DE-F9CE-7DF8-63335AC3C2EB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8" creationId="{08839BF4-A05C-61A6-301E-BBF51C435E98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9" creationId="{B09B6FC1-5CD2-FE3C-90D7-3033858F2192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60" creationId="{23E34ADD-524D-F41E-0352-D45ABD5659E1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3" creationId="{46FB159F-195E-EF12-43E7-0D57F943992C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4" creationId="{91092A9C-9CC9-444F-D9CA-8944EBD2EB5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5" creationId="{411E26E8-3E5B-E449-71AE-E68B16A239B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6" creationId="{3DDF72FD-0F51-0DC3-85F9-3694B646D49B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7" creationId="{91934A80-D537-3416-349E-1B5CC5D400C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8" creationId="{6B0D1983-54A8-3CDE-D62C-B3C852B6030E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9" creationId="{BA6AC38F-9DC5-0596-6814-26CE076C6969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0" creationId="{006271F1-FEE1-6FD4-8983-2C21E4186214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1" creationId="{0D15B788-7591-C08D-6C95-66E0DB12ED93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2" creationId="{B9FE1C81-C083-69B1-42BE-C99EC28E3734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3" creationId="{7F771F46-88EC-6674-9C07-18EAB83BAB78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4" creationId="{855E7080-4484-CD8F-C357-DD34D00BE72E}"/>
          </ac:inkMkLst>
        </pc:inkChg>
        <pc:inkChg chg="add mod">
          <ac:chgData name="Kokchun Giang" userId="67e2125d-ec8c-4323-9653-9824a2ad815f" providerId="ADAL" clId="{DCC54989-7FD2-5047-809B-27BA7E8DEEE2}" dt="2024-01-25T20:11:52.284" v="2196" actId="164"/>
          <ac:inkMkLst>
            <pc:docMk/>
            <pc:sldMk cId="740354111" sldId="333"/>
            <ac:inkMk id="676" creationId="{622B2556-9E54-D8D8-641D-72956137F699}"/>
          </ac:inkMkLst>
        </pc:inkChg>
        <pc:inkChg chg="add mod">
          <ac:chgData name="Kokchun Giang" userId="67e2125d-ec8c-4323-9653-9824a2ad815f" providerId="ADAL" clId="{DCC54989-7FD2-5047-809B-27BA7E8DEEE2}" dt="2024-01-25T20:11:52.284" v="2196" actId="164"/>
          <ac:inkMkLst>
            <pc:docMk/>
            <pc:sldMk cId="740354111" sldId="333"/>
            <ac:inkMk id="677" creationId="{D689412C-B5C6-2745-9D2A-D4795D0962E4}"/>
          </ac:inkMkLst>
        </pc:inkChg>
        <pc:inkChg chg="add del mod">
          <ac:chgData name="Kokchun Giang" userId="67e2125d-ec8c-4323-9653-9824a2ad815f" providerId="ADAL" clId="{DCC54989-7FD2-5047-809B-27BA7E8DEEE2}" dt="2024-01-25T18:10:57.487" v="1226" actId="9405"/>
          <ac:inkMkLst>
            <pc:docMk/>
            <pc:sldMk cId="740354111" sldId="333"/>
            <ac:inkMk id="678" creationId="{90092670-5AA6-946C-5F53-C81378BB15F3}"/>
          </ac:inkMkLst>
        </pc:inkChg>
        <pc:inkChg chg="add del mod">
          <ac:chgData name="Kokchun Giang" userId="67e2125d-ec8c-4323-9653-9824a2ad815f" providerId="ADAL" clId="{DCC54989-7FD2-5047-809B-27BA7E8DEEE2}" dt="2024-01-25T18:10:57.006" v="1225"/>
          <ac:inkMkLst>
            <pc:docMk/>
            <pc:sldMk cId="740354111" sldId="333"/>
            <ac:inkMk id="679" creationId="{B5E2BE4E-AEB7-2B13-1431-6F97718B7098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2" creationId="{1DB411AB-18BC-222F-0CD4-63777B476396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3" creationId="{CA10B294-9470-28B8-DC91-A95BE3328E44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4" creationId="{840EA495-72EA-F5A9-E842-2D7987DBED96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5" creationId="{7DF081CE-EEBF-EFD0-F51E-DBF17F0D456F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6" creationId="{44D937AE-3CDC-FBBA-EA57-4081EB616450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7" creationId="{175BF5C3-16E6-C83B-A8C0-73188CBCD3B2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8" creationId="{69ADE14E-01B6-BAEA-6FD5-5D195510962A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9" creationId="{783F66D0-1B71-78E6-F929-9FA0156A5F3F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90" creationId="{E55D92A9-A941-6DAD-10B9-949FB1F46BF9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91" creationId="{3324C418-E60A-CD8C-EDA1-A32D3485D42A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3" creationId="{6B1FF5DA-514E-E9F6-8193-F8A33EFA8D5D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4" creationId="{FA104B95-5046-16B9-1D99-938EC8A47BF7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5" creationId="{06C381F8-FFCF-3E7F-9363-475EF8C3F07A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6" creationId="{1EFCAF76-43DA-0822-6C7B-681198D1BF3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7" creationId="{F27DB6A3-9477-8672-E48B-8B19B7B35DEF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8" creationId="{4FA79B97-49AC-852A-0C71-707B31A94A5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9" creationId="{FCD573B8-39B2-C20C-1D43-42FC45A274A9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0" creationId="{9575ED1E-30B5-EDC0-0211-9DE59D104D0C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1" creationId="{A5A9DF7A-1EA7-E17F-D9D9-5EDF00653BCC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2" creationId="{2F7A9446-3E51-1075-418A-5744531EDF1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3" creationId="{544D8A80-061B-AD82-59B1-3E7444E499CB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4" creationId="{5FD81273-040A-55CF-57E2-551348CA1C82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5" creationId="{D5DD7838-3B2A-A8FD-73F4-031308E7CC84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6" creationId="{D849AEF8-8CE9-7B83-2565-FACEBE3745F1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7" creationId="{F1E160A8-E595-D80B-46D2-B92CD4D5FE33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8" creationId="{EE4C1CEF-993E-925B-CB80-EF51869FA62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1" creationId="{ED8A730C-9B7D-677F-2F84-B49A5A33078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2" creationId="{35AB8498-F0E0-932F-7686-C17045C9283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4" creationId="{04D2EC11-B0B5-9452-76AE-6845EE08D1D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5" creationId="{3B74F2BF-845B-3834-7AB3-89289DEC0C75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6" creationId="{E719187D-D670-CF27-36F7-FC6728227259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7" creationId="{4F1FDE4B-BE5D-893F-62EC-FE6264220AA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8" creationId="{A8F610F4-0CB8-4C24-5278-CD3D265A816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9" creationId="{67AE8B87-9580-2748-8FC3-B7D581E4A1F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0" creationId="{C9F80384-8534-81A0-58FE-C0BB9F8F4C86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1" creationId="{1BE20C7F-19E1-82E8-C3CF-1669649B08D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2" creationId="{9BE8D025-777D-0B27-1987-C019D3C1473A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3" creationId="{23784619-3907-BD63-C18C-53D541EEEDF1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4" creationId="{700A9B25-51C7-05D3-C1C7-8797B69A561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5" creationId="{2A43A362-B748-494D-A4F5-5F642270A0DA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6" creationId="{8097FD07-1986-24CF-1EAF-41CF611016C4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7" creationId="{52BC9B1F-36EE-9906-B4B6-39D566248F0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0" creationId="{F3944D9C-72B5-DD93-BD72-58B02969A2C3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1" creationId="{DDA5B180-9D58-32EF-908C-6082F37EC100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2" creationId="{2AAC9074-5BBF-718F-F0A7-5114BBF4F49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3" creationId="{7417965D-DB6B-56AA-3B58-98D18E0A557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4" creationId="{348F0BB9-22A8-B00C-8EE2-8532C6C9B0DD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5" creationId="{64FC5FA3-AB1F-455A-AB3A-3FC5A151FEE7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6" creationId="{4E13A7EB-0FAB-02FF-2AC2-F5A4CCE046E0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7" creationId="{649818C7-700D-B94D-C3B5-74B7DACA45D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8" creationId="{1AA71C18-BF61-331E-8D23-1EA8D816BADD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9" creationId="{3747365D-4437-ACEC-8A58-6E0754ACE1CE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40" creationId="{826801B7-D100-10EC-772E-FD16814EF70E}"/>
          </ac:inkMkLst>
        </pc:inkChg>
        <pc:inkChg chg="add del mod">
          <ac:chgData name="Kokchun Giang" userId="67e2125d-ec8c-4323-9653-9824a2ad815f" providerId="ADAL" clId="{DCC54989-7FD2-5047-809B-27BA7E8DEEE2}" dt="2024-01-25T18:11:54.415" v="1322" actId="9405"/>
          <ac:inkMkLst>
            <pc:docMk/>
            <pc:sldMk cId="740354111" sldId="333"/>
            <ac:inkMk id="743" creationId="{14BA2B01-49B0-960C-999E-D754E5D3BA4F}"/>
          </ac:inkMkLst>
        </pc:inkChg>
        <pc:inkChg chg="add del mod">
          <ac:chgData name="Kokchun Giang" userId="67e2125d-ec8c-4323-9653-9824a2ad815f" providerId="ADAL" clId="{DCC54989-7FD2-5047-809B-27BA7E8DEEE2}" dt="2024-01-25T18:11:53.963" v="1321" actId="9405"/>
          <ac:inkMkLst>
            <pc:docMk/>
            <pc:sldMk cId="740354111" sldId="333"/>
            <ac:inkMk id="744" creationId="{65F3D195-1A12-1E04-D81F-4B21118CBF61}"/>
          </ac:inkMkLst>
        </pc:inkChg>
        <pc:inkChg chg="add del mod">
          <ac:chgData name="Kokchun Giang" userId="67e2125d-ec8c-4323-9653-9824a2ad815f" providerId="ADAL" clId="{DCC54989-7FD2-5047-809B-27BA7E8DEEE2}" dt="2024-01-25T18:11:53.740" v="1320" actId="9405"/>
          <ac:inkMkLst>
            <pc:docMk/>
            <pc:sldMk cId="740354111" sldId="333"/>
            <ac:inkMk id="745" creationId="{2F4CB1B8-0D49-529F-6DA2-B34C3FE657B9}"/>
          </ac:inkMkLst>
        </pc:inkChg>
        <pc:inkChg chg="add del mod">
          <ac:chgData name="Kokchun Giang" userId="67e2125d-ec8c-4323-9653-9824a2ad815f" providerId="ADAL" clId="{DCC54989-7FD2-5047-809B-27BA7E8DEEE2}" dt="2024-01-25T18:11:53.368" v="1319" actId="9405"/>
          <ac:inkMkLst>
            <pc:docMk/>
            <pc:sldMk cId="740354111" sldId="333"/>
            <ac:inkMk id="746" creationId="{67A714A7-6827-7BD5-86B7-ED1DF99694C2}"/>
          </ac:inkMkLst>
        </pc:inkChg>
        <pc:inkChg chg="add del">
          <ac:chgData name="Kokchun Giang" userId="67e2125d-ec8c-4323-9653-9824a2ad815f" providerId="ADAL" clId="{DCC54989-7FD2-5047-809B-27BA7E8DEEE2}" dt="2024-01-25T18:11:53.163" v="1318" actId="9405"/>
          <ac:inkMkLst>
            <pc:docMk/>
            <pc:sldMk cId="740354111" sldId="333"/>
            <ac:inkMk id="747" creationId="{E9A670FB-9165-663D-81FA-97F9F69760F4}"/>
          </ac:inkMkLst>
        </pc:inkChg>
        <pc:inkChg chg="add del mod">
          <ac:chgData name="Kokchun Giang" userId="67e2125d-ec8c-4323-9653-9824a2ad815f" providerId="ADAL" clId="{DCC54989-7FD2-5047-809B-27BA7E8DEEE2}" dt="2024-01-25T18:11:52.951" v="1317" actId="9405"/>
          <ac:inkMkLst>
            <pc:docMk/>
            <pc:sldMk cId="740354111" sldId="333"/>
            <ac:inkMk id="748" creationId="{D82927BC-C5B6-6CC0-48D0-32E57DAE2C56}"/>
          </ac:inkMkLst>
        </pc:inkChg>
        <pc:inkChg chg="add del mod">
          <ac:chgData name="Kokchun Giang" userId="67e2125d-ec8c-4323-9653-9824a2ad815f" providerId="ADAL" clId="{DCC54989-7FD2-5047-809B-27BA7E8DEEE2}" dt="2024-01-25T18:11:52.766" v="1316" actId="9405"/>
          <ac:inkMkLst>
            <pc:docMk/>
            <pc:sldMk cId="740354111" sldId="333"/>
            <ac:inkMk id="749" creationId="{259D3E84-5C6B-5FE3-5120-3C136E078FD9}"/>
          </ac:inkMkLst>
        </pc:inkChg>
        <pc:inkChg chg="add del mod">
          <ac:chgData name="Kokchun Giang" userId="67e2125d-ec8c-4323-9653-9824a2ad815f" providerId="ADAL" clId="{DCC54989-7FD2-5047-809B-27BA7E8DEEE2}" dt="2024-01-25T18:11:52.545" v="1315" actId="9405"/>
          <ac:inkMkLst>
            <pc:docMk/>
            <pc:sldMk cId="740354111" sldId="333"/>
            <ac:inkMk id="750" creationId="{78699A84-4216-7170-0158-74B7F3D97BF4}"/>
          </ac:inkMkLst>
        </pc:inkChg>
        <pc:inkChg chg="add del mod">
          <ac:chgData name="Kokchun Giang" userId="67e2125d-ec8c-4323-9653-9824a2ad815f" providerId="ADAL" clId="{DCC54989-7FD2-5047-809B-27BA7E8DEEE2}" dt="2024-01-25T18:11:52.352" v="1314" actId="9405"/>
          <ac:inkMkLst>
            <pc:docMk/>
            <pc:sldMk cId="740354111" sldId="333"/>
            <ac:inkMk id="751" creationId="{1204ABD2-D7E5-77EA-8AAD-6C3D77EE4119}"/>
          </ac:inkMkLst>
        </pc:inkChg>
        <pc:inkChg chg="add del mod">
          <ac:chgData name="Kokchun Giang" userId="67e2125d-ec8c-4323-9653-9824a2ad815f" providerId="ADAL" clId="{DCC54989-7FD2-5047-809B-27BA7E8DEEE2}" dt="2024-01-25T18:11:52.148" v="1313"/>
          <ac:inkMkLst>
            <pc:docMk/>
            <pc:sldMk cId="740354111" sldId="333"/>
            <ac:inkMk id="752" creationId="{9404A5F5-01D5-773B-7B6C-EBF11242D5AE}"/>
          </ac:inkMkLst>
        </pc:inkChg>
        <pc:inkChg chg="add del mod">
          <ac:chgData name="Kokchun Giang" userId="67e2125d-ec8c-4323-9653-9824a2ad815f" providerId="ADAL" clId="{DCC54989-7FD2-5047-809B-27BA7E8DEEE2}" dt="2024-01-25T18:11:51.948" v="1311" actId="9405"/>
          <ac:inkMkLst>
            <pc:docMk/>
            <pc:sldMk cId="740354111" sldId="333"/>
            <ac:inkMk id="755" creationId="{55E8873E-E321-ED08-6DFB-34AFFCB1D573}"/>
          </ac:inkMkLst>
        </pc:inkChg>
        <pc:inkChg chg="add del mod">
          <ac:chgData name="Kokchun Giang" userId="67e2125d-ec8c-4323-9653-9824a2ad815f" providerId="ADAL" clId="{DCC54989-7FD2-5047-809B-27BA7E8DEEE2}" dt="2024-01-25T18:11:51.752" v="1310" actId="9405"/>
          <ac:inkMkLst>
            <pc:docMk/>
            <pc:sldMk cId="740354111" sldId="333"/>
            <ac:inkMk id="756" creationId="{67DF97B2-D1AE-8FB5-FBC0-0912810AAB6C}"/>
          </ac:inkMkLst>
        </pc:inkChg>
        <pc:inkChg chg="add del mod">
          <ac:chgData name="Kokchun Giang" userId="67e2125d-ec8c-4323-9653-9824a2ad815f" providerId="ADAL" clId="{DCC54989-7FD2-5047-809B-27BA7E8DEEE2}" dt="2024-01-25T18:11:51.557" v="1309" actId="9405"/>
          <ac:inkMkLst>
            <pc:docMk/>
            <pc:sldMk cId="740354111" sldId="333"/>
            <ac:inkMk id="757" creationId="{7C61CCF6-17EE-07DA-E508-FC6AAE9AC618}"/>
          </ac:inkMkLst>
        </pc:inkChg>
        <pc:inkChg chg="add del mod">
          <ac:chgData name="Kokchun Giang" userId="67e2125d-ec8c-4323-9653-9824a2ad815f" providerId="ADAL" clId="{DCC54989-7FD2-5047-809B-27BA7E8DEEE2}" dt="2024-01-25T18:11:51.375" v="1308" actId="9405"/>
          <ac:inkMkLst>
            <pc:docMk/>
            <pc:sldMk cId="740354111" sldId="333"/>
            <ac:inkMk id="758" creationId="{14E63590-B479-6B4B-CC7A-25BE8B92B1DB}"/>
          </ac:inkMkLst>
        </pc:inkChg>
        <pc:inkChg chg="add del mod">
          <ac:chgData name="Kokchun Giang" userId="67e2125d-ec8c-4323-9653-9824a2ad815f" providerId="ADAL" clId="{DCC54989-7FD2-5047-809B-27BA7E8DEEE2}" dt="2024-01-25T18:11:51.181" v="1307" actId="9405"/>
          <ac:inkMkLst>
            <pc:docMk/>
            <pc:sldMk cId="740354111" sldId="333"/>
            <ac:inkMk id="759" creationId="{D4DCE6E0-5F77-71B8-BC2E-8464FC734BA5}"/>
          </ac:inkMkLst>
        </pc:inkChg>
        <pc:inkChg chg="add del mod">
          <ac:chgData name="Kokchun Giang" userId="67e2125d-ec8c-4323-9653-9824a2ad815f" providerId="ADAL" clId="{DCC54989-7FD2-5047-809B-27BA7E8DEEE2}" dt="2024-01-25T18:11:50.986" v="1306"/>
          <ac:inkMkLst>
            <pc:docMk/>
            <pc:sldMk cId="740354111" sldId="333"/>
            <ac:inkMk id="760" creationId="{E029B5F8-E678-EAB8-8932-286024BD0CEB}"/>
          </ac:inkMkLst>
        </pc:inkChg>
        <pc:inkChg chg="add del">
          <ac:chgData name="Kokchun Giang" userId="67e2125d-ec8c-4323-9653-9824a2ad815f" providerId="ADAL" clId="{DCC54989-7FD2-5047-809B-27BA7E8DEEE2}" dt="2024-01-25T18:11:50.708" v="1303" actId="9405"/>
          <ac:inkMkLst>
            <pc:docMk/>
            <pc:sldMk cId="740354111" sldId="333"/>
            <ac:inkMk id="761" creationId="{CC1AD2A8-CBB0-A35D-62C2-1E34D856562C}"/>
          </ac:inkMkLst>
        </pc:inkChg>
        <pc:inkChg chg="add mod">
          <ac:chgData name="Kokchun Giang" userId="67e2125d-ec8c-4323-9653-9824a2ad815f" providerId="ADAL" clId="{DCC54989-7FD2-5047-809B-27BA7E8DEEE2}" dt="2024-01-25T18:11:56.818" v="1325"/>
          <ac:inkMkLst>
            <pc:docMk/>
            <pc:sldMk cId="740354111" sldId="333"/>
            <ac:inkMk id="763" creationId="{FCAEC195-2550-16E6-84EB-FE463811F480}"/>
          </ac:inkMkLst>
        </pc:inkChg>
        <pc:inkChg chg="add mod">
          <ac:chgData name="Kokchun Giang" userId="67e2125d-ec8c-4323-9653-9824a2ad815f" providerId="ADAL" clId="{DCC54989-7FD2-5047-809B-27BA7E8DEEE2}" dt="2024-01-25T18:11:56.818" v="1325"/>
          <ac:inkMkLst>
            <pc:docMk/>
            <pc:sldMk cId="740354111" sldId="333"/>
            <ac:inkMk id="764" creationId="{EA79C46C-2974-FB18-C301-811980DB4456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6" creationId="{4BDFAAF3-C94E-3AD4-C0C4-7C4DFA562C6F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7" creationId="{7F97AC7A-91A8-E8D5-3658-5CFD6292206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8" creationId="{D04CC61C-5D06-FC97-E7D7-FD35F4F118C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9" creationId="{DE24EAB5-AA88-C7BE-2F79-23BC62BB1B95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1" creationId="{2FC0C3CF-3739-3873-2C5D-6F3683BD3E29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2" creationId="{FDA70584-1B0A-781D-0872-8BCABF90A96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3" creationId="{59A40508-C442-602C-D13A-7902FDBD7224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4" creationId="{7691151D-3C82-445F-FD47-26D2772EA462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5" creationId="{B700CDBD-3E0B-21CE-CDE2-B6B19AD3FCE0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6" creationId="{FB08438C-10D4-2E99-5F37-1F3B37685FA0}"/>
          </ac:inkMkLst>
        </pc:inkChg>
        <pc:inkChg chg="add mod">
          <ac:chgData name="Kokchun Giang" userId="67e2125d-ec8c-4323-9653-9824a2ad815f" providerId="ADAL" clId="{DCC54989-7FD2-5047-809B-27BA7E8DEEE2}" dt="2024-01-25T20:12:00.582" v="2197" actId="164"/>
          <ac:inkMkLst>
            <pc:docMk/>
            <pc:sldMk cId="740354111" sldId="333"/>
            <ac:inkMk id="778" creationId="{6FBB224A-DB73-E2D8-E1EB-CD890AC31B5B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79" creationId="{6C8B7C19-51F8-C7A2-21A9-81474FF3C5AE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0" creationId="{C9667E77-4216-7195-F8B8-8F9EF69FC078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1" creationId="{A69DAD9F-A5DB-C7CD-3791-4787023A863D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2" creationId="{8CE37FDE-4D42-2C8E-4FCF-AD099355C570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3" creationId="{6FBFE3A0-05BE-71CC-3F17-0B2946D5C511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4" creationId="{D8E39DAD-85CA-688C-1287-312B2869434A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5" creationId="{ACCE483A-3574-E4F6-5949-F07781DEE2A9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6" creationId="{F6C84EDD-9FD9-5A7F-6027-164D81BDFA41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7" creationId="{FB312F73-B8B1-37E3-CC1B-8BB9F90250AF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1" creationId="{F23FB92D-7594-0192-5F9F-6A9DA3D5F6CA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2" creationId="{E9AB98D6-8F36-17CE-F4AD-AA83619EC9D0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3" creationId="{6BF7913D-6BE1-4D40-94C3-9E8975873183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4" creationId="{C7A8BBC4-29C3-3CBC-0662-1959AEF82C7C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5" creationId="{2C0A3F63-1C49-5520-4F91-0ADE2AF437A7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6" creationId="{F3978A63-E146-81C6-B46A-B70849B80A6A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7" creationId="{2224E9E5-0189-D92A-25E8-26DA8E263B79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0" creationId="{D50ECDB5-AAA9-2564-6445-7951B96CC7C0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1" creationId="{E75E78C4-5768-4DE9-E197-3EF31480BD41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2" creationId="{2B088EEE-5BA8-06D4-712D-7985A5C9DF04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3" creationId="{2A6DFF3D-013F-B2C3-DA8F-46200B821533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4" creationId="{F64BAB99-EAF5-BD69-9A2A-92BC58AB3E02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5" creationId="{ABB558F1-46C0-4D9F-3F17-A269607F31B2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6" creationId="{C3DF9E5A-3AA4-809A-EC39-F62C53F5E3BE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7" creationId="{52320C25-435B-2C62-F544-94D198D7B146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8" creationId="{4AA2C199-B61A-C3EB-3C9B-376DC149FC3A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9" creationId="{17005841-BB57-7A0B-9D35-2A897086944B}"/>
          </ac:inkMkLst>
        </pc:inkChg>
        <pc:inkChg chg="add del mod">
          <ac:chgData name="Kokchun Giang" userId="67e2125d-ec8c-4323-9653-9824a2ad815f" providerId="ADAL" clId="{DCC54989-7FD2-5047-809B-27BA7E8DEEE2}" dt="2024-01-25T18:12:34" v="1375" actId="9405"/>
          <ac:inkMkLst>
            <pc:docMk/>
            <pc:sldMk cId="740354111" sldId="333"/>
            <ac:inkMk id="811" creationId="{1CA3754C-1F78-DF55-CF10-34F02AA57FBF}"/>
          </ac:inkMkLst>
        </pc:inkChg>
        <pc:inkChg chg="add del mod">
          <ac:chgData name="Kokchun Giang" userId="67e2125d-ec8c-4323-9653-9824a2ad815f" providerId="ADAL" clId="{DCC54989-7FD2-5047-809B-27BA7E8DEEE2}" dt="2024-01-25T18:12:33.537" v="1374" actId="9405"/>
          <ac:inkMkLst>
            <pc:docMk/>
            <pc:sldMk cId="740354111" sldId="333"/>
            <ac:inkMk id="812" creationId="{AFE2458D-0E87-8FD8-5F77-78448172BB01}"/>
          </ac:inkMkLst>
        </pc:inkChg>
        <pc:inkChg chg="add del mod">
          <ac:chgData name="Kokchun Giang" userId="67e2125d-ec8c-4323-9653-9824a2ad815f" providerId="ADAL" clId="{DCC54989-7FD2-5047-809B-27BA7E8DEEE2}" dt="2024-01-25T18:12:33.232" v="1373"/>
          <ac:inkMkLst>
            <pc:docMk/>
            <pc:sldMk cId="740354111" sldId="333"/>
            <ac:inkMk id="813" creationId="{700A67EC-AB85-EB45-023E-941C62CABC05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5" creationId="{49F13F07-537E-ED13-7950-8A5ADD44AEE2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6" creationId="{0DCBDA98-3EC8-A44F-B414-431BFF1C9BBF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7" creationId="{9C2766EB-3ED0-E5D6-A4BE-6B80041B4889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8" creationId="{96B9BC40-0CAC-4548-DE42-CA082647117A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9" creationId="{5A03A930-297D-9871-49F5-D7F514ACDC93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0" creationId="{AF32BE51-AA6D-B235-5FA0-02D259EFF21F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1" creationId="{3DAF1E80-A87B-A5F2-A704-FA7C3576C2BD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2" creationId="{EF970877-1D67-E7BC-DEF4-7C3A3023AB9B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3" creationId="{23141BA1-6267-D1C8-BBB0-418EA1117449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4" creationId="{F9542E94-C1CA-169D-E62F-2B6EE79F4B80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5" creationId="{4A282D3E-C71B-5CD0-9043-995326073863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6" creationId="{895273F0-8B12-C3A6-531A-F013CE7F0C12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7" creationId="{765539A9-D0E1-D7B0-44A2-B28D5AD728A7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30" creationId="{D199E71A-10E6-3FEE-560D-F8E303E5A34D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2" creationId="{D0B03FBA-7618-E301-8E0F-C5066A99B4EF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3" creationId="{3E565A88-6F4E-654B-CD5C-C14DDA03BF6D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4" creationId="{0949B396-F975-4693-DEDA-04516193B320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5" creationId="{4462994C-8087-3F41-9928-FB58DA1FBD3C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6" creationId="{5CF3C2AF-3E48-985B-4D47-05D00D6AA075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7" creationId="{338ED971-513C-58E0-74A1-34092E7B86A8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0" creationId="{522330E3-2FF0-DCD6-7F7D-DD73404F8F6F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1" creationId="{8AA15949-8059-70C7-82AB-8FB680A390BB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2" creationId="{E11FD83D-ED5F-295B-2AE5-EE84AF7D81D4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3" creationId="{6C5C4C8F-F051-9E7D-5B1C-B1E0C0FABD16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4" creationId="{A2F17EB9-6CC1-0C6E-7A21-3C5073CD0DC1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5" creationId="{750B468E-4017-F4A3-A46D-F24DB2A75A26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6" creationId="{E7F84069-F75F-1FE7-131C-ACDFD6B63D33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7" creationId="{71AF16F8-5B31-F007-556A-60BD29D131D7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8" creationId="{1C23053D-5106-07B0-D574-B9B3A03E0DFA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9" creationId="{8DB7E34F-CE85-FCF8-E5AA-820F2779A7F9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50" creationId="{04D3B7B7-107B-059C-EB64-5DB651E4033D}"/>
          </ac:inkMkLst>
        </pc:inkChg>
        <pc:inkChg chg="add mod">
          <ac:chgData name="Kokchun Giang" userId="67e2125d-ec8c-4323-9653-9824a2ad815f" providerId="ADAL" clId="{DCC54989-7FD2-5047-809B-27BA7E8DEEE2}" dt="2024-01-25T20:12:04.865" v="2198" actId="164"/>
          <ac:inkMkLst>
            <pc:docMk/>
            <pc:sldMk cId="740354111" sldId="333"/>
            <ac:inkMk id="851" creationId="{BDB99BA7-B53A-4270-0ED1-CA08AC989936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3" creationId="{23819C2D-BBCF-51F2-D2CE-C50A6D1E10F1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4" creationId="{84502BDE-D120-CF2A-DA44-2600E3741DCA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5" creationId="{2349D506-D3C9-ED01-7261-EFD6382697DF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6" creationId="{EF4F59EF-6AA9-CA03-C522-E96C0FA54D57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7" creationId="{DFFE7FEA-D821-572A-2A51-F60EF8E57271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8" creationId="{C5DD1ED5-2711-0D53-BA7D-12C91E47C002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0" creationId="{C32CEDA1-038C-AACA-8E14-3E8832CE4874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1" creationId="{B2D8135C-CC7F-F03D-6994-9E0439568C50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2" creationId="{6A47DBB4-0AA1-BC44-FF00-BC88716BFF79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3" creationId="{2FA995E8-52E6-0AF9-7901-E194C6E4C1F2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4" creationId="{1F4E2721-13E9-DF3E-3EA1-65CD332A1B40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5" creationId="{A8F08050-D1E5-0F8C-89ED-1461270F88C5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6" creationId="{E13DFE36-3C5B-FF29-7629-5DA6B7A66065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7" creationId="{D6C1F60A-7560-127B-3B7F-2C8EB64A3C49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8" creationId="{B4170CBB-C537-2BA6-6097-769CD7D994BE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0" creationId="{01B70D4F-1829-227C-0690-B2D8C1B471DA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1" creationId="{C7736E56-D67D-990E-982C-3CC41BD6E09D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2" creationId="{A8960751-1C17-1C2F-A9D5-0CEB2CEFD503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3" creationId="{DDB5FFA9-2BBC-14AA-169D-699038EB3636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4" creationId="{F1078233-C6C5-2D7C-A4C8-9A2E9BDFF875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5" creationId="{83EEE702-AD25-82DA-8E55-D56ABB0DBB6A}"/>
          </ac:inkMkLst>
        </pc:inkChg>
        <pc:inkChg chg="add del mod">
          <ac:chgData name="Kokchun Giang" userId="67e2125d-ec8c-4323-9653-9824a2ad815f" providerId="ADAL" clId="{DCC54989-7FD2-5047-809B-27BA7E8DEEE2}" dt="2024-01-25T18:13:42.928" v="1447" actId="9405"/>
          <ac:inkMkLst>
            <pc:docMk/>
            <pc:sldMk cId="740354111" sldId="333"/>
            <ac:inkMk id="877" creationId="{8961FAFC-F813-BCBA-6206-9A7A44DFB6A5}"/>
          </ac:inkMkLst>
        </pc:inkChg>
        <pc:inkChg chg="add del mod">
          <ac:chgData name="Kokchun Giang" userId="67e2125d-ec8c-4323-9653-9824a2ad815f" providerId="ADAL" clId="{DCC54989-7FD2-5047-809B-27BA7E8DEEE2}" dt="2024-01-25T18:13:42.592" v="1446" actId="9405"/>
          <ac:inkMkLst>
            <pc:docMk/>
            <pc:sldMk cId="740354111" sldId="333"/>
            <ac:inkMk id="878" creationId="{93C3A094-550A-A7A7-A1D6-E305CDCB6DAE}"/>
          </ac:inkMkLst>
        </pc:inkChg>
        <pc:inkChg chg="add del mod">
          <ac:chgData name="Kokchun Giang" userId="67e2125d-ec8c-4323-9653-9824a2ad815f" providerId="ADAL" clId="{DCC54989-7FD2-5047-809B-27BA7E8DEEE2}" dt="2024-01-25T18:13:42.246" v="1445" actId="9405"/>
          <ac:inkMkLst>
            <pc:docMk/>
            <pc:sldMk cId="740354111" sldId="333"/>
            <ac:inkMk id="879" creationId="{8EE53AA0-812C-39AA-7252-2766DD4B1730}"/>
          </ac:inkMkLst>
        </pc:inkChg>
        <pc:inkChg chg="add del mod">
          <ac:chgData name="Kokchun Giang" userId="67e2125d-ec8c-4323-9653-9824a2ad815f" providerId="ADAL" clId="{DCC54989-7FD2-5047-809B-27BA7E8DEEE2}" dt="2024-01-25T18:13:41.912" v="1444"/>
          <ac:inkMkLst>
            <pc:docMk/>
            <pc:sldMk cId="740354111" sldId="333"/>
            <ac:inkMk id="880" creationId="{81348139-C31B-AA7B-D770-2C9F4176BF8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2" creationId="{0FC6CB90-E339-30D4-48E3-0514C37863E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3" creationId="{49971EB6-8177-981F-5557-610FD71E12B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4" creationId="{840BCBEE-209A-CBEC-2A7C-66A68CAD0C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5" creationId="{A7B8CDD5-7DE9-73CD-47C2-0ADA7FCBEB0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6" creationId="{74D29C8D-D36C-FF9A-53C7-A317D846B73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7" creationId="{EF5F9F3B-75C2-E18B-C406-C92F4C6F22EC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8" creationId="{DECC2B69-86DF-E7DD-A297-202B86C88DF2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9" creationId="{4267A2C5-E220-EB00-E3C0-74DBB37DFAF8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0" creationId="{D5E53AD8-5820-BF1F-03F8-B9223EDBF256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1" creationId="{8826C6CC-FBE3-4533-D3DE-AB4CE147C287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2" creationId="{16ABE9CC-2BA4-609C-5A07-064CF62FA7BA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3" creationId="{11EFBC72-3184-F663-0501-6A77BE56BF9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4" creationId="{D708518E-0BDD-52BA-BDF1-26F60C55FDF5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7" creationId="{EF18C4A6-E1D7-9080-E6E6-A05395AA5419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8" creationId="{4A559CF0-46C3-4629-47FA-8158518505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0" creationId="{3FA3FBCE-C3A7-8AC2-399D-EB176BED894F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1" creationId="{EAAC908C-A382-A2CA-15ED-75A13477D5D1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2" creationId="{86F4C65F-32A2-C71B-F017-45BA12DE2E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3" creationId="{77665080-71A9-471F-55D9-B170ED478571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4" creationId="{A27DD8C0-53E3-B92E-CD9B-A12AA81661F8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5" creationId="{70B341C5-2D60-F81F-AE72-142723C7740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6" creationId="{664E83F0-FEDF-EBE2-243B-A86AF4AB86E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7" creationId="{D5FD5067-44F1-C38C-4110-151CDA0EE4CC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8" creationId="{2EC9A27D-1F83-52AD-62D7-1F37A0B3799E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9" creationId="{27400CA2-9E7B-25BA-F11E-4891AE682BCD}"/>
          </ac:inkMkLst>
        </pc:inkChg>
        <pc:inkChg chg="add del">
          <ac:chgData name="Kokchun Giang" userId="67e2125d-ec8c-4323-9653-9824a2ad815f" providerId="ADAL" clId="{DCC54989-7FD2-5047-809B-27BA7E8DEEE2}" dt="2024-01-25T18:13:59.316" v="1477" actId="9405"/>
          <ac:inkMkLst>
            <pc:docMk/>
            <pc:sldMk cId="740354111" sldId="333"/>
            <ac:inkMk id="911" creationId="{426BB78C-43C4-E7EC-C9BF-8112E0145B38}"/>
          </ac:inkMkLst>
        </pc:inkChg>
        <pc:inkChg chg="add del mod">
          <ac:chgData name="Kokchun Giang" userId="67e2125d-ec8c-4323-9653-9824a2ad815f" providerId="ADAL" clId="{DCC54989-7FD2-5047-809B-27BA7E8DEEE2}" dt="2024-01-25T18:14:02.484" v="1485" actId="9405"/>
          <ac:inkMkLst>
            <pc:docMk/>
            <pc:sldMk cId="740354111" sldId="333"/>
            <ac:inkMk id="912" creationId="{BD3FC1B7-0036-F2E6-2D1C-282956B30583}"/>
          </ac:inkMkLst>
        </pc:inkChg>
        <pc:inkChg chg="add del mod">
          <ac:chgData name="Kokchun Giang" userId="67e2125d-ec8c-4323-9653-9824a2ad815f" providerId="ADAL" clId="{DCC54989-7FD2-5047-809B-27BA7E8DEEE2}" dt="2024-01-25T18:14:02.267" v="1484"/>
          <ac:inkMkLst>
            <pc:docMk/>
            <pc:sldMk cId="740354111" sldId="333"/>
            <ac:inkMk id="913" creationId="{3C2FF7EF-A968-A10A-EE19-098948AE4AA9}"/>
          </ac:inkMkLst>
        </pc:inkChg>
        <pc:inkChg chg="add del">
          <ac:chgData name="Kokchun Giang" userId="67e2125d-ec8c-4323-9653-9824a2ad815f" providerId="ADAL" clId="{DCC54989-7FD2-5047-809B-27BA7E8DEEE2}" dt="2024-01-25T18:14:02.013" v="1481" actId="9405"/>
          <ac:inkMkLst>
            <pc:docMk/>
            <pc:sldMk cId="740354111" sldId="333"/>
            <ac:inkMk id="914" creationId="{06DDE551-D7C2-BE0E-51A4-3B996CF1CCDF}"/>
          </ac:inkMkLst>
        </pc:inkChg>
        <pc:inkChg chg="add mod">
          <ac:chgData name="Kokchun Giang" userId="67e2125d-ec8c-4323-9653-9824a2ad815f" providerId="ADAL" clId="{DCC54989-7FD2-5047-809B-27BA7E8DEEE2}" dt="2024-01-25T18:14:04.888" v="1488"/>
          <ac:inkMkLst>
            <pc:docMk/>
            <pc:sldMk cId="740354111" sldId="333"/>
            <ac:inkMk id="916" creationId="{4C6094F8-6204-8D25-5CFA-502A6E3F7768}"/>
          </ac:inkMkLst>
        </pc:inkChg>
        <pc:inkChg chg="add mod">
          <ac:chgData name="Kokchun Giang" userId="67e2125d-ec8c-4323-9653-9824a2ad815f" providerId="ADAL" clId="{DCC54989-7FD2-5047-809B-27BA7E8DEEE2}" dt="2024-01-25T18:14:04.888" v="1488"/>
          <ac:inkMkLst>
            <pc:docMk/>
            <pc:sldMk cId="740354111" sldId="333"/>
            <ac:inkMk id="917" creationId="{EADFD973-7ED8-6A5C-892B-45D55EC456D8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19" creationId="{29AA43D7-D8E9-29E5-4086-A9C222DCF57C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20" creationId="{676D9075-8E3B-21A8-459A-1AD8040A7060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21" creationId="{05927DCD-1613-23BC-229C-55DC55B40B19}"/>
          </ac:inkMkLst>
        </pc:inkChg>
        <pc:inkChg chg="add mod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2" creationId="{F32DE4E3-96D1-5C72-A2F5-4B4505F048E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4" creationId="{0625464C-18FF-1B05-ECFB-9A13618D513F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5" creationId="{735D28C3-927D-08CA-A0D5-ADEB5AE437F2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7" creationId="{55BD1CFD-EA06-B396-98D4-01FD759B91A8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8" creationId="{05194FC5-9D12-4C7B-C6FD-D66833222C41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9" creationId="{B3E3CAC6-1992-4886-CC8A-9069A94B30B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0" creationId="{CC5FBDAE-2B46-A219-AF22-AF6F576C9B49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1" creationId="{864B6F0C-76F0-95C7-E31C-83A2AC56AE2A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2" creationId="{57DAF469-4820-CDAF-03BC-E954DCD5B98C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3" creationId="{89C54A5F-F48B-F731-8BA0-58F12CC0C906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4" creationId="{56882BB7-BCEF-3575-1F08-437D4351C7CE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5" creationId="{9FEBBB5C-30CF-F190-8224-7066DDC2A94A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6" creationId="{4BE865AF-0431-6A2E-E701-705D50564D6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7" creationId="{F58844D5-42A5-7AB5-C006-1DE41B3B6325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39" creationId="{2B20ED52-7ED0-84C3-067E-088259F3943C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0" creationId="{BBAB8E0A-BD14-55CB-C79D-E3F5D7530257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1" creationId="{ECE8E655-2406-BBE1-1A88-BADA98A7B719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2" creationId="{B175AD5F-3828-4D49-870D-9D869F212FFD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3" creationId="{B71806D3-69D4-BC98-EE06-71C6F34007A4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4" creationId="{D861D6DA-36B0-C3A8-F82D-0B4B63EBA945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5" creationId="{E1E9A2BD-AA34-5B85-02F4-FA7E5BA30B49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6" creationId="{DC72E7BE-CD6D-B119-F131-2304EC0D019F}"/>
          </ac:inkMkLst>
        </pc:inkChg>
        <pc:inkChg chg="add mod topLvl">
          <ac:chgData name="Kokchun Giang" userId="67e2125d-ec8c-4323-9653-9824a2ad815f" providerId="ADAL" clId="{DCC54989-7FD2-5047-809B-27BA7E8DEEE2}" dt="2024-01-25T20:15:42.494" v="2236" actId="164"/>
          <ac:inkMkLst>
            <pc:docMk/>
            <pc:sldMk cId="740354111" sldId="333"/>
            <ac:inkMk id="947" creationId="{0467D385-0F98-4A79-5AA3-E06F47CB5096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8" creationId="{E3016B02-A27C-BB0B-6056-3A09EEE04E64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9" creationId="{A835ACB1-1CD5-AA2E-88CA-15B65E548777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0" creationId="{141AF1C6-82D3-9B23-7239-7CFAF96CF1BD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1" creationId="{C1EC169C-4E09-4309-B568-AB613F7CC356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2" creationId="{ECFC5253-71DF-01CB-4268-DEC0FC725ACE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3" creationId="{D700D7BD-A1EF-7313-40AC-59914C8D9048}"/>
          </ac:inkMkLst>
        </pc:inkChg>
        <pc:inkChg chg="add mod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55" creationId="{95C53095-0E2E-296F-8D4B-D8C5C193151B}"/>
          </ac:inkMkLst>
        </pc:inkChg>
        <pc:inkChg chg="add del">
          <ac:chgData name="Kokchun Giang" userId="67e2125d-ec8c-4323-9653-9824a2ad815f" providerId="ADAL" clId="{DCC54989-7FD2-5047-809B-27BA7E8DEEE2}" dt="2024-01-25T18:14:43.572" v="1531" actId="9405"/>
          <ac:inkMkLst>
            <pc:docMk/>
            <pc:sldMk cId="740354111" sldId="333"/>
            <ac:inkMk id="956" creationId="{CECD00A6-CDD7-8D35-4A51-CE2CFD1691E3}"/>
          </ac:inkMkLst>
        </pc:inkChg>
        <pc:inkChg chg="add del">
          <ac:chgData name="Kokchun Giang" userId="67e2125d-ec8c-4323-9653-9824a2ad815f" providerId="ADAL" clId="{DCC54989-7FD2-5047-809B-27BA7E8DEEE2}" dt="2024-01-25T18:14:42.680" v="1530" actId="9405"/>
          <ac:inkMkLst>
            <pc:docMk/>
            <pc:sldMk cId="740354111" sldId="333"/>
            <ac:inkMk id="957" creationId="{40C6C75E-06E9-C9CA-AAC6-34BEFD3D3E40}"/>
          </ac:inkMkLst>
        </pc:inkChg>
        <pc:inkChg chg="add del">
          <ac:chgData name="Kokchun Giang" userId="67e2125d-ec8c-4323-9653-9824a2ad815f" providerId="ADAL" clId="{DCC54989-7FD2-5047-809B-27BA7E8DEEE2}" dt="2024-01-25T18:14:42.381" v="1529" actId="9405"/>
          <ac:inkMkLst>
            <pc:docMk/>
            <pc:sldMk cId="740354111" sldId="333"/>
            <ac:inkMk id="958" creationId="{F49C4305-ECA9-14C5-06CA-2968DDDC303E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59" creationId="{1C5EB4C2-7280-D9C2-9321-2F067457D05D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0" creationId="{B62FD42D-3864-D6AA-1522-D97F8479F575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1" creationId="{135ED8CC-1154-9ECC-C2E4-FAB22CD3BC9E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2" creationId="{1B779D4A-32BA-175E-0F82-9218476EED60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3" creationId="{3D08324B-1370-42A5-0135-F8C01CD24698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4" creationId="{1841E493-AC02-9E63-44A5-3BEDC69082BB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5" creationId="{0817B4A7-A21E-DCF4-BACF-B5E0725F2547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6" creationId="{73D214E0-3F63-0E1B-ED25-306D9F7850D9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7" creationId="{DC4A51B2-C6C3-FB26-A94E-562394CE61AF}"/>
          </ac:inkMkLst>
        </pc:inkChg>
        <pc:inkChg chg="add mod">
          <ac:chgData name="Kokchun Giang" userId="67e2125d-ec8c-4323-9653-9824a2ad815f" providerId="ADAL" clId="{DCC54989-7FD2-5047-809B-27BA7E8DEEE2}" dt="2024-01-25T18:14:59.479" v="1543"/>
          <ac:inkMkLst>
            <pc:docMk/>
            <pc:sldMk cId="740354111" sldId="333"/>
            <ac:inkMk id="968" creationId="{9ED9CFAB-411A-66A0-A064-E2B55852CF9B}"/>
          </ac:inkMkLst>
        </pc:inkChg>
        <pc:inkChg chg="add mod">
          <ac:chgData name="Kokchun Giang" userId="67e2125d-ec8c-4323-9653-9824a2ad815f" providerId="ADAL" clId="{DCC54989-7FD2-5047-809B-27BA7E8DEEE2}" dt="2024-01-25T18:14:59.479" v="1543"/>
          <ac:inkMkLst>
            <pc:docMk/>
            <pc:sldMk cId="740354111" sldId="333"/>
            <ac:inkMk id="969" creationId="{DAEA81B9-018D-253D-B6F0-32DDE85C33AF}"/>
          </ac:inkMkLst>
        </pc:inkChg>
        <pc:inkChg chg="add del">
          <ac:chgData name="Kokchun Giang" userId="67e2125d-ec8c-4323-9653-9824a2ad815f" providerId="ADAL" clId="{DCC54989-7FD2-5047-809B-27BA7E8DEEE2}" dt="2024-01-25T20:03:42.522" v="1669" actId="478"/>
          <ac:inkMkLst>
            <pc:docMk/>
            <pc:sldMk cId="740354111" sldId="333"/>
            <ac:inkMk id="972" creationId="{128B263E-55D6-150A-CC64-217B5FDE1B56}"/>
          </ac:inkMkLst>
        </pc:inkChg>
        <pc:cxnChg chg="mod">
          <ac:chgData name="Kokchun Giang" userId="67e2125d-ec8c-4323-9653-9824a2ad815f" providerId="ADAL" clId="{DCC54989-7FD2-5047-809B-27BA7E8DEEE2}" dt="2024-01-25T18:06:00.814" v="1032" actId="1076"/>
          <ac:cxnSpMkLst>
            <pc:docMk/>
            <pc:sldMk cId="740354111" sldId="333"/>
            <ac:cxnSpMk id="392" creationId="{1ACB2AC6-FC27-9A24-207D-6E252DEBCCCB}"/>
          </ac:cxnSpMkLst>
        </pc:cxnChg>
        <pc:cxnChg chg="add mod">
          <ac:chgData name="Kokchun Giang" userId="67e2125d-ec8c-4323-9653-9824a2ad815f" providerId="ADAL" clId="{DCC54989-7FD2-5047-809B-27BA7E8DEEE2}" dt="2024-01-25T18:12:53.417" v="1400" actId="1076"/>
          <ac:cxnSpMkLst>
            <pc:docMk/>
            <pc:sldMk cId="740354111" sldId="333"/>
            <ac:cxnSpMk id="839" creationId="{7D00FF58-8229-5483-51BF-EB3ECB34A7AA}"/>
          </ac:cxnSpMkLst>
        </pc:cxnChg>
      </pc:sldChg>
      <pc:sldChg chg="addSp delSp modSp add mod delAnim modAnim">
        <pc:chgData name="Kokchun Giang" userId="67e2125d-ec8c-4323-9653-9824a2ad815f" providerId="ADAL" clId="{DCC54989-7FD2-5047-809B-27BA7E8DEEE2}" dt="2024-01-25T20:14:06.646" v="2219"/>
        <pc:sldMkLst>
          <pc:docMk/>
          <pc:sldMk cId="3308498511" sldId="334"/>
        </pc:sldMkLst>
        <pc:spChg chg="mod">
          <ac:chgData name="Kokchun Giang" userId="67e2125d-ec8c-4323-9653-9824a2ad815f" providerId="ADAL" clId="{DCC54989-7FD2-5047-809B-27BA7E8DEEE2}" dt="2024-01-25T20:13:22.096" v="2211" actId="1076"/>
          <ac:spMkLst>
            <pc:docMk/>
            <pc:sldMk cId="3308498511" sldId="334"/>
            <ac:spMk id="28" creationId="{9D8D3C13-76D9-F889-FC97-C3B4D8DF8166}"/>
          </ac:spMkLst>
        </pc:s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2" creationId="{81DA7909-01D4-7BB4-57DE-9E20CB86C38B}"/>
          </ac:grpSpMkLst>
        </pc:grpChg>
        <pc:grpChg chg="del mod">
          <ac:chgData name="Kokchun Giang" userId="67e2125d-ec8c-4323-9653-9824a2ad815f" providerId="ADAL" clId="{DCC54989-7FD2-5047-809B-27BA7E8DEEE2}" dt="2024-01-25T18:16:04.917" v="1601"/>
          <ac:grpSpMkLst>
            <pc:docMk/>
            <pc:sldMk cId="3308498511" sldId="334"/>
            <ac:grpSpMk id="16" creationId="{77006770-6952-89F8-90E2-51CD58D66F73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9" creationId="{1F1C0758-594E-4C0C-5F2C-DAF3C80F2E30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35" creationId="{60B44398-EFAD-6488-FBC3-A4910A3F940D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39" creationId="{E874B08F-05CF-647A-0215-F41879F153C7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61" creationId="{8E391445-4938-E7CC-32F3-07B02B50DDA5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62" creationId="{047CB13B-E819-816B-3748-4E6994B64FDD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3" creationId="{1976BC76-4E18-ADDE-C90C-D691BC73531E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4" creationId="{43A09824-6749-249A-70A3-B2AC7C268BEB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5" creationId="{DFD3A7DF-D409-27B4-98AD-7A39EE1E5949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6" creationId="{C21B1C94-376E-BF7B-C94E-B3D985C63538}"/>
          </ac:grpSpMkLst>
        </pc:grpChg>
        <pc:grpChg chg="del mod">
          <ac:chgData name="Kokchun Giang" userId="67e2125d-ec8c-4323-9653-9824a2ad815f" providerId="ADAL" clId="{DCC54989-7FD2-5047-809B-27BA7E8DEEE2}" dt="2024-01-25T20:08:52.246" v="2049"/>
          <ac:grpSpMkLst>
            <pc:docMk/>
            <pc:sldMk cId="3308498511" sldId="334"/>
            <ac:grpSpMk id="406" creationId="{FE6B9304-06F4-DC82-ED5C-D69A17A6F1B9}"/>
          </ac:grpSpMkLst>
        </pc:grpChg>
        <pc:grpChg chg="mod">
          <ac:chgData name="Kokchun Giang" userId="67e2125d-ec8c-4323-9653-9824a2ad815f" providerId="ADAL" clId="{DCC54989-7FD2-5047-809B-27BA7E8DEEE2}" dt="2024-01-25T20:08:06.888" v="1933"/>
          <ac:grpSpMkLst>
            <pc:docMk/>
            <pc:sldMk cId="3308498511" sldId="334"/>
            <ac:grpSpMk id="423" creationId="{579100B9-2D14-3417-4D9F-6665EDF5F20A}"/>
          </ac:grpSpMkLst>
        </pc:grpChg>
        <pc:grpChg chg="mod">
          <ac:chgData name="Kokchun Giang" userId="67e2125d-ec8c-4323-9653-9824a2ad815f" providerId="ADAL" clId="{DCC54989-7FD2-5047-809B-27BA7E8DEEE2}" dt="2024-01-25T20:08:06.888" v="1933"/>
          <ac:grpSpMkLst>
            <pc:docMk/>
            <pc:sldMk cId="3308498511" sldId="334"/>
            <ac:grpSpMk id="424" creationId="{8DB48F46-116A-5466-7F8E-83BAA570A74B}"/>
          </ac:grpSpMkLst>
        </pc:grpChg>
        <pc:grpChg chg="del mod">
          <ac:chgData name="Kokchun Giang" userId="67e2125d-ec8c-4323-9653-9824a2ad815f" providerId="ADAL" clId="{DCC54989-7FD2-5047-809B-27BA7E8DEEE2}" dt="2024-01-25T20:08:51.231" v="1987"/>
          <ac:grpSpMkLst>
            <pc:docMk/>
            <pc:sldMk cId="3308498511" sldId="334"/>
            <ac:grpSpMk id="430" creationId="{ABD2459C-5191-95FE-7612-92AF813013A5}"/>
          </ac:grpSpMkLst>
        </pc:grpChg>
        <pc:grpChg chg="del mod">
          <ac:chgData name="Kokchun Giang" userId="67e2125d-ec8c-4323-9653-9824a2ad815f" providerId="ADAL" clId="{DCC54989-7FD2-5047-809B-27BA7E8DEEE2}" dt="2024-01-25T20:08:51.244" v="2011"/>
          <ac:grpSpMkLst>
            <pc:docMk/>
            <pc:sldMk cId="3308498511" sldId="334"/>
            <ac:grpSpMk id="445" creationId="{0DACCBA4-DA58-582B-F420-2BD2C353FF59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48" creationId="{0DBC9E69-C8CD-2239-D269-EE0E74BFD960}"/>
          </ac:grpSpMkLst>
        </pc:grpChg>
        <pc:grpChg chg="del mod">
          <ac:chgData name="Kokchun Giang" userId="67e2125d-ec8c-4323-9653-9824a2ad815f" providerId="ADAL" clId="{DCC54989-7FD2-5047-809B-27BA7E8DEEE2}" dt="2024-01-25T18:16:44.107" v="1667"/>
          <ac:grpSpMkLst>
            <pc:docMk/>
            <pc:sldMk cId="3308498511" sldId="334"/>
            <ac:grpSpMk id="452" creationId="{B2BF228C-B1E4-D024-F24A-F2B176ACBCE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464" creationId="{6534641B-8234-348D-96D0-94F921007283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74" creationId="{7BF182FE-B93B-C8E2-CC5B-0CD5813EC9D5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75" creationId="{26AB740B-599E-284D-09E8-04701F0AF788}"/>
          </ac:grpSpMkLst>
        </pc:grpChg>
        <pc:grpChg chg="mod">
          <ac:chgData name="Kokchun Giang" userId="67e2125d-ec8c-4323-9653-9824a2ad815f" providerId="ADAL" clId="{DCC54989-7FD2-5047-809B-27BA7E8DEEE2}" dt="2024-01-25T20:05:17.691" v="1683"/>
          <ac:grpSpMkLst>
            <pc:docMk/>
            <pc:sldMk cId="3308498511" sldId="334"/>
            <ac:grpSpMk id="490" creationId="{E470FD5D-21D7-0EE8-340A-E7C1EE6FE96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493" creationId="{B9212CA3-D08C-7447-4212-1AE293DE40FE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95" creationId="{00CDA30A-C968-8151-2E1F-8FA69C5812FA}"/>
          </ac:grpSpMkLst>
        </pc:grpChg>
        <pc:grpChg chg="add del mod">
          <ac:chgData name="Kokchun Giang" userId="67e2125d-ec8c-4323-9653-9824a2ad815f" providerId="ADAL" clId="{DCC54989-7FD2-5047-809B-27BA7E8DEEE2}" dt="2024-01-25T20:05:48.145" v="1704"/>
          <ac:grpSpMkLst>
            <pc:docMk/>
            <pc:sldMk cId="3308498511" sldId="334"/>
            <ac:grpSpMk id="498" creationId="{E302C7B4-1FAC-ECD9-C0A6-283A799C5586}"/>
          </ac:grpSpMkLst>
        </pc:grpChg>
        <pc:grpChg chg="mod">
          <ac:chgData name="Kokchun Giang" userId="67e2125d-ec8c-4323-9653-9824a2ad815f" providerId="ADAL" clId="{DCC54989-7FD2-5047-809B-27BA7E8DEEE2}" dt="2024-01-25T20:05:47.330" v="1700"/>
          <ac:grpSpMkLst>
            <pc:docMk/>
            <pc:sldMk cId="3308498511" sldId="334"/>
            <ac:grpSpMk id="502" creationId="{8C7E5394-028F-03DB-44B8-EA316135271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509" creationId="{1C7713FA-1BBB-C0D7-F4FE-CEB3486030C1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14" creationId="{5ADBD110-C7E3-099D-B2C8-A9B95E7B4875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2" creationId="{9A93DE69-A322-D8C8-2950-17D98BF02242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3" creationId="{92E9F066-6C30-6D48-3286-59A8B7F03982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4" creationId="{524B30D1-0D31-6923-ECBB-442D450C9D1C}"/>
          </ac:grpSpMkLst>
        </pc:grpChg>
        <pc:grpChg chg="del mod">
          <ac:chgData name="Kokchun Giang" userId="67e2125d-ec8c-4323-9653-9824a2ad815f" providerId="ADAL" clId="{DCC54989-7FD2-5047-809B-27BA7E8DEEE2}" dt="2024-01-25T20:06:05.690" v="1749"/>
          <ac:grpSpMkLst>
            <pc:docMk/>
            <pc:sldMk cId="3308498511" sldId="334"/>
            <ac:grpSpMk id="547" creationId="{FC7AE012-897A-703B-7915-A45536B3AF24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49" creationId="{6364EC8C-8865-136A-B3F6-073C5FEEF771}"/>
          </ac:grpSpMkLst>
        </pc:grpChg>
        <pc:grpChg chg="mod">
          <ac:chgData name="Kokchun Giang" userId="67e2125d-ec8c-4323-9653-9824a2ad815f" providerId="ADAL" clId="{DCC54989-7FD2-5047-809B-27BA7E8DEEE2}" dt="2024-01-25T20:06:42.078" v="1771"/>
          <ac:grpSpMkLst>
            <pc:docMk/>
            <pc:sldMk cId="3308498511" sldId="334"/>
            <ac:grpSpMk id="559" creationId="{DC3B7949-651D-A200-E7DE-EDCEA15A7A48}"/>
          </ac:grpSpMkLst>
        </pc:grpChg>
        <pc:grpChg chg="mod">
          <ac:chgData name="Kokchun Giang" userId="67e2125d-ec8c-4323-9653-9824a2ad815f" providerId="ADAL" clId="{DCC54989-7FD2-5047-809B-27BA7E8DEEE2}" dt="2024-01-25T20:06:24.054" v="1766"/>
          <ac:grpSpMkLst>
            <pc:docMk/>
            <pc:sldMk cId="3308498511" sldId="334"/>
            <ac:grpSpMk id="564" creationId="{D959FB4B-C91F-EEEA-88D7-FB3EECF6A2D5}"/>
          </ac:grpSpMkLst>
        </pc:grpChg>
        <pc:grpChg chg="mod">
          <ac:chgData name="Kokchun Giang" userId="67e2125d-ec8c-4323-9653-9824a2ad815f" providerId="ADAL" clId="{DCC54989-7FD2-5047-809B-27BA7E8DEEE2}" dt="2024-01-25T20:06:24.054" v="1766"/>
          <ac:grpSpMkLst>
            <pc:docMk/>
            <pc:sldMk cId="3308498511" sldId="334"/>
            <ac:grpSpMk id="565" creationId="{851F1272-9C1E-7E88-3A92-0E0E491D8DBC}"/>
          </ac:grpSpMkLst>
        </pc:grpChg>
        <pc:grpChg chg="mod">
          <ac:chgData name="Kokchun Giang" userId="67e2125d-ec8c-4323-9653-9824a2ad815f" providerId="ADAL" clId="{DCC54989-7FD2-5047-809B-27BA7E8DEEE2}" dt="2024-01-25T20:06:50.710" v="1786"/>
          <ac:grpSpMkLst>
            <pc:docMk/>
            <pc:sldMk cId="3308498511" sldId="334"/>
            <ac:grpSpMk id="570" creationId="{2E1971FC-1557-EFBF-C78E-9E56FC867266}"/>
          </ac:grpSpMkLst>
        </pc:grpChg>
        <pc:grpChg chg="del mod">
          <ac:chgData name="Kokchun Giang" userId="67e2125d-ec8c-4323-9653-9824a2ad815f" providerId="ADAL" clId="{DCC54989-7FD2-5047-809B-27BA7E8DEEE2}" dt="2024-01-25T20:08:51.242" v="2007"/>
          <ac:grpSpMkLst>
            <pc:docMk/>
            <pc:sldMk cId="3308498511" sldId="334"/>
            <ac:grpSpMk id="584" creationId="{161639C2-511D-FD5E-4638-24BFFAC67C54}"/>
          </ac:grpSpMkLst>
        </pc:grpChg>
        <pc:grpChg chg="del mod">
          <ac:chgData name="Kokchun Giang" userId="67e2125d-ec8c-4323-9653-9824a2ad815f" providerId="ADAL" clId="{DCC54989-7FD2-5047-809B-27BA7E8DEEE2}" dt="2024-01-25T20:08:56.755" v="2064"/>
          <ac:grpSpMkLst>
            <pc:docMk/>
            <pc:sldMk cId="3308498511" sldId="334"/>
            <ac:grpSpMk id="585" creationId="{0A35189C-9775-E59A-FD28-0A4ABF6719F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590" creationId="{00A06330-574E-A3FF-018B-5D2235C698F2}"/>
          </ac:grpSpMkLst>
        </pc:grpChg>
        <pc:grpChg chg="del mod">
          <ac:chgData name="Kokchun Giang" userId="67e2125d-ec8c-4323-9653-9824a2ad815f" providerId="ADAL" clId="{DCC54989-7FD2-5047-809B-27BA7E8DEEE2}" dt="2024-01-25T20:08:51.230" v="1985"/>
          <ac:grpSpMkLst>
            <pc:docMk/>
            <pc:sldMk cId="3308498511" sldId="334"/>
            <ac:grpSpMk id="593" creationId="{217A1E3C-47A0-6EE6-3751-58C03BD136F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09" creationId="{76973C88-03CE-AEE0-F0EE-BB88279EA89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10" creationId="{B8689054-7216-7CCD-6C1B-324A2EAC959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18" creationId="{A21B2FAB-4F4D-02CE-C677-506A21778A87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24" creationId="{36B1284B-C98D-B5C0-5064-33E4EED4E9FF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44" creationId="{9620B11C-C1B5-EEBC-B2FA-25D2989C6F0D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49" creationId="{5ED03F24-18B9-FAED-4F6E-DD2B1FC2CA11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61" creationId="{5A12F86F-31C6-2AC2-D9B9-89E666AD37A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62" creationId="{CD7083A6-B0B8-3B57-40F3-A0AE9540B91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75" creationId="{61174588-5995-A300-760F-F0CA74770D8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92" creationId="{ED42AF23-90A4-18D9-860F-60A68176FF2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09" creationId="{D5F9E6FD-7EB0-F119-82FC-72DD0E25E34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10" creationId="{006437F4-FE65-588C-32E4-73C2D20674B2}"/>
          </ac:grpSpMkLst>
        </pc:grpChg>
        <pc:grpChg chg="del mod">
          <ac:chgData name="Kokchun Giang" userId="67e2125d-ec8c-4323-9653-9824a2ad815f" providerId="ADAL" clId="{DCC54989-7FD2-5047-809B-27BA7E8DEEE2}" dt="2024-01-25T20:08:56.749" v="2058"/>
          <ac:grpSpMkLst>
            <pc:docMk/>
            <pc:sldMk cId="3308498511" sldId="334"/>
            <ac:grpSpMk id="728" creationId="{B08165C1-B860-D5C0-03A7-B78C86723F50}"/>
          </ac:grpSpMkLst>
        </pc:grpChg>
        <pc:grpChg chg="del mod">
          <ac:chgData name="Kokchun Giang" userId="67e2125d-ec8c-4323-9653-9824a2ad815f" providerId="ADAL" clId="{DCC54989-7FD2-5047-809B-27BA7E8DEEE2}" dt="2024-01-25T20:08:56.758" v="2068"/>
          <ac:grpSpMkLst>
            <pc:docMk/>
            <pc:sldMk cId="3308498511" sldId="334"/>
            <ac:grpSpMk id="729" creationId="{E3933286-162C-E910-F2DE-CAE5EE1F978B}"/>
          </ac:grpSpMkLst>
        </pc:grpChg>
        <pc:grpChg chg="del mod">
          <ac:chgData name="Kokchun Giang" userId="67e2125d-ec8c-4323-9653-9824a2ad815f" providerId="ADAL" clId="{DCC54989-7FD2-5047-809B-27BA7E8DEEE2}" dt="2024-01-25T20:08:56.757" v="2066"/>
          <ac:grpSpMkLst>
            <pc:docMk/>
            <pc:sldMk cId="3308498511" sldId="334"/>
            <ac:grpSpMk id="741" creationId="{89BAE42D-FC39-84EF-C8CB-921677C152D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42" creationId="{24377F0B-72EC-23B6-01E2-22E2CAC9F849}"/>
          </ac:grpSpMkLst>
        </pc:grpChg>
        <pc:grpChg chg="mod">
          <ac:chgData name="Kokchun Giang" userId="67e2125d-ec8c-4323-9653-9824a2ad815f" providerId="ADAL" clId="{DCC54989-7FD2-5047-809B-27BA7E8DEEE2}" dt="2024-01-25T20:07:41.270" v="1873"/>
          <ac:grpSpMkLst>
            <pc:docMk/>
            <pc:sldMk cId="3308498511" sldId="334"/>
            <ac:grpSpMk id="747" creationId="{07FC0375-A047-03CC-1950-6526B57898AC}"/>
          </ac:grpSpMkLst>
        </pc:grpChg>
        <pc:grpChg chg="mod">
          <ac:chgData name="Kokchun Giang" userId="67e2125d-ec8c-4323-9653-9824a2ad815f" providerId="ADAL" clId="{DCC54989-7FD2-5047-809B-27BA7E8DEEE2}" dt="2024-01-25T20:07:49.491" v="1888"/>
          <ac:grpSpMkLst>
            <pc:docMk/>
            <pc:sldMk cId="3308498511" sldId="334"/>
            <ac:grpSpMk id="757" creationId="{40C1CEDF-EA7A-FE29-B3B2-37B77154C573}"/>
          </ac:grpSpMkLst>
        </pc:grpChg>
        <pc:grpChg chg="mod">
          <ac:chgData name="Kokchun Giang" userId="67e2125d-ec8c-4323-9653-9824a2ad815f" providerId="ADAL" clId="{DCC54989-7FD2-5047-809B-27BA7E8DEEE2}" dt="2024-01-25T20:07:49.491" v="1888"/>
          <ac:grpSpMkLst>
            <pc:docMk/>
            <pc:sldMk cId="3308498511" sldId="334"/>
            <ac:grpSpMk id="758" creationId="{7C404B36-883B-E709-3AA4-3C3D70FC38E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65" creationId="{D50AA54E-F15D-0114-3CC6-B1A1AF8D90A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77" creationId="{68FD7A45-30F3-63D5-41F5-7882168F2D8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88" creationId="{1636408C-E4CA-CD33-6958-BC821D8367A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89" creationId="{FB767E78-A775-32D3-433B-E9600E38EE5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0" creationId="{0C1235A2-DCD6-5210-4A46-49643DF051A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8" creationId="{42FE9167-2BB7-9F7E-F77E-DE0BECE40E1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9" creationId="{4BBB678C-CFBF-5A5E-C8D8-1FC4F4BCD814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10" creationId="{CEDDF945-8332-DD67-8231-00EDCC78596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29" creationId="{15CB0899-9640-7CC0-A2C8-D8A85E8EE00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31" creationId="{A5C98277-668D-8F23-7E6E-AAE85DB6CDA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38" creationId="{446A8D7A-8F15-6DC9-A102-8014E37CB186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52" creationId="{715B1D43-9B4E-EEFD-40A0-7AA28FE6A79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59" creationId="{7802067D-8E0C-67F7-98DA-DA68D638199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69" creationId="{02128E3D-510D-BF23-A844-975F7D44D9F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76" creationId="{54D3831E-F448-EEF8-B0B3-6EAA9BDCD47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95" creationId="{6ED518D9-311A-3949-0440-D8B69B455041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96" creationId="{1EACFA11-E95D-97A2-B3EE-65A7EA71AFC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10" creationId="{158298B8-694E-4C2E-0C9C-0D4972183AAF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18" creationId="{0E97EF0A-0D76-A941-E3A9-35C1008C168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23" creationId="{FC0A394F-046C-5B69-C8D4-C1283C064AE3}"/>
          </ac:grpSpMkLst>
        </pc:grpChg>
        <pc:grpChg chg="del mod">
          <ac:chgData name="Kokchun Giang" userId="67e2125d-ec8c-4323-9653-9824a2ad815f" providerId="ADAL" clId="{DCC54989-7FD2-5047-809B-27BA7E8DEEE2}" dt="2024-01-25T18:16:29.299" v="1650"/>
          <ac:grpSpMkLst>
            <pc:docMk/>
            <pc:sldMk cId="3308498511" sldId="334"/>
            <ac:grpSpMk id="957" creationId="{68FF6D7E-D7D7-AB08-70AA-BCBA5DA48826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70" creationId="{A4FDB3DB-6496-155B-45C4-F48FE550942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71" creationId="{833E52BC-0827-1238-26C0-DA5DFDEE2E96}"/>
          </ac:grpSpMkLst>
        </pc:grpChg>
        <pc:grpChg chg="del mod">
          <ac:chgData name="Kokchun Giang" userId="67e2125d-ec8c-4323-9653-9824a2ad815f" providerId="ADAL" clId="{DCC54989-7FD2-5047-809B-27BA7E8DEEE2}" dt="2024-01-25T20:08:51.244" v="2012"/>
          <ac:grpSpMkLst>
            <pc:docMk/>
            <pc:sldMk cId="3308498511" sldId="334"/>
            <ac:grpSpMk id="975" creationId="{67E82539-A21F-2118-4A7D-BA392D56F946}"/>
          </ac:grpSpMkLst>
        </pc:grpChg>
        <pc:grpChg chg="del mod">
          <ac:chgData name="Kokchun Giang" userId="67e2125d-ec8c-4323-9653-9824a2ad815f" providerId="ADAL" clId="{DCC54989-7FD2-5047-809B-27BA7E8DEEE2}" dt="2024-01-25T20:08:51.247" v="2017"/>
          <ac:grpSpMkLst>
            <pc:docMk/>
            <pc:sldMk cId="3308498511" sldId="334"/>
            <ac:grpSpMk id="984" creationId="{40B10AAB-9EFD-8BCF-5D9A-242858364078}"/>
          </ac:grpSpMkLst>
        </pc:grpChg>
        <pc:grpChg chg="del mod">
          <ac:chgData name="Kokchun Giang" userId="67e2125d-ec8c-4323-9653-9824a2ad815f" providerId="ADAL" clId="{DCC54989-7FD2-5047-809B-27BA7E8DEEE2}" dt="2024-01-25T20:08:51.248" v="2019"/>
          <ac:grpSpMkLst>
            <pc:docMk/>
            <pc:sldMk cId="3308498511" sldId="334"/>
            <ac:grpSpMk id="996" creationId="{E3FA17FE-C97E-28A2-9D01-69EFEA09403E}"/>
          </ac:grpSpMkLst>
        </pc:grpChg>
        <pc:grpChg chg="del mod">
          <ac:chgData name="Kokchun Giang" userId="67e2125d-ec8c-4323-9653-9824a2ad815f" providerId="ADAL" clId="{DCC54989-7FD2-5047-809B-27BA7E8DEEE2}" dt="2024-01-25T20:08:51.242" v="2008"/>
          <ac:grpSpMkLst>
            <pc:docMk/>
            <pc:sldMk cId="3308498511" sldId="334"/>
            <ac:grpSpMk id="997" creationId="{6A6437A5-FA09-2E3E-34B5-A38FBFBC0EE5}"/>
          </ac:grpSpMkLst>
        </pc:grpChg>
        <pc:grpChg chg="del mod">
          <ac:chgData name="Kokchun Giang" userId="67e2125d-ec8c-4323-9653-9824a2ad815f" providerId="ADAL" clId="{DCC54989-7FD2-5047-809B-27BA7E8DEEE2}" dt="2024-01-25T20:08:51.246" v="2015"/>
          <ac:grpSpMkLst>
            <pc:docMk/>
            <pc:sldMk cId="3308498511" sldId="334"/>
            <ac:grpSpMk id="998" creationId="{8B4144A7-AF98-34A9-A69A-16BACAEC93AA}"/>
          </ac:grpSpMkLst>
        </pc:grpChg>
        <pc:grpChg chg="del mod">
          <ac:chgData name="Kokchun Giang" userId="67e2125d-ec8c-4323-9653-9824a2ad815f" providerId="ADAL" clId="{DCC54989-7FD2-5047-809B-27BA7E8DEEE2}" dt="2024-01-25T20:08:51.245" v="2013"/>
          <ac:grpSpMkLst>
            <pc:docMk/>
            <pc:sldMk cId="3308498511" sldId="334"/>
            <ac:grpSpMk id="1014" creationId="{719E3275-5CCA-F0F2-5FB2-4D492AAAC78D}"/>
          </ac:grpSpMkLst>
        </pc:grpChg>
        <pc:grpChg chg="del mod">
          <ac:chgData name="Kokchun Giang" userId="67e2125d-ec8c-4323-9653-9824a2ad815f" providerId="ADAL" clId="{DCC54989-7FD2-5047-809B-27BA7E8DEEE2}" dt="2024-01-25T20:08:51.250" v="2022"/>
          <ac:grpSpMkLst>
            <pc:docMk/>
            <pc:sldMk cId="3308498511" sldId="334"/>
            <ac:grpSpMk id="1015" creationId="{01B0C378-C35A-EA18-27CA-83F9BC736AFE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24" creationId="{30660EDD-2971-29A5-66DE-41A65261903F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39" creationId="{A980A097-7260-FFD6-5E5A-4EFDB68445D2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40" creationId="{A311207B-FBD4-FEF2-C291-2E0AD9A5448D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41" creationId="{91E9D407-C7E9-C419-9D59-A71F9295EEFC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60" creationId="{FEA8AD54-9CFD-C6B2-73A5-7C17CA8A78A6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71" creationId="{CFA01B7E-7570-13E3-04B1-8E214C012310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72" creationId="{CD885B3C-9BD7-D8CD-EF02-2EFF1AD106D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76" creationId="{D031E3C8-D530-77DB-CB21-CD7077BE6482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87" creationId="{7AC14D6A-2D32-C8F6-93A7-C2891DB42D8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88" creationId="{4FFDB34E-BB94-D5A6-B7E5-19F13FE88AA2}"/>
          </ac:grpSpMkLst>
        </pc:grpChg>
        <pc:grpChg chg="del mod">
          <ac:chgData name="Kokchun Giang" userId="67e2125d-ec8c-4323-9653-9824a2ad815f" providerId="ADAL" clId="{DCC54989-7FD2-5047-809B-27BA7E8DEEE2}" dt="2024-01-25T20:09:55.145" v="2167"/>
          <ac:grpSpMkLst>
            <pc:docMk/>
            <pc:sldMk cId="3308498511" sldId="334"/>
            <ac:grpSpMk id="1100" creationId="{D938A107-8B89-7F54-8095-FC52D4AA564C}"/>
          </ac:grpSpMkLst>
        </pc:grpChg>
        <pc:grpChg chg="del mod">
          <ac:chgData name="Kokchun Giang" userId="67e2125d-ec8c-4323-9653-9824a2ad815f" providerId="ADAL" clId="{DCC54989-7FD2-5047-809B-27BA7E8DEEE2}" dt="2024-01-25T20:09:55.145" v="2167"/>
          <ac:grpSpMkLst>
            <pc:docMk/>
            <pc:sldMk cId="3308498511" sldId="334"/>
            <ac:grpSpMk id="1101" creationId="{B7ECC65F-1473-001F-97BE-55D59ABBED61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11" creationId="{25141FF5-30C1-18F9-9617-072818E302B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23" creationId="{48A93781-39E4-D5D0-05DA-EADFA0423854}"/>
          </ac:grpSpMkLst>
        </pc:grpChg>
        <pc:grpChg chg="add 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124" creationId="{12B0C7C7-31DF-6529-D3B6-1F338ADDD4B4}"/>
          </ac:grpSpMkLst>
        </pc:grpChg>
        <pc:grpChg chg="add 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1125" creationId="{28982053-F945-2FAB-A104-9B3AA855236C}"/>
          </ac:grpSpMkLst>
        </pc:grpChg>
        <pc:grpChg chg="add 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126" creationId="{7F460CC4-28AB-A6D5-E9D5-50039179425A}"/>
          </ac:grpSpMkLst>
        </pc:grpChg>
        <pc:grpChg chg="add 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27" creationId="{C441D0B0-1D7F-4248-F0CF-A46D1DD232F1}"/>
          </ac:grpSpMkLst>
        </pc:grpChg>
        <pc:inkChg chg="add mod">
          <ac:chgData name="Kokchun Giang" userId="67e2125d-ec8c-4323-9653-9824a2ad815f" providerId="ADAL" clId="{DCC54989-7FD2-5047-809B-27BA7E8DEEE2}" dt="2024-01-25T20:13:06.198" v="2208" actId="164"/>
          <ac:inkMkLst>
            <pc:docMk/>
            <pc:sldMk cId="3308498511" sldId="334"/>
            <ac:inkMk id="2" creationId="{175D037C-2FD3-214F-F85B-B19CC30B0671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3" creationId="{ADFE1AF6-AB02-EA03-D101-793E133C5EDE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4" creationId="{52956BEE-E1D3-8A13-1F8F-ED3B8E05C0AF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5" creationId="{6C2B81B4-E5F2-29B8-4F09-9648D5227BC1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6" creationId="{F25067FE-834A-4B9D-4F4A-77BA125FDF19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7" creationId="{31A0FB4F-6FC3-817E-9E9F-B732D1A0169D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8" creationId="{6C4DADA7-A743-E859-ACE6-ABEBFFB23B44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9" creationId="{9088C97E-6F02-DB3E-0A7C-A3349CA4C796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10" creationId="{ACC8FF3A-1C43-2AB7-6CB5-621ED7F12E29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11" creationId="{2D8E9F1F-6277-FFFC-197E-EA4B4E4278E6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3" creationId="{E93AE6B9-9381-D6BD-9071-D20746E18072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4" creationId="{9344B855-AC72-9337-97BE-83EADE861744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5" creationId="{EA661867-00E6-D43A-7010-4E4CD0B214EB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7" creationId="{FB90BBF9-7402-E2E9-BC0A-E9D4B01AB230}"/>
          </ac:inkMkLst>
        </pc:inkChg>
        <pc:inkChg chg="add mod">
          <ac:chgData name="Kokchun Giang" userId="67e2125d-ec8c-4323-9653-9824a2ad815f" providerId="ADAL" clId="{DCC54989-7FD2-5047-809B-27BA7E8DEEE2}" dt="2024-01-25T20:13:06.198" v="2208" actId="164"/>
          <ac:inkMkLst>
            <pc:docMk/>
            <pc:sldMk cId="3308498511" sldId="334"/>
            <ac:inkMk id="18" creationId="{D2EE8598-B12A-5D6E-C8A5-AF3512933B4A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0" creationId="{A30E8412-DFB4-CA49-8F89-5C97E8DF117B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1" creationId="{D567914C-A4E3-9166-D154-4BA09119FB61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2" creationId="{B9FDAD6A-F775-3D6A-49BA-F15405FA6F3B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3" creationId="{A25CAC1B-9D89-7485-71DB-6D437F793D63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4" creationId="{D55B55F3-AD3E-ABE7-4D16-6948E533CA48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5" creationId="{1D44B9BA-4D83-37AA-F5EA-2A5443E70994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6" creationId="{E8DE40E4-5A85-BF06-3AD4-CA7F79858760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7" creationId="{6C2EA8DD-065E-D629-D3E7-BA2BBF50DC90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9" creationId="{02962152-3CB1-B2D9-5059-9AB6D7D4EA24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0" creationId="{D93BD42A-BBBE-029E-68E1-3C76D90CF237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1" creationId="{78BD07F7-FA2A-6EBD-CBC3-1B9695FBA258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2" creationId="{92C07947-FFA4-ABB9-2F59-B7ED621E8E2D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3" creationId="{95CEC32A-7032-FDAC-179F-CF5E5FE699FE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4" creationId="{1FDA5E28-B82C-0D05-A6F1-715B1C94DFC9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6" creationId="{6F1F9EC0-AE1E-EBCD-D2F4-17AE4439CDA1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7" creationId="{0AF73772-624D-020B-2AB5-A328A6792C70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8" creationId="{24BBA2A0-BFA0-8248-44FF-6B8E1E57FB0F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0" creationId="{701CDD08-98E5-736B-0493-53A4C2AD76D9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1" creationId="{71C1D226-78C9-5DD3-2587-7621187E5BC7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2" creationId="{148A601E-7C0E-087B-0052-B498657D5973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3" creationId="{E72CC87C-A84E-2204-964B-63B9E1D9B324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4" creationId="{46342CA8-4EB0-C4C8-0570-42142EAC01C6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5" creationId="{8764E115-8FC6-D89D-E6D4-E570E58FB29E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2" creationId="{CC4835DB-5CE7-2D0E-FBCA-F0E87F37142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3" creationId="{E862B03C-F9A1-B20E-DAC0-91373A2436FC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4" creationId="{8BF4A819-333D-D384-4398-F2076BE853ED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5" creationId="{68FFF1B4-0778-F217-9D31-B46A50E6CB5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6" creationId="{C381A98D-89DB-EF5B-B771-5E35DEEEFEA1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7" creationId="{FA0B53EC-4339-D6AD-E8CF-879E67B6C9FA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8" creationId="{9D6C46A6-7C89-DAC2-4AE3-113260328F8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9" creationId="{2DF830FD-74B3-C011-5096-F1B5E76FAC7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60" creationId="{97FFA5C9-B7A1-B8FB-8732-84C68958AC33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63" creationId="{C5072052-74D7-2E3F-1F0C-F9C4A2CC5B5F}"/>
          </ac:inkMkLst>
        </pc:inkChg>
        <pc:inkChg chg="add del mod">
          <ac:chgData name="Kokchun Giang" userId="67e2125d-ec8c-4323-9653-9824a2ad815f" providerId="ADAL" clId="{DCC54989-7FD2-5047-809B-27BA7E8DEEE2}" dt="2024-01-25T20:08:51.253" v="2025"/>
          <ac:inkMkLst>
            <pc:docMk/>
            <pc:sldMk cId="3308498511" sldId="334"/>
            <ac:inkMk id="384" creationId="{0E06F336-FFB7-ED7A-A0EC-3568BB336E91}"/>
          </ac:inkMkLst>
        </pc:inkChg>
        <pc:inkChg chg="add del mod">
          <ac:chgData name="Kokchun Giang" userId="67e2125d-ec8c-4323-9653-9824a2ad815f" providerId="ADAL" clId="{DCC54989-7FD2-5047-809B-27BA7E8DEEE2}" dt="2024-01-25T20:08:51.234" v="1994"/>
          <ac:inkMkLst>
            <pc:docMk/>
            <pc:sldMk cId="3308498511" sldId="334"/>
            <ac:inkMk id="385" creationId="{7774B7C2-0923-ADA5-DFEA-9FAB47CCF025}"/>
          </ac:inkMkLst>
        </pc:inkChg>
        <pc:inkChg chg="add del mod">
          <ac:chgData name="Kokchun Giang" userId="67e2125d-ec8c-4323-9653-9824a2ad815f" providerId="ADAL" clId="{DCC54989-7FD2-5047-809B-27BA7E8DEEE2}" dt="2024-01-25T20:08:51.225" v="1975"/>
          <ac:inkMkLst>
            <pc:docMk/>
            <pc:sldMk cId="3308498511" sldId="334"/>
            <ac:inkMk id="386" creationId="{98E316CF-2FF1-7238-0C95-B4EB51D8D554}"/>
          </ac:inkMkLst>
        </pc:inkChg>
        <pc:inkChg chg="add del mod">
          <ac:chgData name="Kokchun Giang" userId="67e2125d-ec8c-4323-9653-9824a2ad815f" providerId="ADAL" clId="{DCC54989-7FD2-5047-809B-27BA7E8DEEE2}" dt="2024-01-25T20:08:56.761" v="2073"/>
          <ac:inkMkLst>
            <pc:docMk/>
            <pc:sldMk cId="3308498511" sldId="334"/>
            <ac:inkMk id="387" creationId="{C68BF94F-BD56-1ED6-68D0-CC7919A4ACF7}"/>
          </ac:inkMkLst>
        </pc:inkChg>
        <pc:inkChg chg="add del mod">
          <ac:chgData name="Kokchun Giang" userId="67e2125d-ec8c-4323-9653-9824a2ad815f" providerId="ADAL" clId="{DCC54989-7FD2-5047-809B-27BA7E8DEEE2}" dt="2024-01-25T20:08:56.760" v="2071"/>
          <ac:inkMkLst>
            <pc:docMk/>
            <pc:sldMk cId="3308498511" sldId="334"/>
            <ac:inkMk id="388" creationId="{25C2C7F3-174A-DB98-F4AC-C78DB2CA5079}"/>
          </ac:inkMkLst>
        </pc:inkChg>
        <pc:inkChg chg="add del mod">
          <ac:chgData name="Kokchun Giang" userId="67e2125d-ec8c-4323-9653-9824a2ad815f" providerId="ADAL" clId="{DCC54989-7FD2-5047-809B-27BA7E8DEEE2}" dt="2024-01-25T20:08:52.760" v="2055"/>
          <ac:inkMkLst>
            <pc:docMk/>
            <pc:sldMk cId="3308498511" sldId="334"/>
            <ac:inkMk id="389" creationId="{307C28EF-BBBF-D5C9-B3B8-5484F7586F0C}"/>
          </ac:inkMkLst>
        </pc:inkChg>
        <pc:inkChg chg="add del mod">
          <ac:chgData name="Kokchun Giang" userId="67e2125d-ec8c-4323-9653-9824a2ad815f" providerId="ADAL" clId="{DCC54989-7FD2-5047-809B-27BA7E8DEEE2}" dt="2024-01-25T20:07:57.526" v="1910" actId="9405"/>
          <ac:inkMkLst>
            <pc:docMk/>
            <pc:sldMk cId="3308498511" sldId="334"/>
            <ac:inkMk id="390" creationId="{009CFDC1-754B-03C8-E059-7B7D5152F836}"/>
          </ac:inkMkLst>
        </pc:inkChg>
        <pc:inkChg chg="add del mod">
          <ac:chgData name="Kokchun Giang" userId="67e2125d-ec8c-4323-9653-9824a2ad815f" providerId="ADAL" clId="{DCC54989-7FD2-5047-809B-27BA7E8DEEE2}" dt="2024-01-25T20:07:57.280" v="1909"/>
          <ac:inkMkLst>
            <pc:docMk/>
            <pc:sldMk cId="3308498511" sldId="334"/>
            <ac:inkMk id="391" creationId="{6847607D-417A-09E5-8AED-F025B3497593}"/>
          </ac:inkMkLst>
        </pc:inkChg>
        <pc:inkChg chg="add del mod">
          <ac:chgData name="Kokchun Giang" userId="67e2125d-ec8c-4323-9653-9824a2ad815f" providerId="ADAL" clId="{DCC54989-7FD2-5047-809B-27BA7E8DEEE2}" dt="2024-01-25T20:08:52.247" v="2051"/>
          <ac:inkMkLst>
            <pc:docMk/>
            <pc:sldMk cId="3308498511" sldId="334"/>
            <ac:inkMk id="397" creationId="{36C62A79-280A-0ED5-B742-ECAABC9B1E39}"/>
          </ac:inkMkLst>
        </pc:inkChg>
        <pc:inkChg chg="add del mod">
          <ac:chgData name="Kokchun Giang" userId="67e2125d-ec8c-4323-9653-9824a2ad815f" providerId="ADAL" clId="{DCC54989-7FD2-5047-809B-27BA7E8DEEE2}" dt="2024-01-25T20:08:52.246" v="2049"/>
          <ac:inkMkLst>
            <pc:docMk/>
            <pc:sldMk cId="3308498511" sldId="334"/>
            <ac:inkMk id="398" creationId="{5E3BDC11-5555-F29E-D610-27323FE0C5D5}"/>
          </ac:inkMkLst>
        </pc:inkChg>
        <pc:inkChg chg="add del mod">
          <ac:chgData name="Kokchun Giang" userId="67e2125d-ec8c-4323-9653-9824a2ad815f" providerId="ADAL" clId="{DCC54989-7FD2-5047-809B-27BA7E8DEEE2}" dt="2024-01-25T20:08:51.714" v="2041"/>
          <ac:inkMkLst>
            <pc:docMk/>
            <pc:sldMk cId="3308498511" sldId="334"/>
            <ac:inkMk id="399" creationId="{B6C4098A-974A-D3DE-27EF-43B506FF5EA5}"/>
          </ac:inkMkLst>
        </pc:inkChg>
        <pc:inkChg chg="add del mod">
          <ac:chgData name="Kokchun Giang" userId="67e2125d-ec8c-4323-9653-9824a2ad815f" providerId="ADAL" clId="{DCC54989-7FD2-5047-809B-27BA7E8DEEE2}" dt="2024-01-25T20:08:51.449" v="2036"/>
          <ac:inkMkLst>
            <pc:docMk/>
            <pc:sldMk cId="3308498511" sldId="334"/>
            <ac:inkMk id="400" creationId="{89A6EFB4-DAFE-4E74-3833-EC5D87C6BA31}"/>
          </ac:inkMkLst>
        </pc:inkChg>
        <pc:inkChg chg="add del mod">
          <ac:chgData name="Kokchun Giang" userId="67e2125d-ec8c-4323-9653-9824a2ad815f" providerId="ADAL" clId="{DCC54989-7FD2-5047-809B-27BA7E8DEEE2}" dt="2024-01-25T20:08:51.714" v="2040"/>
          <ac:inkMkLst>
            <pc:docMk/>
            <pc:sldMk cId="3308498511" sldId="334"/>
            <ac:inkMk id="401" creationId="{349FCB92-1DFD-137D-5A68-E7826E3884C1}"/>
          </ac:inkMkLst>
        </pc:inkChg>
        <pc:inkChg chg="add del mod">
          <ac:chgData name="Kokchun Giang" userId="67e2125d-ec8c-4323-9653-9824a2ad815f" providerId="ADAL" clId="{DCC54989-7FD2-5047-809B-27BA7E8DEEE2}" dt="2024-01-25T20:08:51.448" v="2034"/>
          <ac:inkMkLst>
            <pc:docMk/>
            <pc:sldMk cId="3308498511" sldId="334"/>
            <ac:inkMk id="402" creationId="{72CF4D85-02F5-6308-BA68-6818104D8A77}"/>
          </ac:inkMkLst>
        </pc:inkChg>
        <pc:inkChg chg="add del mod">
          <ac:chgData name="Kokchun Giang" userId="67e2125d-ec8c-4323-9653-9824a2ad815f" providerId="ADAL" clId="{DCC54989-7FD2-5047-809B-27BA7E8DEEE2}" dt="2024-01-25T20:08:51.447" v="2032"/>
          <ac:inkMkLst>
            <pc:docMk/>
            <pc:sldMk cId="3308498511" sldId="334"/>
            <ac:inkMk id="403" creationId="{95007858-B8D1-9734-B4B6-AE132CEA5B6A}"/>
          </ac:inkMkLst>
        </pc:inkChg>
        <pc:inkChg chg="add del mod">
          <ac:chgData name="Kokchun Giang" userId="67e2125d-ec8c-4323-9653-9824a2ad815f" providerId="ADAL" clId="{DCC54989-7FD2-5047-809B-27BA7E8DEEE2}" dt="2024-01-25T20:08:51.368" v="2030"/>
          <ac:inkMkLst>
            <pc:docMk/>
            <pc:sldMk cId="3308498511" sldId="334"/>
            <ac:inkMk id="404" creationId="{49105378-9048-55EE-FF3D-76B073A2DE6A}"/>
          </ac:inkMkLst>
        </pc:inkChg>
        <pc:inkChg chg="add del mod">
          <ac:chgData name="Kokchun Giang" userId="67e2125d-ec8c-4323-9653-9824a2ad815f" providerId="ADAL" clId="{DCC54989-7FD2-5047-809B-27BA7E8DEEE2}" dt="2024-01-25T20:08:51.228" v="1982"/>
          <ac:inkMkLst>
            <pc:docMk/>
            <pc:sldMk cId="3308498511" sldId="334"/>
            <ac:inkMk id="405" creationId="{1443DA65-C85D-2ACA-A376-F06D0EDBD243}"/>
          </ac:inkMkLst>
        </pc:inkChg>
        <pc:inkChg chg="add del mod">
          <ac:chgData name="Kokchun Giang" userId="67e2125d-ec8c-4323-9653-9824a2ad815f" providerId="ADAL" clId="{DCC54989-7FD2-5047-809B-27BA7E8DEEE2}" dt="2024-01-25T20:08:52.498" v="2053"/>
          <ac:inkMkLst>
            <pc:docMk/>
            <pc:sldMk cId="3308498511" sldId="334"/>
            <ac:inkMk id="407" creationId="{5C26C8B1-2C97-4559-5A70-E6C5BCFF9E10}"/>
          </ac:inkMkLst>
        </pc:inkChg>
        <pc:inkChg chg="add del mod">
          <ac:chgData name="Kokchun Giang" userId="67e2125d-ec8c-4323-9653-9824a2ad815f" providerId="ADAL" clId="{DCC54989-7FD2-5047-809B-27BA7E8DEEE2}" dt="2024-01-25T20:08:52.244" v="2046"/>
          <ac:inkMkLst>
            <pc:docMk/>
            <pc:sldMk cId="3308498511" sldId="334"/>
            <ac:inkMk id="408" creationId="{A803EA9C-71D7-7254-3C98-55CDCB049F37}"/>
          </ac:inkMkLst>
        </pc:inkChg>
        <pc:inkChg chg="add del mod">
          <ac:chgData name="Kokchun Giang" userId="67e2125d-ec8c-4323-9653-9824a2ad815f" providerId="ADAL" clId="{DCC54989-7FD2-5047-809B-27BA7E8DEEE2}" dt="2024-01-25T20:08:51.976" v="2044"/>
          <ac:inkMkLst>
            <pc:docMk/>
            <pc:sldMk cId="3308498511" sldId="334"/>
            <ac:inkMk id="409" creationId="{A01BF4F8-4C03-7D2B-0879-34DE5C65C074}"/>
          </ac:inkMkLst>
        </pc:inkChg>
        <pc:inkChg chg="add del mod">
          <ac:chgData name="Kokchun Giang" userId="67e2125d-ec8c-4323-9653-9824a2ad815f" providerId="ADAL" clId="{DCC54989-7FD2-5047-809B-27BA7E8DEEE2}" dt="2024-01-25T20:08:51.713" v="2038"/>
          <ac:inkMkLst>
            <pc:docMk/>
            <pc:sldMk cId="3308498511" sldId="334"/>
            <ac:inkMk id="410" creationId="{EE8502B8-A122-CB69-4768-68BAF8754C01}"/>
          </ac:inkMkLst>
        </pc:inkChg>
        <pc:inkChg chg="add del mod">
          <ac:chgData name="Kokchun Giang" userId="67e2125d-ec8c-4323-9653-9824a2ad815f" providerId="ADAL" clId="{DCC54989-7FD2-5047-809B-27BA7E8DEEE2}" dt="2024-01-25T20:08:51.712" v="2037"/>
          <ac:inkMkLst>
            <pc:docMk/>
            <pc:sldMk cId="3308498511" sldId="334"/>
            <ac:inkMk id="411" creationId="{1B2CE5E1-B01C-B25E-2CD5-2E6BCB6AD9EA}"/>
          </ac:inkMkLst>
        </pc:inkChg>
        <pc:inkChg chg="add del mod">
          <ac:chgData name="Kokchun Giang" userId="67e2125d-ec8c-4323-9653-9824a2ad815f" providerId="ADAL" clId="{DCC54989-7FD2-5047-809B-27BA7E8DEEE2}" dt="2024-01-25T20:08:51.449" v="2035"/>
          <ac:inkMkLst>
            <pc:docMk/>
            <pc:sldMk cId="3308498511" sldId="334"/>
            <ac:inkMk id="412" creationId="{2DAC47AD-F86A-C5E0-CA2E-EAB3E4F78EA0}"/>
          </ac:inkMkLst>
        </pc:inkChg>
        <pc:inkChg chg="add del mod">
          <ac:chgData name="Kokchun Giang" userId="67e2125d-ec8c-4323-9653-9824a2ad815f" providerId="ADAL" clId="{DCC54989-7FD2-5047-809B-27BA7E8DEEE2}" dt="2024-01-25T20:08:51.448" v="2033"/>
          <ac:inkMkLst>
            <pc:docMk/>
            <pc:sldMk cId="3308498511" sldId="334"/>
            <ac:inkMk id="419" creationId="{F92A1EF7-D219-8647-53AD-5D757F3257D0}"/>
          </ac:inkMkLst>
        </pc:inkChg>
        <pc:inkChg chg="add del mod">
          <ac:chgData name="Kokchun Giang" userId="67e2125d-ec8c-4323-9653-9824a2ad815f" providerId="ADAL" clId="{DCC54989-7FD2-5047-809B-27BA7E8DEEE2}" dt="2024-01-25T20:08:07.451" v="1935" actId="9405"/>
          <ac:inkMkLst>
            <pc:docMk/>
            <pc:sldMk cId="3308498511" sldId="334"/>
            <ac:inkMk id="420" creationId="{B833799D-74BF-965D-CBB5-B4BDDB3EE2B1}"/>
          </ac:inkMkLst>
        </pc:inkChg>
        <pc:inkChg chg="add del mod">
          <ac:chgData name="Kokchun Giang" userId="67e2125d-ec8c-4323-9653-9824a2ad815f" providerId="ADAL" clId="{DCC54989-7FD2-5047-809B-27BA7E8DEEE2}" dt="2024-01-25T20:08:07.127" v="1934" actId="9405"/>
          <ac:inkMkLst>
            <pc:docMk/>
            <pc:sldMk cId="3308498511" sldId="334"/>
            <ac:inkMk id="421" creationId="{B055EFBE-ACE6-ED4A-E0D4-2A746ACCD53B}"/>
          </ac:inkMkLst>
        </pc:inkChg>
        <pc:inkChg chg="add del mod">
          <ac:chgData name="Kokchun Giang" userId="67e2125d-ec8c-4323-9653-9824a2ad815f" providerId="ADAL" clId="{DCC54989-7FD2-5047-809B-27BA7E8DEEE2}" dt="2024-01-25T20:08:06.888" v="1933"/>
          <ac:inkMkLst>
            <pc:docMk/>
            <pc:sldMk cId="3308498511" sldId="334"/>
            <ac:inkMk id="422" creationId="{700D773C-BA5F-22AA-F5AB-48D93B01CA57}"/>
          </ac:inkMkLst>
        </pc:inkChg>
        <pc:inkChg chg="add del mod">
          <ac:chgData name="Kokchun Giang" userId="67e2125d-ec8c-4323-9653-9824a2ad815f" providerId="ADAL" clId="{DCC54989-7FD2-5047-809B-27BA7E8DEEE2}" dt="2024-01-25T20:08:51.254" v="2027"/>
          <ac:inkMkLst>
            <pc:docMk/>
            <pc:sldMk cId="3308498511" sldId="334"/>
            <ac:inkMk id="425" creationId="{91FE65E5-2653-A81B-5AE5-2C3BFF66DBD8}"/>
          </ac:inkMkLst>
        </pc:inkChg>
        <pc:inkChg chg="add del mod">
          <ac:chgData name="Kokchun Giang" userId="67e2125d-ec8c-4323-9653-9824a2ad815f" providerId="ADAL" clId="{DCC54989-7FD2-5047-809B-27BA7E8DEEE2}" dt="2024-01-25T20:08:51.231" v="1987"/>
          <ac:inkMkLst>
            <pc:docMk/>
            <pc:sldMk cId="3308498511" sldId="334"/>
            <ac:inkMk id="426" creationId="{2DF737FC-0EAC-D564-B978-DBDAD14443A5}"/>
          </ac:inkMkLst>
        </pc:inkChg>
        <pc:inkChg chg="add del mod">
          <ac:chgData name="Kokchun Giang" userId="67e2125d-ec8c-4323-9653-9824a2ad815f" providerId="ADAL" clId="{DCC54989-7FD2-5047-809B-27BA7E8DEEE2}" dt="2024-01-25T20:08:51.219" v="1965"/>
          <ac:inkMkLst>
            <pc:docMk/>
            <pc:sldMk cId="3308498511" sldId="334"/>
            <ac:inkMk id="427" creationId="{284C05B5-B4FF-AB88-CE47-F879B115B9CE}"/>
          </ac:inkMkLst>
        </pc:inkChg>
        <pc:inkChg chg="add del mod">
          <ac:chgData name="Kokchun Giang" userId="67e2125d-ec8c-4323-9653-9824a2ad815f" providerId="ADAL" clId="{DCC54989-7FD2-5047-809B-27BA7E8DEEE2}" dt="2024-01-25T20:08:51.213" v="1956"/>
          <ac:inkMkLst>
            <pc:docMk/>
            <pc:sldMk cId="3308498511" sldId="334"/>
            <ac:inkMk id="428" creationId="{37EF63D4-8B5B-4731-C31F-EB34455DD2C9}"/>
          </ac:inkMkLst>
        </pc:inkChg>
        <pc:inkChg chg="add del mod">
          <ac:chgData name="Kokchun Giang" userId="67e2125d-ec8c-4323-9653-9824a2ad815f" providerId="ADAL" clId="{DCC54989-7FD2-5047-809B-27BA7E8DEEE2}" dt="2024-01-25T20:08:51.227" v="1979"/>
          <ac:inkMkLst>
            <pc:docMk/>
            <pc:sldMk cId="3308498511" sldId="334"/>
            <ac:inkMk id="429" creationId="{17334704-7611-8892-026C-C9F304225AF3}"/>
          </ac:inkMkLst>
        </pc:inkChg>
        <pc:inkChg chg="add del mod">
          <ac:chgData name="Kokchun Giang" userId="67e2125d-ec8c-4323-9653-9824a2ad815f" providerId="ADAL" clId="{DCC54989-7FD2-5047-809B-27BA7E8DEEE2}" dt="2024-01-25T20:08:51.235" v="1995"/>
          <ac:inkMkLst>
            <pc:docMk/>
            <pc:sldMk cId="3308498511" sldId="334"/>
            <ac:inkMk id="431" creationId="{E5011A25-909D-8349-3E84-3B539ACFF88E}"/>
          </ac:inkMkLst>
        </pc:inkChg>
        <pc:inkChg chg="add del mod">
          <ac:chgData name="Kokchun Giang" userId="67e2125d-ec8c-4323-9653-9824a2ad815f" providerId="ADAL" clId="{DCC54989-7FD2-5047-809B-27BA7E8DEEE2}" dt="2024-01-25T20:08:51.222" v="1970"/>
          <ac:inkMkLst>
            <pc:docMk/>
            <pc:sldMk cId="3308498511" sldId="334"/>
            <ac:inkMk id="432" creationId="{ADCC210E-B4A2-6FCC-6DFB-9586E9A1C231}"/>
          </ac:inkMkLst>
        </pc:inkChg>
        <pc:inkChg chg="add del mod">
          <ac:chgData name="Kokchun Giang" userId="67e2125d-ec8c-4323-9653-9824a2ad815f" providerId="ADAL" clId="{DCC54989-7FD2-5047-809B-27BA7E8DEEE2}" dt="2024-01-25T20:08:51.239" v="2002"/>
          <ac:inkMkLst>
            <pc:docMk/>
            <pc:sldMk cId="3308498511" sldId="334"/>
            <ac:inkMk id="433" creationId="{6F23EB93-91ED-DEFF-2979-F0E41F7315E3}"/>
          </ac:inkMkLst>
        </pc:inkChg>
        <pc:inkChg chg="add del mod">
          <ac:chgData name="Kokchun Giang" userId="67e2125d-ec8c-4323-9653-9824a2ad815f" providerId="ADAL" clId="{DCC54989-7FD2-5047-809B-27BA7E8DEEE2}" dt="2024-01-25T20:08:51.234" v="1993"/>
          <ac:inkMkLst>
            <pc:docMk/>
            <pc:sldMk cId="3308498511" sldId="334"/>
            <ac:inkMk id="434" creationId="{D7AB7FC8-8D66-6F6F-9209-8F1F2C42DA1A}"/>
          </ac:inkMkLst>
        </pc:inkChg>
        <pc:inkChg chg="add del mod">
          <ac:chgData name="Kokchun Giang" userId="67e2125d-ec8c-4323-9653-9824a2ad815f" providerId="ADAL" clId="{DCC54989-7FD2-5047-809B-27BA7E8DEEE2}" dt="2024-01-25T20:08:51.238" v="2000"/>
          <ac:inkMkLst>
            <pc:docMk/>
            <pc:sldMk cId="3308498511" sldId="334"/>
            <ac:inkMk id="435" creationId="{37593019-E238-6337-2EA2-B084B5A2A232}"/>
          </ac:inkMkLst>
        </pc:inkChg>
        <pc:inkChg chg="add del mod">
          <ac:chgData name="Kokchun Giang" userId="67e2125d-ec8c-4323-9653-9824a2ad815f" providerId="ADAL" clId="{DCC54989-7FD2-5047-809B-27BA7E8DEEE2}" dt="2024-01-25T20:08:51.232" v="1989"/>
          <ac:inkMkLst>
            <pc:docMk/>
            <pc:sldMk cId="3308498511" sldId="334"/>
            <ac:inkMk id="436" creationId="{E74FFACE-F69B-350C-0A92-F43763283BBD}"/>
          </ac:inkMkLst>
        </pc:inkChg>
        <pc:inkChg chg="add del mod">
          <ac:chgData name="Kokchun Giang" userId="67e2125d-ec8c-4323-9653-9824a2ad815f" providerId="ADAL" clId="{DCC54989-7FD2-5047-809B-27BA7E8DEEE2}" dt="2024-01-25T20:08:51.221" v="1969"/>
          <ac:inkMkLst>
            <pc:docMk/>
            <pc:sldMk cId="3308498511" sldId="334"/>
            <ac:inkMk id="437" creationId="{CD203FB1-91E5-9068-7BF9-858E596770BA}"/>
          </ac:inkMkLst>
        </pc:inkChg>
        <pc:inkChg chg="add del mod">
          <ac:chgData name="Kokchun Giang" userId="67e2125d-ec8c-4323-9653-9824a2ad815f" providerId="ADAL" clId="{DCC54989-7FD2-5047-809B-27BA7E8DEEE2}" dt="2024-01-25T20:08:51.216" v="1960"/>
          <ac:inkMkLst>
            <pc:docMk/>
            <pc:sldMk cId="3308498511" sldId="334"/>
            <ac:inkMk id="438" creationId="{A4848FE2-72CC-2AAF-5078-88DF382A84DD}"/>
          </ac:inkMkLst>
        </pc:inkChg>
        <pc:inkChg chg="add del mod">
          <ac:chgData name="Kokchun Giang" userId="67e2125d-ec8c-4323-9653-9824a2ad815f" providerId="ADAL" clId="{DCC54989-7FD2-5047-809B-27BA7E8DEEE2}" dt="2024-01-25T20:08:51.220" v="1967"/>
          <ac:inkMkLst>
            <pc:docMk/>
            <pc:sldMk cId="3308498511" sldId="334"/>
            <ac:inkMk id="440" creationId="{BF81727D-C0C6-59B9-C17D-466B418DED97}"/>
          </ac:inkMkLst>
        </pc:inkChg>
        <pc:inkChg chg="add del mod">
          <ac:chgData name="Kokchun Giang" userId="67e2125d-ec8c-4323-9653-9824a2ad815f" providerId="ADAL" clId="{DCC54989-7FD2-5047-809B-27BA7E8DEEE2}" dt="2024-01-25T20:08:51.217" v="1962"/>
          <ac:inkMkLst>
            <pc:docMk/>
            <pc:sldMk cId="3308498511" sldId="334"/>
            <ac:inkMk id="441" creationId="{99C9E353-C2C5-0D7D-6F66-BA3FB58FE7E5}"/>
          </ac:inkMkLst>
        </pc:inkChg>
        <pc:inkChg chg="add del mod">
          <ac:chgData name="Kokchun Giang" userId="67e2125d-ec8c-4323-9653-9824a2ad815f" providerId="ADAL" clId="{DCC54989-7FD2-5047-809B-27BA7E8DEEE2}" dt="2024-01-25T20:08:51.255" v="2029"/>
          <ac:inkMkLst>
            <pc:docMk/>
            <pc:sldMk cId="3308498511" sldId="334"/>
            <ac:inkMk id="442" creationId="{FC0B16B6-9FD4-7721-2844-BBA2B72AAB53}"/>
          </ac:inkMkLst>
        </pc:inkChg>
        <pc:inkChg chg="add del mod">
          <ac:chgData name="Kokchun Giang" userId="67e2125d-ec8c-4323-9653-9824a2ad815f" providerId="ADAL" clId="{DCC54989-7FD2-5047-809B-27BA7E8DEEE2}" dt="2024-01-25T20:08:51.244" v="2011"/>
          <ac:inkMkLst>
            <pc:docMk/>
            <pc:sldMk cId="3308498511" sldId="334"/>
            <ac:inkMk id="443" creationId="{28AC10A7-BAE9-6D28-9126-639E1B54505B}"/>
          </ac:inkMkLst>
        </pc:inkChg>
        <pc:inkChg chg="add del mod">
          <ac:chgData name="Kokchun Giang" userId="67e2125d-ec8c-4323-9653-9824a2ad815f" providerId="ADAL" clId="{DCC54989-7FD2-5047-809B-27BA7E8DEEE2}" dt="2024-01-25T20:08:51.223" v="1972"/>
          <ac:inkMkLst>
            <pc:docMk/>
            <pc:sldMk cId="3308498511" sldId="334"/>
            <ac:inkMk id="444" creationId="{2EDF04B8-D89D-004E-364E-4D015D6E457F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446" creationId="{9252CD85-EF71-A8A3-A548-6E1DF447BC35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447" creationId="{B7FE65C3-7329-0197-2750-BDD2FB4B93EC}"/>
          </ac:inkMkLst>
        </pc:inkChg>
        <pc:inkChg chg="add mod">
          <ac:chgData name="Kokchun Giang" userId="67e2125d-ec8c-4323-9653-9824a2ad815f" providerId="ADAL" clId="{DCC54989-7FD2-5047-809B-27BA7E8DEEE2}" dt="2024-01-25T20:13:09.511" v="2209" actId="164"/>
          <ac:inkMkLst>
            <pc:docMk/>
            <pc:sldMk cId="3308498511" sldId="334"/>
            <ac:inkMk id="449" creationId="{8A93F51E-5EA6-C055-809F-5F892336AFFC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0" creationId="{ACBF59AD-372F-7B10-35AB-1CD3652199C2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1" creationId="{B11ABCAE-8A15-4147-C95B-5C28D491B533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3" creationId="{290A36B6-FDB8-0B34-3403-93D1AC12D8F2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4" creationId="{94DB1273-19EF-9298-12C7-ACADA5165448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5" creationId="{0183C4CA-3A0B-E2E3-2366-92C8FE800559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6" creationId="{EF33DE69-E5E8-0EF7-7254-FE860E802A85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7" creationId="{960AAC48-AE2C-670D-35C9-A4DB348AFAB5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8" creationId="{A73F1856-093F-F3FD-6702-7BC8E00FB740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9" creationId="{2787FBCF-936F-4412-3CD7-87A9599CDCB7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0" creationId="{1E9BB82C-EB20-A2F3-D266-74371359A587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1" creationId="{FAE38C22-1101-3F6A-FF07-ADC9E239E8A3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2" creationId="{BEF5CF16-14B2-5F5F-BB41-BF027937D940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72" creationId="{4F76227C-EF24-5F18-203F-0BAAA9D6CF2D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73" creationId="{E5997B3A-A54F-D16C-7C90-D24EB3CDE0A4}"/>
          </ac:inkMkLst>
        </pc:inkChg>
        <pc:inkChg chg="add del mod">
          <ac:chgData name="Kokchun Giang" userId="67e2125d-ec8c-4323-9653-9824a2ad815f" providerId="ADAL" clId="{DCC54989-7FD2-5047-809B-27BA7E8DEEE2}" dt="2024-01-25T20:05:18.833" v="1687" actId="9405"/>
          <ac:inkMkLst>
            <pc:docMk/>
            <pc:sldMk cId="3308498511" sldId="334"/>
            <ac:inkMk id="479" creationId="{4B4D2938-F8E5-11E3-A6B2-95792BB1BC20}"/>
          </ac:inkMkLst>
        </pc:inkChg>
        <pc:inkChg chg="add del mod">
          <ac:chgData name="Kokchun Giang" userId="67e2125d-ec8c-4323-9653-9824a2ad815f" providerId="ADAL" clId="{DCC54989-7FD2-5047-809B-27BA7E8DEEE2}" dt="2024-01-25T20:05:18.572" v="1686" actId="9405"/>
          <ac:inkMkLst>
            <pc:docMk/>
            <pc:sldMk cId="3308498511" sldId="334"/>
            <ac:inkMk id="480" creationId="{4D3C31ED-5E1B-9650-363E-B9F713C0FF1D}"/>
          </ac:inkMkLst>
        </pc:inkChg>
        <pc:inkChg chg="add del mod">
          <ac:chgData name="Kokchun Giang" userId="67e2125d-ec8c-4323-9653-9824a2ad815f" providerId="ADAL" clId="{DCC54989-7FD2-5047-809B-27BA7E8DEEE2}" dt="2024-01-25T20:05:18.345" v="1685" actId="9405"/>
          <ac:inkMkLst>
            <pc:docMk/>
            <pc:sldMk cId="3308498511" sldId="334"/>
            <ac:inkMk id="481" creationId="{D9B19163-8448-2F26-1791-F2679818EBFB}"/>
          </ac:inkMkLst>
        </pc:inkChg>
        <pc:inkChg chg="add del mod">
          <ac:chgData name="Kokchun Giang" userId="67e2125d-ec8c-4323-9653-9824a2ad815f" providerId="ADAL" clId="{DCC54989-7FD2-5047-809B-27BA7E8DEEE2}" dt="2024-01-25T20:05:18.091" v="1684" actId="9405"/>
          <ac:inkMkLst>
            <pc:docMk/>
            <pc:sldMk cId="3308498511" sldId="334"/>
            <ac:inkMk id="482" creationId="{9591A708-DFFF-7954-CD7F-2FAB753B96FD}"/>
          </ac:inkMkLst>
        </pc:inkChg>
        <pc:inkChg chg="add del mod">
          <ac:chgData name="Kokchun Giang" userId="67e2125d-ec8c-4323-9653-9824a2ad815f" providerId="ADAL" clId="{DCC54989-7FD2-5047-809B-27BA7E8DEEE2}" dt="2024-01-25T20:05:17.691" v="1683"/>
          <ac:inkMkLst>
            <pc:docMk/>
            <pc:sldMk cId="3308498511" sldId="334"/>
            <ac:inkMk id="483" creationId="{AE992AF5-B253-DF29-80FB-9A2A63789EEA}"/>
          </ac:inkMkLst>
        </pc:inkChg>
        <pc:inkChg chg="add mod">
          <ac:chgData name="Kokchun Giang" userId="67e2125d-ec8c-4323-9653-9824a2ad815f" providerId="ADAL" clId="{DCC54989-7FD2-5047-809B-27BA7E8DEEE2}" dt="2024-01-25T20:05:29.428" v="1691"/>
          <ac:inkMkLst>
            <pc:docMk/>
            <pc:sldMk cId="3308498511" sldId="334"/>
            <ac:inkMk id="491" creationId="{3CC66613-1535-CA44-4435-2011DC8D0F8A}"/>
          </ac:inkMkLst>
        </pc:inkChg>
        <pc:inkChg chg="add mod">
          <ac:chgData name="Kokchun Giang" userId="67e2125d-ec8c-4323-9653-9824a2ad815f" providerId="ADAL" clId="{DCC54989-7FD2-5047-809B-27BA7E8DEEE2}" dt="2024-01-25T20:05:29.428" v="1691"/>
          <ac:inkMkLst>
            <pc:docMk/>
            <pc:sldMk cId="3308498511" sldId="334"/>
            <ac:inkMk id="494" creationId="{EBEC262C-EDD1-E03C-B59B-160053A3D07F}"/>
          </ac:inkMkLst>
        </pc:inkChg>
        <pc:inkChg chg="add del mod">
          <ac:chgData name="Kokchun Giang" userId="67e2125d-ec8c-4323-9653-9824a2ad815f" providerId="ADAL" clId="{DCC54989-7FD2-5047-809B-27BA7E8DEEE2}" dt="2024-01-25T20:05:48.735" v="1705" actId="9405"/>
          <ac:inkMkLst>
            <pc:docMk/>
            <pc:sldMk cId="3308498511" sldId="334"/>
            <ac:inkMk id="496" creationId="{EF632C19-56E9-66C8-4090-8558619F8C32}"/>
          </ac:inkMkLst>
        </pc:inkChg>
        <pc:inkChg chg="add del mod">
          <ac:chgData name="Kokchun Giang" userId="67e2125d-ec8c-4323-9653-9824a2ad815f" providerId="ADAL" clId="{DCC54989-7FD2-5047-809B-27BA7E8DEEE2}" dt="2024-01-25T20:05:48.145" v="1704"/>
          <ac:inkMkLst>
            <pc:docMk/>
            <pc:sldMk cId="3308498511" sldId="334"/>
            <ac:inkMk id="497" creationId="{ED5E84B1-3396-A46B-ECDA-B4CD0F140B71}"/>
          </ac:inkMkLst>
        </pc:inkChg>
        <pc:inkChg chg="add del mod">
          <ac:chgData name="Kokchun Giang" userId="67e2125d-ec8c-4323-9653-9824a2ad815f" providerId="ADAL" clId="{DCC54989-7FD2-5047-809B-27BA7E8DEEE2}" dt="2024-01-25T20:05:47.755" v="1702" actId="9405"/>
          <ac:inkMkLst>
            <pc:docMk/>
            <pc:sldMk cId="3308498511" sldId="334"/>
            <ac:inkMk id="499" creationId="{897EDB12-9E21-3027-7081-D284E23CC7E0}"/>
          </ac:inkMkLst>
        </pc:inkChg>
        <pc:inkChg chg="add del mod">
          <ac:chgData name="Kokchun Giang" userId="67e2125d-ec8c-4323-9653-9824a2ad815f" providerId="ADAL" clId="{DCC54989-7FD2-5047-809B-27BA7E8DEEE2}" dt="2024-01-25T20:05:47.529" v="1701" actId="9405"/>
          <ac:inkMkLst>
            <pc:docMk/>
            <pc:sldMk cId="3308498511" sldId="334"/>
            <ac:inkMk id="500" creationId="{AB0A7CFF-EA38-A507-AE24-5EAEB344E363}"/>
          </ac:inkMkLst>
        </pc:inkChg>
        <pc:inkChg chg="add del mod">
          <ac:chgData name="Kokchun Giang" userId="67e2125d-ec8c-4323-9653-9824a2ad815f" providerId="ADAL" clId="{DCC54989-7FD2-5047-809B-27BA7E8DEEE2}" dt="2024-01-25T20:05:47.330" v="1700"/>
          <ac:inkMkLst>
            <pc:docMk/>
            <pc:sldMk cId="3308498511" sldId="334"/>
            <ac:inkMk id="501" creationId="{F780C2C0-1B75-24F1-D795-021ECC776E43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3" creationId="{E1C719B9-BC49-981C-7B21-E7FFB4192A41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4" creationId="{FB42FFC2-4BB5-277F-F624-A025AADC65B9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5" creationId="{1E30FE23-13B7-BD50-246E-70CEA6F232D3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6" creationId="{DC66B2F6-A91B-343A-9D04-C005A9E99406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7" creationId="{32237F35-FB6A-116A-7AE4-FEFC00A3647E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8" creationId="{5DFD3170-055B-5B66-95DC-FA1FCCAEA2B6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0" creationId="{68F9C5A2-EE6C-7AA4-C254-5460DD23DB88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1" creationId="{21D3CE17-9081-94E7-D222-11DE0706B3D1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2" creationId="{FD1F977A-416D-9CE2-E16D-E4E82AA941F4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3" creationId="{AEE383AF-947A-452E-BBBD-ACDF610C868A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5" creationId="{C40F464F-B736-E4B7-D87E-3EBA47F8E65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6" creationId="{B1D6D348-B898-6F3E-3C6D-89CDA9B72005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7" creationId="{72E24319-463F-A9B9-FD47-3A0B8B1C3A9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8" creationId="{343BE54A-8E02-2B53-0DB2-90212FC4633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9" creationId="{8CB97516-D9D4-5060-3B63-27F1A47A4594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0" creationId="{A28BE7EC-C7FB-BDAE-8C4E-A793D8D14420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1" creationId="{0C050E2F-26C1-B1B4-2934-E16ACB45B171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2" creationId="{3982D345-0E50-704A-45C4-B068BD35611F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3" creationId="{3BA49E3C-0A6E-3F6F-30D9-048BD789028B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4" creationId="{9F5CD073-48D6-0A7F-12B3-61ED863BB947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5" creationId="{A18B4052-5E27-E27E-3E7E-1CBF55D4AF7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6" creationId="{4951F0A2-A41B-2811-C3E1-89A43A6C5492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7" creationId="{54D986C0-03A5-ECC5-8443-201126DD4CA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8" creationId="{447D6F61-D8D5-F5F4-5D09-D191325CDCB4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9" creationId="{79BAD205-F891-ABDE-A58E-F08C7FCECA7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30" creationId="{22F6AF56-CBD6-C811-B85E-47BC48E3CAB3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31" creationId="{F0A37327-B4E3-4B7E-00D2-0E3AFA6AEEF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5" creationId="{A88CD393-64B7-FED4-E010-0264C359656A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6" creationId="{158FCE42-C234-56C3-8F15-8C40CF8BF557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7" creationId="{E287AE83-3C05-B478-8219-8D11F734736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8" creationId="{F62891C4-6747-F08D-A268-ECB10286837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9" creationId="{FABEF318-72DF-8C01-24E4-9813EAAD168C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0" creationId="{B56BD45C-6F62-BC61-64F0-B50C221DF9E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1" creationId="{0DDAE2F5-2E57-C352-CEEF-1B6AE088518B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2" creationId="{3828C3C5-FA3B-868B-A8F9-B50B36A4B99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3" creationId="{6705C795-E662-C4AE-79DD-9843E3E03F29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4" creationId="{2B6EF9DD-EA72-5000-3719-449B456914EC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5" creationId="{10E0659D-5722-949D-2D57-58BE7B30CD5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6" creationId="{98036E02-61EC-07AE-F2BE-AC0EFDBB2403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8" creationId="{818783E9-3E9A-579B-74F4-8F8509E3861D}"/>
          </ac:inkMkLst>
        </pc:inkChg>
        <pc:inkChg chg="add del mod">
          <ac:chgData name="Kokchun Giang" userId="67e2125d-ec8c-4323-9653-9824a2ad815f" providerId="ADAL" clId="{DCC54989-7FD2-5047-809B-27BA7E8DEEE2}" dt="2024-01-25T20:06:44.325" v="1779" actId="9405"/>
          <ac:inkMkLst>
            <pc:docMk/>
            <pc:sldMk cId="3308498511" sldId="334"/>
            <ac:inkMk id="550" creationId="{1E511C7B-07E0-F06B-5858-BE8F8B7E4CEC}"/>
          </ac:inkMkLst>
        </pc:inkChg>
        <pc:inkChg chg="add del mod">
          <ac:chgData name="Kokchun Giang" userId="67e2125d-ec8c-4323-9653-9824a2ad815f" providerId="ADAL" clId="{DCC54989-7FD2-5047-809B-27BA7E8DEEE2}" dt="2024-01-25T20:06:43.816" v="1778" actId="9405"/>
          <ac:inkMkLst>
            <pc:docMk/>
            <pc:sldMk cId="3308498511" sldId="334"/>
            <ac:inkMk id="551" creationId="{F1DBD49A-11AE-B2FB-4A87-33AEBDCC55DC}"/>
          </ac:inkMkLst>
        </pc:inkChg>
        <pc:inkChg chg="add del mod">
          <ac:chgData name="Kokchun Giang" userId="67e2125d-ec8c-4323-9653-9824a2ad815f" providerId="ADAL" clId="{DCC54989-7FD2-5047-809B-27BA7E8DEEE2}" dt="2024-01-25T20:06:43.532" v="1777" actId="9405"/>
          <ac:inkMkLst>
            <pc:docMk/>
            <pc:sldMk cId="3308498511" sldId="334"/>
            <ac:inkMk id="552" creationId="{7551EDCF-FD9C-9AA1-A29C-FA5DD5ED9DE2}"/>
          </ac:inkMkLst>
        </pc:inkChg>
        <pc:inkChg chg="add del mod">
          <ac:chgData name="Kokchun Giang" userId="67e2125d-ec8c-4323-9653-9824a2ad815f" providerId="ADAL" clId="{DCC54989-7FD2-5047-809B-27BA7E8DEEE2}" dt="2024-01-25T20:06:43.330" v="1776" actId="9405"/>
          <ac:inkMkLst>
            <pc:docMk/>
            <pc:sldMk cId="3308498511" sldId="334"/>
            <ac:inkMk id="553" creationId="{F1C86404-839A-BF20-D833-E64891A1223C}"/>
          </ac:inkMkLst>
        </pc:inkChg>
        <pc:inkChg chg="add del mod">
          <ac:chgData name="Kokchun Giang" userId="67e2125d-ec8c-4323-9653-9824a2ad815f" providerId="ADAL" clId="{DCC54989-7FD2-5047-809B-27BA7E8DEEE2}" dt="2024-01-25T20:06:43.068" v="1775" actId="9405"/>
          <ac:inkMkLst>
            <pc:docMk/>
            <pc:sldMk cId="3308498511" sldId="334"/>
            <ac:inkMk id="554" creationId="{A6F40E4B-A893-2B30-5212-E4BE00C7F3D4}"/>
          </ac:inkMkLst>
        </pc:inkChg>
        <pc:inkChg chg="add del mod">
          <ac:chgData name="Kokchun Giang" userId="67e2125d-ec8c-4323-9653-9824a2ad815f" providerId="ADAL" clId="{DCC54989-7FD2-5047-809B-27BA7E8DEEE2}" dt="2024-01-25T20:06:42.845" v="1774" actId="9405"/>
          <ac:inkMkLst>
            <pc:docMk/>
            <pc:sldMk cId="3308498511" sldId="334"/>
            <ac:inkMk id="555" creationId="{92C23560-DA6A-BD30-FA2A-F0FFF7C9C9C8}"/>
          </ac:inkMkLst>
        </pc:inkChg>
        <pc:inkChg chg="add del mod">
          <ac:chgData name="Kokchun Giang" userId="67e2125d-ec8c-4323-9653-9824a2ad815f" providerId="ADAL" clId="{DCC54989-7FD2-5047-809B-27BA7E8DEEE2}" dt="2024-01-25T20:06:42.623" v="1773" actId="9405"/>
          <ac:inkMkLst>
            <pc:docMk/>
            <pc:sldMk cId="3308498511" sldId="334"/>
            <ac:inkMk id="556" creationId="{4A606E8F-B5A1-B979-BCF4-5CBEE25F5445}"/>
          </ac:inkMkLst>
        </pc:inkChg>
        <pc:inkChg chg="add del mod">
          <ac:chgData name="Kokchun Giang" userId="67e2125d-ec8c-4323-9653-9824a2ad815f" providerId="ADAL" clId="{DCC54989-7FD2-5047-809B-27BA7E8DEEE2}" dt="2024-01-25T20:06:42.364" v="1772" actId="9405"/>
          <ac:inkMkLst>
            <pc:docMk/>
            <pc:sldMk cId="3308498511" sldId="334"/>
            <ac:inkMk id="557" creationId="{499A9EFE-5418-A9B2-592B-04E908870732}"/>
          </ac:inkMkLst>
        </pc:inkChg>
        <pc:inkChg chg="add del mod">
          <ac:chgData name="Kokchun Giang" userId="67e2125d-ec8c-4323-9653-9824a2ad815f" providerId="ADAL" clId="{DCC54989-7FD2-5047-809B-27BA7E8DEEE2}" dt="2024-01-25T20:06:42.078" v="1771"/>
          <ac:inkMkLst>
            <pc:docMk/>
            <pc:sldMk cId="3308498511" sldId="334"/>
            <ac:inkMk id="558" creationId="{8707805C-67AE-478A-2ABF-3BC53D2AF939}"/>
          </ac:inkMkLst>
        </pc:inkChg>
        <pc:inkChg chg="add del mod">
          <ac:chgData name="Kokchun Giang" userId="67e2125d-ec8c-4323-9653-9824a2ad815f" providerId="ADAL" clId="{DCC54989-7FD2-5047-809B-27BA7E8DEEE2}" dt="2024-01-25T20:06:24.990" v="1769" actId="9405"/>
          <ac:inkMkLst>
            <pc:docMk/>
            <pc:sldMk cId="3308498511" sldId="334"/>
            <ac:inkMk id="560" creationId="{B7718221-597F-3FDB-F06B-AEF62EA1EA71}"/>
          </ac:inkMkLst>
        </pc:inkChg>
        <pc:inkChg chg="add del mod">
          <ac:chgData name="Kokchun Giang" userId="67e2125d-ec8c-4323-9653-9824a2ad815f" providerId="ADAL" clId="{DCC54989-7FD2-5047-809B-27BA7E8DEEE2}" dt="2024-01-25T20:06:24.534" v="1768" actId="9405"/>
          <ac:inkMkLst>
            <pc:docMk/>
            <pc:sldMk cId="3308498511" sldId="334"/>
            <ac:inkMk id="561" creationId="{363C5786-98EE-026B-42D7-975E634956EA}"/>
          </ac:inkMkLst>
        </pc:inkChg>
        <pc:inkChg chg="add del mod">
          <ac:chgData name="Kokchun Giang" userId="67e2125d-ec8c-4323-9653-9824a2ad815f" providerId="ADAL" clId="{DCC54989-7FD2-5047-809B-27BA7E8DEEE2}" dt="2024-01-25T20:06:24.308" v="1767" actId="9405"/>
          <ac:inkMkLst>
            <pc:docMk/>
            <pc:sldMk cId="3308498511" sldId="334"/>
            <ac:inkMk id="562" creationId="{F2B1114D-3731-50AE-68F5-FEC5E4D1114E}"/>
          </ac:inkMkLst>
        </pc:inkChg>
        <pc:inkChg chg="add del mod">
          <ac:chgData name="Kokchun Giang" userId="67e2125d-ec8c-4323-9653-9824a2ad815f" providerId="ADAL" clId="{DCC54989-7FD2-5047-809B-27BA7E8DEEE2}" dt="2024-01-25T20:06:24.054" v="1766"/>
          <ac:inkMkLst>
            <pc:docMk/>
            <pc:sldMk cId="3308498511" sldId="334"/>
            <ac:inkMk id="563" creationId="{949BBB6C-BEEE-EA39-9DEC-380CDE66193D}"/>
          </ac:inkMkLst>
        </pc:inkChg>
        <pc:inkChg chg="add del mod">
          <ac:chgData name="Kokchun Giang" userId="67e2125d-ec8c-4323-9653-9824a2ad815f" providerId="ADAL" clId="{DCC54989-7FD2-5047-809B-27BA7E8DEEE2}" dt="2024-01-25T20:06:51.500" v="1789" actId="9405"/>
          <ac:inkMkLst>
            <pc:docMk/>
            <pc:sldMk cId="3308498511" sldId="334"/>
            <ac:inkMk id="566" creationId="{81978CCA-B524-47D5-3324-EE461AA7EE93}"/>
          </ac:inkMkLst>
        </pc:inkChg>
        <pc:inkChg chg="add del">
          <ac:chgData name="Kokchun Giang" userId="67e2125d-ec8c-4323-9653-9824a2ad815f" providerId="ADAL" clId="{DCC54989-7FD2-5047-809B-27BA7E8DEEE2}" dt="2024-01-25T20:06:51.159" v="1788" actId="9405"/>
          <ac:inkMkLst>
            <pc:docMk/>
            <pc:sldMk cId="3308498511" sldId="334"/>
            <ac:inkMk id="567" creationId="{D5A97AFA-210E-B293-A6CB-A99376ED4ABB}"/>
          </ac:inkMkLst>
        </pc:inkChg>
        <pc:inkChg chg="add del mod">
          <ac:chgData name="Kokchun Giang" userId="67e2125d-ec8c-4323-9653-9824a2ad815f" providerId="ADAL" clId="{DCC54989-7FD2-5047-809B-27BA7E8DEEE2}" dt="2024-01-25T20:06:50.942" v="1787" actId="9405"/>
          <ac:inkMkLst>
            <pc:docMk/>
            <pc:sldMk cId="3308498511" sldId="334"/>
            <ac:inkMk id="568" creationId="{264EF4F3-3D55-D717-E226-711E9C1C39C3}"/>
          </ac:inkMkLst>
        </pc:inkChg>
        <pc:inkChg chg="add del">
          <ac:chgData name="Kokchun Giang" userId="67e2125d-ec8c-4323-9653-9824a2ad815f" providerId="ADAL" clId="{DCC54989-7FD2-5047-809B-27BA7E8DEEE2}" dt="2024-01-25T20:06:50.710" v="1786"/>
          <ac:inkMkLst>
            <pc:docMk/>
            <pc:sldMk cId="3308498511" sldId="334"/>
            <ac:inkMk id="569" creationId="{0F2F62E7-DC39-65B0-9ACC-13FED6530C2E}"/>
          </ac:inkMkLst>
        </pc:inkChg>
        <pc:inkChg chg="add del mod">
          <ac:chgData name="Kokchun Giang" userId="67e2125d-ec8c-4323-9653-9824a2ad815f" providerId="ADAL" clId="{DCC54989-7FD2-5047-809B-27BA7E8DEEE2}" dt="2024-01-25T20:08:51.249" v="2021"/>
          <ac:inkMkLst>
            <pc:docMk/>
            <pc:sldMk cId="3308498511" sldId="334"/>
            <ac:inkMk id="571" creationId="{1E57257E-D054-18D2-27D0-79EBB3A16924}"/>
          </ac:inkMkLst>
        </pc:inkChg>
        <pc:inkChg chg="add del mod">
          <ac:chgData name="Kokchun Giang" userId="67e2125d-ec8c-4323-9653-9824a2ad815f" providerId="ADAL" clId="{DCC54989-7FD2-5047-809B-27BA7E8DEEE2}" dt="2024-01-25T20:08:51.228" v="1981"/>
          <ac:inkMkLst>
            <pc:docMk/>
            <pc:sldMk cId="3308498511" sldId="334"/>
            <ac:inkMk id="572" creationId="{CD44EAA9-8C4B-B980-83FC-61BF460C3949}"/>
          </ac:inkMkLst>
        </pc:inkChg>
        <pc:inkChg chg="add del mod">
          <ac:chgData name="Kokchun Giang" userId="67e2125d-ec8c-4323-9653-9824a2ad815f" providerId="ADAL" clId="{DCC54989-7FD2-5047-809B-27BA7E8DEEE2}" dt="2024-01-25T20:08:51.240" v="2005"/>
          <ac:inkMkLst>
            <pc:docMk/>
            <pc:sldMk cId="3308498511" sldId="334"/>
            <ac:inkMk id="573" creationId="{95A701AC-E5DC-F7D2-F3B9-8D4468516D48}"/>
          </ac:inkMkLst>
        </pc:inkChg>
        <pc:inkChg chg="add del mod">
          <ac:chgData name="Kokchun Giang" userId="67e2125d-ec8c-4323-9653-9824a2ad815f" providerId="ADAL" clId="{DCC54989-7FD2-5047-809B-27BA7E8DEEE2}" dt="2024-01-25T20:08:51.220" v="1966"/>
          <ac:inkMkLst>
            <pc:docMk/>
            <pc:sldMk cId="3308498511" sldId="334"/>
            <ac:inkMk id="578" creationId="{7EBEBFD0-C669-79F3-6157-630FC0822DE6}"/>
          </ac:inkMkLst>
        </pc:inkChg>
        <pc:inkChg chg="add del mod">
          <ac:chgData name="Kokchun Giang" userId="67e2125d-ec8c-4323-9653-9824a2ad815f" providerId="ADAL" clId="{DCC54989-7FD2-5047-809B-27BA7E8DEEE2}" dt="2024-01-25T20:08:51.240" v="2004"/>
          <ac:inkMkLst>
            <pc:docMk/>
            <pc:sldMk cId="3308498511" sldId="334"/>
            <ac:inkMk id="583" creationId="{84247435-28C4-E817-93C7-F83D99741F6C}"/>
          </ac:inkMkLst>
        </pc:inkChg>
        <pc:inkChg chg="add del mod">
          <ac:chgData name="Kokchun Giang" userId="67e2125d-ec8c-4323-9653-9824a2ad815f" providerId="ADAL" clId="{DCC54989-7FD2-5047-809B-27BA7E8DEEE2}" dt="2024-01-25T20:08:51.230" v="1985"/>
          <ac:inkMkLst>
            <pc:docMk/>
            <pc:sldMk cId="3308498511" sldId="334"/>
            <ac:inkMk id="586" creationId="{4712C5AA-F864-42D8-ABFF-1049A607A60C}"/>
          </ac:inkMkLst>
        </pc:inkChg>
        <pc:inkChg chg="add del mod">
          <ac:chgData name="Kokchun Giang" userId="67e2125d-ec8c-4323-9653-9824a2ad815f" providerId="ADAL" clId="{DCC54989-7FD2-5047-809B-27BA7E8DEEE2}" dt="2024-01-25T20:08:51.225" v="1977"/>
          <ac:inkMkLst>
            <pc:docMk/>
            <pc:sldMk cId="3308498511" sldId="334"/>
            <ac:inkMk id="591" creationId="{B7A682D3-584D-B380-AEC6-B503EB75FBED}"/>
          </ac:inkMkLst>
        </pc:inkChg>
        <pc:inkChg chg="add del mod">
          <ac:chgData name="Kokchun Giang" userId="67e2125d-ec8c-4323-9653-9824a2ad815f" providerId="ADAL" clId="{DCC54989-7FD2-5047-809B-27BA7E8DEEE2}" dt="2024-01-25T20:08:51.239" v="2003"/>
          <ac:inkMkLst>
            <pc:docMk/>
            <pc:sldMk cId="3308498511" sldId="334"/>
            <ac:inkMk id="592" creationId="{AE0BC412-0F95-741D-2FAD-3B57A4B43E03}"/>
          </ac:inkMkLst>
        </pc:inkChg>
        <pc:inkChg chg="add del mod">
          <ac:chgData name="Kokchun Giang" userId="67e2125d-ec8c-4323-9653-9824a2ad815f" providerId="ADAL" clId="{DCC54989-7FD2-5047-809B-27BA7E8DEEE2}" dt="2024-01-25T20:08:56.748" v="2057"/>
          <ac:inkMkLst>
            <pc:docMk/>
            <pc:sldMk cId="3308498511" sldId="334"/>
            <ac:inkMk id="594" creationId="{158F9E99-BAB6-3DB1-7955-4412A9827815}"/>
          </ac:inkMkLst>
        </pc:inkChg>
        <pc:inkChg chg="add del mod">
          <ac:chgData name="Kokchun Giang" userId="67e2125d-ec8c-4323-9653-9824a2ad815f" providerId="ADAL" clId="{DCC54989-7FD2-5047-809B-27BA7E8DEEE2}" dt="2024-01-25T20:08:56.758" v="2067"/>
          <ac:inkMkLst>
            <pc:docMk/>
            <pc:sldMk cId="3308498511" sldId="334"/>
            <ac:inkMk id="595" creationId="{6CADBE5C-06C6-9076-F41D-06F82413CC0E}"/>
          </ac:inkMkLst>
        </pc:inkChg>
        <pc:inkChg chg="add del mod">
          <ac:chgData name="Kokchun Giang" userId="67e2125d-ec8c-4323-9653-9824a2ad815f" providerId="ADAL" clId="{DCC54989-7FD2-5047-809B-27BA7E8DEEE2}" dt="2024-01-25T20:08:56.757" v="2066"/>
          <ac:inkMkLst>
            <pc:docMk/>
            <pc:sldMk cId="3308498511" sldId="334"/>
            <ac:inkMk id="596" creationId="{9294A9DF-4A88-C112-7BB4-43AA3F4A9BA1}"/>
          </ac:inkMkLst>
        </pc:inkChg>
        <pc:inkChg chg="add del mod">
          <ac:chgData name="Kokchun Giang" userId="67e2125d-ec8c-4323-9653-9824a2ad815f" providerId="ADAL" clId="{DCC54989-7FD2-5047-809B-27BA7E8DEEE2}" dt="2024-01-25T20:08:56.754" v="2063"/>
          <ac:inkMkLst>
            <pc:docMk/>
            <pc:sldMk cId="3308498511" sldId="334"/>
            <ac:inkMk id="597" creationId="{12E3E29C-90E7-6A3E-063C-F22E59192C8B}"/>
          </ac:inkMkLst>
        </pc:inkChg>
        <pc:inkChg chg="add del mod">
          <ac:chgData name="Kokchun Giang" userId="67e2125d-ec8c-4323-9653-9824a2ad815f" providerId="ADAL" clId="{DCC54989-7FD2-5047-809B-27BA7E8DEEE2}" dt="2024-01-25T20:08:56.759" v="2069"/>
          <ac:inkMkLst>
            <pc:docMk/>
            <pc:sldMk cId="3308498511" sldId="334"/>
            <ac:inkMk id="598" creationId="{29185AA1-7771-BF17-BEA3-1FCF06FD333D}"/>
          </ac:inkMkLst>
        </pc:inkChg>
        <pc:inkChg chg="add del mod">
          <ac:chgData name="Kokchun Giang" userId="67e2125d-ec8c-4323-9653-9824a2ad815f" providerId="ADAL" clId="{DCC54989-7FD2-5047-809B-27BA7E8DEEE2}" dt="2024-01-25T20:08:56.756" v="2065"/>
          <ac:inkMkLst>
            <pc:docMk/>
            <pc:sldMk cId="3308498511" sldId="334"/>
            <ac:inkMk id="599" creationId="{947E4A5A-4D71-E8D8-BE0E-6E214DE3B8CE}"/>
          </ac:inkMkLst>
        </pc:inkChg>
        <pc:inkChg chg="add del mod">
          <ac:chgData name="Kokchun Giang" userId="67e2125d-ec8c-4323-9653-9824a2ad815f" providerId="ADAL" clId="{DCC54989-7FD2-5047-809B-27BA7E8DEEE2}" dt="2024-01-25T20:08:56.750" v="2059"/>
          <ac:inkMkLst>
            <pc:docMk/>
            <pc:sldMk cId="3308498511" sldId="334"/>
            <ac:inkMk id="600" creationId="{B0CFCB21-A2CB-4664-E0CD-868D97D36173}"/>
          </ac:inkMkLst>
        </pc:inkChg>
        <pc:inkChg chg="add del mod">
          <ac:chgData name="Kokchun Giang" userId="67e2125d-ec8c-4323-9653-9824a2ad815f" providerId="ADAL" clId="{DCC54989-7FD2-5047-809B-27BA7E8DEEE2}" dt="2024-01-25T20:08:56.758" v="2068"/>
          <ac:inkMkLst>
            <pc:docMk/>
            <pc:sldMk cId="3308498511" sldId="334"/>
            <ac:inkMk id="631" creationId="{07B2F063-5B07-0F86-442E-3E2A08B69E68}"/>
          </ac:inkMkLst>
        </pc:inkChg>
        <pc:inkChg chg="add del mod">
          <ac:chgData name="Kokchun Giang" userId="67e2125d-ec8c-4323-9653-9824a2ad815f" providerId="ADAL" clId="{DCC54989-7FD2-5047-809B-27BA7E8DEEE2}" dt="2024-01-25T20:08:56.747" v="2056"/>
          <ac:inkMkLst>
            <pc:docMk/>
            <pc:sldMk cId="3308498511" sldId="334"/>
            <ac:inkMk id="638" creationId="{4ADE8F32-604E-4450-3382-1CB9A8FA7389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676" creationId="{20963F50-1193-E22B-EA75-304C7A79A8E7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677" creationId="{676CAE08-820B-DB67-55B6-14DAFA282E04}"/>
          </ac:inkMkLst>
        </pc:inkChg>
        <pc:inkChg chg="add del mod">
          <ac:chgData name="Kokchun Giang" userId="67e2125d-ec8c-4323-9653-9824a2ad815f" providerId="ADAL" clId="{DCC54989-7FD2-5047-809B-27BA7E8DEEE2}" dt="2024-01-25T20:08:56.751" v="2062"/>
          <ac:inkMkLst>
            <pc:docMk/>
            <pc:sldMk cId="3308498511" sldId="334"/>
            <ac:inkMk id="678" creationId="{99B7428B-3461-A8C6-1516-36A12C696840}"/>
          </ac:inkMkLst>
        </pc:inkChg>
        <pc:inkChg chg="add del mod">
          <ac:chgData name="Kokchun Giang" userId="67e2125d-ec8c-4323-9653-9824a2ad815f" providerId="ADAL" clId="{DCC54989-7FD2-5047-809B-27BA7E8DEEE2}" dt="2024-01-25T20:08:56.749" v="2058"/>
          <ac:inkMkLst>
            <pc:docMk/>
            <pc:sldMk cId="3308498511" sldId="334"/>
            <ac:inkMk id="679" creationId="{C82527FA-2847-4D32-E553-C8DF1BE684B5}"/>
          </ac:inkMkLst>
        </pc:inkChg>
        <pc:inkChg chg="add del mod">
          <ac:chgData name="Kokchun Giang" userId="67e2125d-ec8c-4323-9653-9824a2ad815f" providerId="ADAL" clId="{DCC54989-7FD2-5047-809B-27BA7E8DEEE2}" dt="2024-01-25T20:08:56.760" v="2072"/>
          <ac:inkMkLst>
            <pc:docMk/>
            <pc:sldMk cId="3308498511" sldId="334"/>
            <ac:inkMk id="680" creationId="{48293949-DBC0-D058-B9E8-7EA0FA423EE9}"/>
          </ac:inkMkLst>
        </pc:inkChg>
        <pc:inkChg chg="add del mod">
          <ac:chgData name="Kokchun Giang" userId="67e2125d-ec8c-4323-9653-9824a2ad815f" providerId="ADAL" clId="{DCC54989-7FD2-5047-809B-27BA7E8DEEE2}" dt="2024-01-25T20:08:51.215" v="1959"/>
          <ac:inkMkLst>
            <pc:docMk/>
            <pc:sldMk cId="3308498511" sldId="334"/>
            <ac:inkMk id="681" creationId="{B859552C-D83E-607E-9DD1-D5252D86364C}"/>
          </ac:inkMkLst>
        </pc:inkChg>
        <pc:inkChg chg="add del mod">
          <ac:chgData name="Kokchun Giang" userId="67e2125d-ec8c-4323-9653-9824a2ad815f" providerId="ADAL" clId="{DCC54989-7FD2-5047-809B-27BA7E8DEEE2}" dt="2024-01-25T20:08:51.235" v="1996"/>
          <ac:inkMkLst>
            <pc:docMk/>
            <pc:sldMk cId="3308498511" sldId="334"/>
            <ac:inkMk id="713" creationId="{A875660D-B226-C914-4D0E-0EE6E6BF7A9B}"/>
          </ac:inkMkLst>
        </pc:inkChg>
        <pc:inkChg chg="add del mod">
          <ac:chgData name="Kokchun Giang" userId="67e2125d-ec8c-4323-9653-9824a2ad815f" providerId="ADAL" clId="{DCC54989-7FD2-5047-809B-27BA7E8DEEE2}" dt="2024-01-25T20:07:42.084" v="1876" actId="9405"/>
          <ac:inkMkLst>
            <pc:docMk/>
            <pc:sldMk cId="3308498511" sldId="334"/>
            <ac:inkMk id="743" creationId="{6F964B30-DA6A-57C8-1228-F2E38E944B1F}"/>
          </ac:inkMkLst>
        </pc:inkChg>
        <pc:inkChg chg="add del mod">
          <ac:chgData name="Kokchun Giang" userId="67e2125d-ec8c-4323-9653-9824a2ad815f" providerId="ADAL" clId="{DCC54989-7FD2-5047-809B-27BA7E8DEEE2}" dt="2024-01-25T20:07:41.774" v="1875" actId="9405"/>
          <ac:inkMkLst>
            <pc:docMk/>
            <pc:sldMk cId="3308498511" sldId="334"/>
            <ac:inkMk id="744" creationId="{89F9907A-5546-42CE-B4C5-EBD8D6DA9F16}"/>
          </ac:inkMkLst>
        </pc:inkChg>
        <pc:inkChg chg="add del mod">
          <ac:chgData name="Kokchun Giang" userId="67e2125d-ec8c-4323-9653-9824a2ad815f" providerId="ADAL" clId="{DCC54989-7FD2-5047-809B-27BA7E8DEEE2}" dt="2024-01-25T20:07:41.516" v="1874" actId="9405"/>
          <ac:inkMkLst>
            <pc:docMk/>
            <pc:sldMk cId="3308498511" sldId="334"/>
            <ac:inkMk id="745" creationId="{5605B09E-4F3F-B464-6C86-F91FBF38BCEB}"/>
          </ac:inkMkLst>
        </pc:inkChg>
        <pc:inkChg chg="add del mod">
          <ac:chgData name="Kokchun Giang" userId="67e2125d-ec8c-4323-9653-9824a2ad815f" providerId="ADAL" clId="{DCC54989-7FD2-5047-809B-27BA7E8DEEE2}" dt="2024-01-25T20:07:41.270" v="1873"/>
          <ac:inkMkLst>
            <pc:docMk/>
            <pc:sldMk cId="3308498511" sldId="334"/>
            <ac:inkMk id="746" creationId="{812C87C2-3E3E-2FBF-CE96-6C3B7BC8D7C1}"/>
          </ac:inkMkLst>
        </pc:inkChg>
        <pc:inkChg chg="add del">
          <ac:chgData name="Kokchun Giang" userId="67e2125d-ec8c-4323-9653-9824a2ad815f" providerId="ADAL" clId="{DCC54989-7FD2-5047-809B-27BA7E8DEEE2}" dt="2024-01-25T20:08:51.232" v="1990"/>
          <ac:inkMkLst>
            <pc:docMk/>
            <pc:sldMk cId="3308498511" sldId="334"/>
            <ac:inkMk id="748" creationId="{5B44664B-B235-177A-87AA-6ACC853F1D8B}"/>
          </ac:inkMkLst>
        </pc:inkChg>
        <pc:inkChg chg="add del mod">
          <ac:chgData name="Kokchun Giang" userId="67e2125d-ec8c-4323-9653-9824a2ad815f" providerId="ADAL" clId="{DCC54989-7FD2-5047-809B-27BA7E8DEEE2}" dt="2024-01-25T20:08:56.761" v="2074"/>
          <ac:inkMkLst>
            <pc:docMk/>
            <pc:sldMk cId="3308498511" sldId="334"/>
            <ac:inkMk id="749" creationId="{1457E205-399E-3072-C85C-5F62C386F60E}"/>
          </ac:inkMkLst>
        </pc:inkChg>
        <pc:inkChg chg="add del mod">
          <ac:chgData name="Kokchun Giang" userId="67e2125d-ec8c-4323-9653-9824a2ad815f" providerId="ADAL" clId="{DCC54989-7FD2-5047-809B-27BA7E8DEEE2}" dt="2024-01-25T20:08:56.750" v="2060"/>
          <ac:inkMkLst>
            <pc:docMk/>
            <pc:sldMk cId="3308498511" sldId="334"/>
            <ac:inkMk id="750" creationId="{5B7497D4-B8DF-24BA-E704-6435CB0B49BE}"/>
          </ac:inkMkLst>
        </pc:inkChg>
        <pc:inkChg chg="add del mod">
          <ac:chgData name="Kokchun Giang" userId="67e2125d-ec8c-4323-9653-9824a2ad815f" providerId="ADAL" clId="{DCC54989-7FD2-5047-809B-27BA7E8DEEE2}" dt="2024-01-25T20:08:56.762" v="2075"/>
          <ac:inkMkLst>
            <pc:docMk/>
            <pc:sldMk cId="3308498511" sldId="334"/>
            <ac:inkMk id="751" creationId="{99AB7AA3-916B-DE28-9E26-05FD804A17A7}"/>
          </ac:inkMkLst>
        </pc:inkChg>
        <pc:inkChg chg="add del mod">
          <ac:chgData name="Kokchun Giang" userId="67e2125d-ec8c-4323-9653-9824a2ad815f" providerId="ADAL" clId="{DCC54989-7FD2-5047-809B-27BA7E8DEEE2}" dt="2024-01-25T20:08:56.762" v="2076"/>
          <ac:inkMkLst>
            <pc:docMk/>
            <pc:sldMk cId="3308498511" sldId="334"/>
            <ac:inkMk id="752" creationId="{249369F1-2277-CE85-14BB-5F962CC9DCB0}"/>
          </ac:inkMkLst>
        </pc:inkChg>
        <pc:inkChg chg="add del mod">
          <ac:chgData name="Kokchun Giang" userId="67e2125d-ec8c-4323-9653-9824a2ad815f" providerId="ADAL" clId="{DCC54989-7FD2-5047-809B-27BA7E8DEEE2}" dt="2024-01-25T20:08:52.759" v="2054"/>
          <ac:inkMkLst>
            <pc:docMk/>
            <pc:sldMk cId="3308498511" sldId="334"/>
            <ac:inkMk id="753" creationId="{1E0C258D-8AA0-1934-A5EC-8D4EDED40824}"/>
          </ac:inkMkLst>
        </pc:inkChg>
        <pc:inkChg chg="add del mod">
          <ac:chgData name="Kokchun Giang" userId="67e2125d-ec8c-4323-9653-9824a2ad815f" providerId="ADAL" clId="{DCC54989-7FD2-5047-809B-27BA7E8DEEE2}" dt="2024-01-25T20:08:52.498" v="2052"/>
          <ac:inkMkLst>
            <pc:docMk/>
            <pc:sldMk cId="3308498511" sldId="334"/>
            <ac:inkMk id="754" creationId="{AE456F1C-1D98-A79F-E445-24F7F9CFF932}"/>
          </ac:inkMkLst>
        </pc:inkChg>
        <pc:inkChg chg="add del mod">
          <ac:chgData name="Kokchun Giang" userId="67e2125d-ec8c-4323-9653-9824a2ad815f" providerId="ADAL" clId="{DCC54989-7FD2-5047-809B-27BA7E8DEEE2}" dt="2024-01-25T20:08:52.245" v="2048"/>
          <ac:inkMkLst>
            <pc:docMk/>
            <pc:sldMk cId="3308498511" sldId="334"/>
            <ac:inkMk id="755" creationId="{C4E2884F-C530-B4CB-D5EA-6B40D032EFAB}"/>
          </ac:inkMkLst>
        </pc:inkChg>
        <pc:inkChg chg="add del mod">
          <ac:chgData name="Kokchun Giang" userId="67e2125d-ec8c-4323-9653-9824a2ad815f" providerId="ADAL" clId="{DCC54989-7FD2-5047-809B-27BA7E8DEEE2}" dt="2024-01-25T20:07:49.491" v="1888"/>
          <ac:inkMkLst>
            <pc:docMk/>
            <pc:sldMk cId="3308498511" sldId="334"/>
            <ac:inkMk id="756" creationId="{2BD47ECB-D40A-CF08-8C7C-EBC1DF201A21}"/>
          </ac:inkMkLst>
        </pc:inkChg>
        <pc:inkChg chg="add del mod">
          <ac:chgData name="Kokchun Giang" userId="67e2125d-ec8c-4323-9653-9824a2ad815f" providerId="ADAL" clId="{DCC54989-7FD2-5047-809B-27BA7E8DEEE2}" dt="2024-01-25T20:08:52.244" v="2047"/>
          <ac:inkMkLst>
            <pc:docMk/>
            <pc:sldMk cId="3308498511" sldId="334"/>
            <ac:inkMk id="759" creationId="{503F1C42-AE0A-6915-1920-CC7784488943}"/>
          </ac:inkMkLst>
        </pc:inkChg>
        <pc:inkChg chg="add del mod">
          <ac:chgData name="Kokchun Giang" userId="67e2125d-ec8c-4323-9653-9824a2ad815f" providerId="ADAL" clId="{DCC54989-7FD2-5047-809B-27BA7E8DEEE2}" dt="2024-01-25T20:08:52.246" v="2050"/>
          <ac:inkMkLst>
            <pc:docMk/>
            <pc:sldMk cId="3308498511" sldId="334"/>
            <ac:inkMk id="760" creationId="{73A936FB-0195-DE81-ED09-74C7C2492B19}"/>
          </ac:inkMkLst>
        </pc:inkChg>
        <pc:inkChg chg="add del mod">
          <ac:chgData name="Kokchun Giang" userId="67e2125d-ec8c-4323-9653-9824a2ad815f" providerId="ADAL" clId="{DCC54989-7FD2-5047-809B-27BA7E8DEEE2}" dt="2024-01-25T20:08:51.977" v="2045"/>
          <ac:inkMkLst>
            <pc:docMk/>
            <pc:sldMk cId="3308498511" sldId="334"/>
            <ac:inkMk id="761" creationId="{F5627F0C-E31B-001D-DDB3-5FEAC1ABEDB3}"/>
          </ac:inkMkLst>
        </pc:inkChg>
        <pc:inkChg chg="add del mod">
          <ac:chgData name="Kokchun Giang" userId="67e2125d-ec8c-4323-9653-9824a2ad815f" providerId="ADAL" clId="{DCC54989-7FD2-5047-809B-27BA7E8DEEE2}" dt="2024-01-25T20:08:51.713" v="2039"/>
          <ac:inkMkLst>
            <pc:docMk/>
            <pc:sldMk cId="3308498511" sldId="334"/>
            <ac:inkMk id="762" creationId="{A730F188-5A4A-737F-8679-C988B30D9A95}"/>
          </ac:inkMkLst>
        </pc:inkChg>
        <pc:inkChg chg="add del mod">
          <ac:chgData name="Kokchun Giang" userId="67e2125d-ec8c-4323-9653-9824a2ad815f" providerId="ADAL" clId="{DCC54989-7FD2-5047-809B-27BA7E8DEEE2}" dt="2024-01-25T20:08:51.715" v="2042"/>
          <ac:inkMkLst>
            <pc:docMk/>
            <pc:sldMk cId="3308498511" sldId="334"/>
            <ac:inkMk id="770" creationId="{1ADFCFEC-9C31-1490-E67F-704D9FF7DFFA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778" creationId="{F4210404-9AEC-5369-C82D-C3CC18F49DF5}"/>
          </ac:inkMkLst>
        </pc:inkChg>
        <pc:inkChg chg="add del mod">
          <ac:chgData name="Kokchun Giang" userId="67e2125d-ec8c-4323-9653-9824a2ad815f" providerId="ADAL" clId="{DCC54989-7FD2-5047-809B-27BA7E8DEEE2}" dt="2024-01-25T20:08:51.369" v="2031"/>
          <ac:inkMkLst>
            <pc:docMk/>
            <pc:sldMk cId="3308498511" sldId="334"/>
            <ac:inkMk id="811" creationId="{C757BDF8-5A3F-208C-3794-14FBE14CBBEC}"/>
          </ac:inkMkLst>
        </pc:inkChg>
        <pc:inkChg chg="add del mod">
          <ac:chgData name="Kokchun Giang" userId="67e2125d-ec8c-4323-9653-9824a2ad815f" providerId="ADAL" clId="{DCC54989-7FD2-5047-809B-27BA7E8DEEE2}" dt="2024-01-25T20:08:51.715" v="2043"/>
          <ac:inkMkLst>
            <pc:docMk/>
            <pc:sldMk cId="3308498511" sldId="334"/>
            <ac:inkMk id="812" creationId="{342246F6-F043-8E98-AEAE-F73F293CA93D}"/>
          </ac:inkMkLst>
        </pc:inkChg>
        <pc:inkChg chg="add del mod">
          <ac:chgData name="Kokchun Giang" userId="67e2125d-ec8c-4323-9653-9824a2ad815f" providerId="ADAL" clId="{DCC54989-7FD2-5047-809B-27BA7E8DEEE2}" dt="2024-01-25T20:08:51.225" v="1976"/>
          <ac:inkMkLst>
            <pc:docMk/>
            <pc:sldMk cId="3308498511" sldId="334"/>
            <ac:inkMk id="813" creationId="{34DA6BCF-1831-E204-D002-317904D0C6E2}"/>
          </ac:inkMkLst>
        </pc:inkChg>
        <pc:inkChg chg="add del mod">
          <ac:chgData name="Kokchun Giang" userId="67e2125d-ec8c-4323-9653-9824a2ad815f" providerId="ADAL" clId="{DCC54989-7FD2-5047-809B-27BA7E8DEEE2}" dt="2024-01-25T20:08:51.238" v="2001"/>
          <ac:inkMkLst>
            <pc:docMk/>
            <pc:sldMk cId="3308498511" sldId="334"/>
            <ac:inkMk id="814" creationId="{105124AB-8B64-B8B8-2517-D1AB93379F5B}"/>
          </ac:inkMkLst>
        </pc:inkChg>
        <pc:inkChg chg="add del mod">
          <ac:chgData name="Kokchun Giang" userId="67e2125d-ec8c-4323-9653-9824a2ad815f" providerId="ADAL" clId="{DCC54989-7FD2-5047-809B-27BA7E8DEEE2}" dt="2024-01-25T20:08:51.249" v="2020"/>
          <ac:inkMkLst>
            <pc:docMk/>
            <pc:sldMk cId="3308498511" sldId="334"/>
            <ac:inkMk id="828" creationId="{02733E8E-7301-B582-05B0-C10626A68C7F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851" creationId="{F69B5198-6C22-939F-C50B-F405E5922A9D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7" creationId="{4BBF6867-EDDE-A4EB-1F35-94538009BCD4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8" creationId="{F31298E2-F56E-6A7C-A311-015E5F1D44F6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9" creationId="{C9C0E1A2-A2A6-61FD-17BB-716B99B573A3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80" creationId="{54A98C53-BEBB-9B0A-CE96-C49747A74BC9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81" creationId="{2C81A436-1BE6-7F98-1381-772771372EFA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899" creationId="{1182EE1A-4015-E7DE-279A-FE918CC6483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1" creationId="{40541C0E-DAC5-8964-7777-BE486196A0F1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2" creationId="{F48DA7E8-83B0-B8CC-5048-47351A09057F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3" creationId="{0825970E-461D-9E7F-721F-9E191484CE4B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4" creationId="{A98880DA-23DE-A44D-1F72-43377DE0EDD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5" creationId="{589C710D-3723-F7DD-7C77-9F9AC21DE8B7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922" creationId="{D7EBAFBD-EBEC-8A53-E9BB-AF91A0418425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26" creationId="{153E8164-1EE6-AE52-0177-19741F0EF0AC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38" creationId="{CA052F79-11CF-F69F-9833-0DB220352266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4" creationId="{2F786402-7D71-FB1A-BF24-BECC3D0928DC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955" creationId="{4CB9BF4E-0C44-C94F-726C-BBC17B1EF58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6" creationId="{9A599AC8-D4F5-1B26-A564-A47644B13AA0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8" creationId="{AFE850AB-6B13-290C-6B55-6D25E59DA7B3}"/>
          </ac:inkMkLst>
        </pc:inkChg>
        <pc:inkChg chg="add del mod">
          <ac:chgData name="Kokchun Giang" userId="67e2125d-ec8c-4323-9653-9824a2ad815f" providerId="ADAL" clId="{DCC54989-7FD2-5047-809B-27BA7E8DEEE2}" dt="2024-01-25T20:08:51.244" v="2012"/>
          <ac:inkMkLst>
            <pc:docMk/>
            <pc:sldMk cId="3308498511" sldId="334"/>
            <ac:inkMk id="972" creationId="{564890DB-82D7-917D-B474-77073F6B1C3F}"/>
          </ac:inkMkLst>
        </pc:inkChg>
        <pc:inkChg chg="add del mod">
          <ac:chgData name="Kokchun Giang" userId="67e2125d-ec8c-4323-9653-9824a2ad815f" providerId="ADAL" clId="{DCC54989-7FD2-5047-809B-27BA7E8DEEE2}" dt="2024-01-25T20:08:51.237" v="1999"/>
          <ac:inkMkLst>
            <pc:docMk/>
            <pc:sldMk cId="3308498511" sldId="334"/>
            <ac:inkMk id="973" creationId="{DA4290FE-47ED-95CA-32C4-C90A1A592E65}"/>
          </ac:inkMkLst>
        </pc:inkChg>
        <pc:inkChg chg="add del mod">
          <ac:chgData name="Kokchun Giang" userId="67e2125d-ec8c-4323-9653-9824a2ad815f" providerId="ADAL" clId="{DCC54989-7FD2-5047-809B-27BA7E8DEEE2}" dt="2024-01-25T20:08:51.229" v="1983"/>
          <ac:inkMkLst>
            <pc:docMk/>
            <pc:sldMk cId="3308498511" sldId="334"/>
            <ac:inkMk id="974" creationId="{181B4FA4-A6F4-B8A3-252D-153CEB96DF6B}"/>
          </ac:inkMkLst>
        </pc:inkChg>
        <pc:inkChg chg="add del mod">
          <ac:chgData name="Kokchun Giang" userId="67e2125d-ec8c-4323-9653-9824a2ad815f" providerId="ADAL" clId="{DCC54989-7FD2-5047-809B-27BA7E8DEEE2}" dt="2024-01-25T20:08:51.224" v="1973"/>
          <ac:inkMkLst>
            <pc:docMk/>
            <pc:sldMk cId="3308498511" sldId="334"/>
            <ac:inkMk id="976" creationId="{20129D00-7B90-84FD-1BB7-CE58BE8C9D85}"/>
          </ac:inkMkLst>
        </pc:inkChg>
        <pc:inkChg chg="add del mod">
          <ac:chgData name="Kokchun Giang" userId="67e2125d-ec8c-4323-9653-9824a2ad815f" providerId="ADAL" clId="{DCC54989-7FD2-5047-809B-27BA7E8DEEE2}" dt="2024-01-25T20:08:51.250" v="2024"/>
          <ac:inkMkLst>
            <pc:docMk/>
            <pc:sldMk cId="3308498511" sldId="334"/>
            <ac:inkMk id="977" creationId="{2DB24755-0B36-89F7-D2D7-88F190704D21}"/>
          </ac:inkMkLst>
        </pc:inkChg>
        <pc:inkChg chg="add del mod">
          <ac:chgData name="Kokchun Giang" userId="67e2125d-ec8c-4323-9653-9824a2ad815f" providerId="ADAL" clId="{DCC54989-7FD2-5047-809B-27BA7E8DEEE2}" dt="2024-01-25T20:08:51.222" v="1971"/>
          <ac:inkMkLst>
            <pc:docMk/>
            <pc:sldMk cId="3308498511" sldId="334"/>
            <ac:inkMk id="978" creationId="{4EEA0151-94A2-5676-C711-FA7F90E74BAA}"/>
          </ac:inkMkLst>
        </pc:inkChg>
        <pc:inkChg chg="add del mod">
          <ac:chgData name="Kokchun Giang" userId="67e2125d-ec8c-4323-9653-9824a2ad815f" providerId="ADAL" clId="{DCC54989-7FD2-5047-809B-27BA7E8DEEE2}" dt="2024-01-25T20:08:51.224" v="1974"/>
          <ac:inkMkLst>
            <pc:docMk/>
            <pc:sldMk cId="3308498511" sldId="334"/>
            <ac:inkMk id="979" creationId="{B931A518-EE76-DE76-E7B3-C12CD1701ACE}"/>
          </ac:inkMkLst>
        </pc:inkChg>
        <pc:inkChg chg="add del mod">
          <ac:chgData name="Kokchun Giang" userId="67e2125d-ec8c-4323-9653-9824a2ad815f" providerId="ADAL" clId="{DCC54989-7FD2-5047-809B-27BA7E8DEEE2}" dt="2024-01-25T20:08:51.243" v="2010"/>
          <ac:inkMkLst>
            <pc:docMk/>
            <pc:sldMk cId="3308498511" sldId="334"/>
            <ac:inkMk id="980" creationId="{C58D7ED5-A547-47EE-9B0C-763BBA72352A}"/>
          </ac:inkMkLst>
        </pc:inkChg>
        <pc:inkChg chg="add del mod">
          <ac:chgData name="Kokchun Giang" userId="67e2125d-ec8c-4323-9653-9824a2ad815f" providerId="ADAL" clId="{DCC54989-7FD2-5047-809B-27BA7E8DEEE2}" dt="2024-01-25T20:08:51.247" v="2017"/>
          <ac:inkMkLst>
            <pc:docMk/>
            <pc:sldMk cId="3308498511" sldId="334"/>
            <ac:inkMk id="981" creationId="{A29A2078-0D5F-2C4C-629B-134BED489972}"/>
          </ac:inkMkLst>
        </pc:inkChg>
        <pc:inkChg chg="add del mod">
          <ac:chgData name="Kokchun Giang" userId="67e2125d-ec8c-4323-9653-9824a2ad815f" providerId="ADAL" clId="{DCC54989-7FD2-5047-809B-27BA7E8DEEE2}" dt="2024-01-25T20:08:51.230" v="1986"/>
          <ac:inkMkLst>
            <pc:docMk/>
            <pc:sldMk cId="3308498511" sldId="334"/>
            <ac:inkMk id="982" creationId="{B5ACD39B-CAB3-B70B-6EB2-FE9039E4B0C0}"/>
          </ac:inkMkLst>
        </pc:inkChg>
        <pc:inkChg chg="add del mod">
          <ac:chgData name="Kokchun Giang" userId="67e2125d-ec8c-4323-9653-9824a2ad815f" providerId="ADAL" clId="{DCC54989-7FD2-5047-809B-27BA7E8DEEE2}" dt="2024-01-25T20:08:51.243" v="2009"/>
          <ac:inkMkLst>
            <pc:docMk/>
            <pc:sldMk cId="3308498511" sldId="334"/>
            <ac:inkMk id="983" creationId="{43C47122-4EE5-6DAC-01C1-16750D4287B4}"/>
          </ac:inkMkLst>
        </pc:inkChg>
        <pc:inkChg chg="add del mod">
          <ac:chgData name="Kokchun Giang" userId="67e2125d-ec8c-4323-9653-9824a2ad815f" providerId="ADAL" clId="{DCC54989-7FD2-5047-809B-27BA7E8DEEE2}" dt="2024-01-25T20:08:51.215" v="1958"/>
          <ac:inkMkLst>
            <pc:docMk/>
            <pc:sldMk cId="3308498511" sldId="334"/>
            <ac:inkMk id="985" creationId="{CBB4813D-7C59-1E19-60BB-2FBA74EC259B}"/>
          </ac:inkMkLst>
        </pc:inkChg>
        <pc:inkChg chg="add del mod">
          <ac:chgData name="Kokchun Giang" userId="67e2125d-ec8c-4323-9653-9824a2ad815f" providerId="ADAL" clId="{DCC54989-7FD2-5047-809B-27BA7E8DEEE2}" dt="2024-01-25T20:08:57.237" v="2077"/>
          <ac:inkMkLst>
            <pc:docMk/>
            <pc:sldMk cId="3308498511" sldId="334"/>
            <ac:inkMk id="986" creationId="{4CC83713-0EB3-9483-84DB-2AA680DA4E49}"/>
          </ac:inkMkLst>
        </pc:inkChg>
        <pc:inkChg chg="add del mod">
          <ac:chgData name="Kokchun Giang" userId="67e2125d-ec8c-4323-9653-9824a2ad815f" providerId="ADAL" clId="{DCC54989-7FD2-5047-809B-27BA7E8DEEE2}" dt="2024-01-25T20:08:51.246" v="2015"/>
          <ac:inkMkLst>
            <pc:docMk/>
            <pc:sldMk cId="3308498511" sldId="334"/>
            <ac:inkMk id="987" creationId="{1AA33FA8-C6FE-2B36-BA29-0061A8A449A1}"/>
          </ac:inkMkLst>
        </pc:inkChg>
        <pc:inkChg chg="add del mod">
          <ac:chgData name="Kokchun Giang" userId="67e2125d-ec8c-4323-9653-9824a2ad815f" providerId="ADAL" clId="{DCC54989-7FD2-5047-809B-27BA7E8DEEE2}" dt="2024-01-25T20:08:51.242" v="2008"/>
          <ac:inkMkLst>
            <pc:docMk/>
            <pc:sldMk cId="3308498511" sldId="334"/>
            <ac:inkMk id="988" creationId="{AF54C14D-2779-1C3C-71E0-9B944E846585}"/>
          </ac:inkMkLst>
        </pc:inkChg>
        <pc:inkChg chg="add del mod">
          <ac:chgData name="Kokchun Giang" userId="67e2125d-ec8c-4323-9653-9824a2ad815f" providerId="ADAL" clId="{DCC54989-7FD2-5047-809B-27BA7E8DEEE2}" dt="2024-01-25T20:08:51.246" v="2016"/>
          <ac:inkMkLst>
            <pc:docMk/>
            <pc:sldMk cId="3308498511" sldId="334"/>
            <ac:inkMk id="989" creationId="{DE84E17C-49AC-5FEE-8DAE-65E1ED66AE5D}"/>
          </ac:inkMkLst>
        </pc:inkChg>
        <pc:inkChg chg="add del mod">
          <ac:chgData name="Kokchun Giang" userId="67e2125d-ec8c-4323-9653-9824a2ad815f" providerId="ADAL" clId="{DCC54989-7FD2-5047-809B-27BA7E8DEEE2}" dt="2024-01-25T20:08:51.214" v="1957"/>
          <ac:inkMkLst>
            <pc:docMk/>
            <pc:sldMk cId="3308498511" sldId="334"/>
            <ac:inkMk id="990" creationId="{7F5B9D2E-9983-5099-F45D-6C006D197E97}"/>
          </ac:inkMkLst>
        </pc:inkChg>
        <pc:inkChg chg="add del mod">
          <ac:chgData name="Kokchun Giang" userId="67e2125d-ec8c-4323-9653-9824a2ad815f" providerId="ADAL" clId="{DCC54989-7FD2-5047-809B-27BA7E8DEEE2}" dt="2024-01-25T20:08:51.236" v="1997"/>
          <ac:inkMkLst>
            <pc:docMk/>
            <pc:sldMk cId="3308498511" sldId="334"/>
            <ac:inkMk id="991" creationId="{69F25FDB-CE30-7E32-74FB-F9729007E878}"/>
          </ac:inkMkLst>
        </pc:inkChg>
        <pc:inkChg chg="add del mod">
          <ac:chgData name="Kokchun Giang" userId="67e2125d-ec8c-4323-9653-9824a2ad815f" providerId="ADAL" clId="{DCC54989-7FD2-5047-809B-27BA7E8DEEE2}" dt="2024-01-25T20:08:51.248" v="2019"/>
          <ac:inkMkLst>
            <pc:docMk/>
            <pc:sldMk cId="3308498511" sldId="334"/>
            <ac:inkMk id="992" creationId="{88DF459D-71C7-0E59-EF05-5BC5D4568C46}"/>
          </ac:inkMkLst>
        </pc:inkChg>
        <pc:inkChg chg="add del mod">
          <ac:chgData name="Kokchun Giang" userId="67e2125d-ec8c-4323-9653-9824a2ad815f" providerId="ADAL" clId="{DCC54989-7FD2-5047-809B-27BA7E8DEEE2}" dt="2024-01-25T20:08:51.221" v="1968"/>
          <ac:inkMkLst>
            <pc:docMk/>
            <pc:sldMk cId="3308498511" sldId="334"/>
            <ac:inkMk id="993" creationId="{A57365B2-B0BE-51A6-19E1-EB5375C194F2}"/>
          </ac:inkMkLst>
        </pc:inkChg>
        <pc:inkChg chg="add del mod">
          <ac:chgData name="Kokchun Giang" userId="67e2125d-ec8c-4323-9653-9824a2ad815f" providerId="ADAL" clId="{DCC54989-7FD2-5047-809B-27BA7E8DEEE2}" dt="2024-01-25T20:08:51.253" v="2026"/>
          <ac:inkMkLst>
            <pc:docMk/>
            <pc:sldMk cId="3308498511" sldId="334"/>
            <ac:inkMk id="994" creationId="{807C9C50-696C-AF74-FCBB-973FE3E451AA}"/>
          </ac:inkMkLst>
        </pc:inkChg>
        <pc:inkChg chg="add del mod">
          <ac:chgData name="Kokchun Giang" userId="67e2125d-ec8c-4323-9653-9824a2ad815f" providerId="ADAL" clId="{DCC54989-7FD2-5047-809B-27BA7E8DEEE2}" dt="2024-01-25T20:08:51.217" v="1963"/>
          <ac:inkMkLst>
            <pc:docMk/>
            <pc:sldMk cId="3308498511" sldId="334"/>
            <ac:inkMk id="995" creationId="{092C521D-E45A-880C-E373-3666AD2BA2C9}"/>
          </ac:inkMkLst>
        </pc:inkChg>
        <pc:inkChg chg="add del">
          <ac:chgData name="Kokchun Giang" userId="67e2125d-ec8c-4323-9653-9824a2ad815f" providerId="ADAL" clId="{DCC54989-7FD2-5047-809B-27BA7E8DEEE2}" dt="2024-01-25T20:07:07.572" v="1823" actId="9405"/>
          <ac:inkMkLst>
            <pc:docMk/>
            <pc:sldMk cId="3308498511" sldId="334"/>
            <ac:inkMk id="999" creationId="{D592B4D6-B478-1378-F8FD-B3AFD8EDBD34}"/>
          </ac:inkMkLst>
        </pc:inkChg>
        <pc:inkChg chg="add del">
          <ac:chgData name="Kokchun Giang" userId="67e2125d-ec8c-4323-9653-9824a2ad815f" providerId="ADAL" clId="{DCC54989-7FD2-5047-809B-27BA7E8DEEE2}" dt="2024-01-25T20:07:07.109" v="1822" actId="9405"/>
          <ac:inkMkLst>
            <pc:docMk/>
            <pc:sldMk cId="3308498511" sldId="334"/>
            <ac:inkMk id="1000" creationId="{3C4B7466-8F4B-98F3-2982-8DCF9D6DB4DB}"/>
          </ac:inkMkLst>
        </pc:inkChg>
        <pc:inkChg chg="add del">
          <ac:chgData name="Kokchun Giang" userId="67e2125d-ec8c-4323-9653-9824a2ad815f" providerId="ADAL" clId="{DCC54989-7FD2-5047-809B-27BA7E8DEEE2}" dt="2024-01-25T20:07:06.851" v="1821" actId="9405"/>
          <ac:inkMkLst>
            <pc:docMk/>
            <pc:sldMk cId="3308498511" sldId="334"/>
            <ac:inkMk id="1001" creationId="{D9B14D72-CC7E-CE76-4F8E-B89681468AE1}"/>
          </ac:inkMkLst>
        </pc:inkChg>
        <pc:inkChg chg="add del mod">
          <ac:chgData name="Kokchun Giang" userId="67e2125d-ec8c-4323-9653-9824a2ad815f" providerId="ADAL" clId="{DCC54989-7FD2-5047-809B-27BA7E8DEEE2}" dt="2024-01-25T20:08:51.218" v="1964"/>
          <ac:inkMkLst>
            <pc:docMk/>
            <pc:sldMk cId="3308498511" sldId="334"/>
            <ac:inkMk id="1002" creationId="{5F69479A-6D04-E470-F295-4D326E0156BE}"/>
          </ac:inkMkLst>
        </pc:inkChg>
        <pc:inkChg chg="add del mod">
          <ac:chgData name="Kokchun Giang" userId="67e2125d-ec8c-4323-9653-9824a2ad815f" providerId="ADAL" clId="{DCC54989-7FD2-5047-809B-27BA7E8DEEE2}" dt="2024-01-25T20:08:51.250" v="2022"/>
          <ac:inkMkLst>
            <pc:docMk/>
            <pc:sldMk cId="3308498511" sldId="334"/>
            <ac:inkMk id="1003" creationId="{BFCA17CC-33CF-3B8C-A347-1B5C26CC4811}"/>
          </ac:inkMkLst>
        </pc:inkChg>
        <pc:inkChg chg="add del mod">
          <ac:chgData name="Kokchun Giang" userId="67e2125d-ec8c-4323-9653-9824a2ad815f" providerId="ADAL" clId="{DCC54989-7FD2-5047-809B-27BA7E8DEEE2}" dt="2024-01-25T20:08:51.233" v="1991"/>
          <ac:inkMkLst>
            <pc:docMk/>
            <pc:sldMk cId="3308498511" sldId="334"/>
            <ac:inkMk id="1004" creationId="{B474EC4C-356E-279E-34F0-17AB3F856A6E}"/>
          </ac:inkMkLst>
        </pc:inkChg>
        <pc:inkChg chg="add del mod">
          <ac:chgData name="Kokchun Giang" userId="67e2125d-ec8c-4323-9653-9824a2ad815f" providerId="ADAL" clId="{DCC54989-7FD2-5047-809B-27BA7E8DEEE2}" dt="2024-01-25T20:08:51.250" v="2023"/>
          <ac:inkMkLst>
            <pc:docMk/>
            <pc:sldMk cId="3308498511" sldId="334"/>
            <ac:inkMk id="1005" creationId="{B5173682-C39C-9717-0548-9F5981ADF655}"/>
          </ac:inkMkLst>
        </pc:inkChg>
        <pc:inkChg chg="add del mod">
          <ac:chgData name="Kokchun Giang" userId="67e2125d-ec8c-4323-9653-9824a2ad815f" providerId="ADAL" clId="{DCC54989-7FD2-5047-809B-27BA7E8DEEE2}" dt="2024-01-25T20:08:51.216" v="1961"/>
          <ac:inkMkLst>
            <pc:docMk/>
            <pc:sldMk cId="3308498511" sldId="334"/>
            <ac:inkMk id="1006" creationId="{B7CB1C2A-57F2-B219-FFB2-C8E959AC5419}"/>
          </ac:inkMkLst>
        </pc:inkChg>
        <pc:inkChg chg="add del mod">
          <ac:chgData name="Kokchun Giang" userId="67e2125d-ec8c-4323-9653-9824a2ad815f" providerId="ADAL" clId="{DCC54989-7FD2-5047-809B-27BA7E8DEEE2}" dt="2024-01-25T20:08:51.233" v="1992"/>
          <ac:inkMkLst>
            <pc:docMk/>
            <pc:sldMk cId="3308498511" sldId="334"/>
            <ac:inkMk id="1007" creationId="{B6FD8025-4E6F-72D8-FBCB-B4990450C59D}"/>
          </ac:inkMkLst>
        </pc:inkChg>
        <pc:inkChg chg="add del mod">
          <ac:chgData name="Kokchun Giang" userId="67e2125d-ec8c-4323-9653-9824a2ad815f" providerId="ADAL" clId="{DCC54989-7FD2-5047-809B-27BA7E8DEEE2}" dt="2024-01-25T20:08:51.231" v="1988"/>
          <ac:inkMkLst>
            <pc:docMk/>
            <pc:sldMk cId="3308498511" sldId="334"/>
            <ac:inkMk id="1008" creationId="{C4F0022D-DEA3-4388-BBE0-97578BAC1688}"/>
          </ac:inkMkLst>
        </pc:inkChg>
        <pc:inkChg chg="add del mod">
          <ac:chgData name="Kokchun Giang" userId="67e2125d-ec8c-4323-9653-9824a2ad815f" providerId="ADAL" clId="{DCC54989-7FD2-5047-809B-27BA7E8DEEE2}" dt="2024-01-25T20:08:51.227" v="1980"/>
          <ac:inkMkLst>
            <pc:docMk/>
            <pc:sldMk cId="3308498511" sldId="334"/>
            <ac:inkMk id="1009" creationId="{3F05617F-D89A-4F0D-5F97-B909E276072C}"/>
          </ac:inkMkLst>
        </pc:inkChg>
        <pc:inkChg chg="add del mod">
          <ac:chgData name="Kokchun Giang" userId="67e2125d-ec8c-4323-9653-9824a2ad815f" providerId="ADAL" clId="{DCC54989-7FD2-5047-809B-27BA7E8DEEE2}" dt="2024-01-25T20:08:51.229" v="1984"/>
          <ac:inkMkLst>
            <pc:docMk/>
            <pc:sldMk cId="3308498511" sldId="334"/>
            <ac:inkMk id="1010" creationId="{903D73F8-F1C3-0B7E-701D-B29067E1A4F3}"/>
          </ac:inkMkLst>
        </pc:inkChg>
        <pc:inkChg chg="add del mod">
          <ac:chgData name="Kokchun Giang" userId="67e2125d-ec8c-4323-9653-9824a2ad815f" providerId="ADAL" clId="{DCC54989-7FD2-5047-809B-27BA7E8DEEE2}" dt="2024-01-25T20:08:51.226" v="1978"/>
          <ac:inkMkLst>
            <pc:docMk/>
            <pc:sldMk cId="3308498511" sldId="334"/>
            <ac:inkMk id="1011" creationId="{471ED9AA-5DED-2C41-7CF8-045BFD6BB2F0}"/>
          </ac:inkMkLst>
        </pc:inkChg>
        <pc:inkChg chg="add del mod">
          <ac:chgData name="Kokchun Giang" userId="67e2125d-ec8c-4323-9653-9824a2ad815f" providerId="ADAL" clId="{DCC54989-7FD2-5047-809B-27BA7E8DEEE2}" dt="2024-01-25T20:08:51.245" v="2014"/>
          <ac:inkMkLst>
            <pc:docMk/>
            <pc:sldMk cId="3308498511" sldId="334"/>
            <ac:inkMk id="1012" creationId="{C849FD79-BA35-3701-3401-E0675134F876}"/>
          </ac:inkMkLst>
        </pc:inkChg>
        <pc:inkChg chg="add del mod">
          <ac:chgData name="Kokchun Giang" userId="67e2125d-ec8c-4323-9653-9824a2ad815f" providerId="ADAL" clId="{DCC54989-7FD2-5047-809B-27BA7E8DEEE2}" dt="2024-01-25T20:08:51.245" v="2013"/>
          <ac:inkMkLst>
            <pc:docMk/>
            <pc:sldMk cId="3308498511" sldId="334"/>
            <ac:inkMk id="1013" creationId="{5152FA09-40FC-EEE2-69B9-C67E10DD6C31}"/>
          </ac:inkMkLst>
        </pc:inkChg>
        <pc:inkChg chg="add del mod">
          <ac:chgData name="Kokchun Giang" userId="67e2125d-ec8c-4323-9653-9824a2ad815f" providerId="ADAL" clId="{DCC54989-7FD2-5047-809B-27BA7E8DEEE2}" dt="2024-01-25T20:08:56.759" v="2070"/>
          <ac:inkMkLst>
            <pc:docMk/>
            <pc:sldMk cId="3308498511" sldId="334"/>
            <ac:inkMk id="1016" creationId="{F9286CB4-5EEE-F0FF-2325-6A99E4D4820E}"/>
          </ac:inkMkLst>
        </pc:inkChg>
        <pc:inkChg chg="add del mod">
          <ac:chgData name="Kokchun Giang" userId="67e2125d-ec8c-4323-9653-9824a2ad815f" providerId="ADAL" clId="{DCC54989-7FD2-5047-809B-27BA7E8DEEE2}" dt="2024-01-25T20:08:56.755" v="2064"/>
          <ac:inkMkLst>
            <pc:docMk/>
            <pc:sldMk cId="3308498511" sldId="334"/>
            <ac:inkMk id="1017" creationId="{0297AEBF-6A99-C1F0-A7A9-1E564F60288B}"/>
          </ac:inkMkLst>
        </pc:inkChg>
        <pc:inkChg chg="add del mod">
          <ac:chgData name="Kokchun Giang" userId="67e2125d-ec8c-4323-9653-9824a2ad815f" providerId="ADAL" clId="{DCC54989-7FD2-5047-809B-27BA7E8DEEE2}" dt="2024-01-25T20:08:51.237" v="1998"/>
          <ac:inkMkLst>
            <pc:docMk/>
            <pc:sldMk cId="3308498511" sldId="334"/>
            <ac:inkMk id="1018" creationId="{1FF54A50-75AD-D79F-DA92-D2CDE8964FEB}"/>
          </ac:inkMkLst>
        </pc:inkChg>
        <pc:inkChg chg="add del mod">
          <ac:chgData name="Kokchun Giang" userId="67e2125d-ec8c-4323-9653-9824a2ad815f" providerId="ADAL" clId="{DCC54989-7FD2-5047-809B-27BA7E8DEEE2}" dt="2024-01-25T20:08:51.241" v="2006"/>
          <ac:inkMkLst>
            <pc:docMk/>
            <pc:sldMk cId="3308498511" sldId="334"/>
            <ac:inkMk id="1019" creationId="{9F3788C5-FD89-353D-B4D0-1D419C9374F6}"/>
          </ac:inkMkLst>
        </pc:inkChg>
        <pc:inkChg chg="add del mod">
          <ac:chgData name="Kokchun Giang" userId="67e2125d-ec8c-4323-9653-9824a2ad815f" providerId="ADAL" clId="{DCC54989-7FD2-5047-809B-27BA7E8DEEE2}" dt="2024-01-25T20:08:51.254" v="2028"/>
          <ac:inkMkLst>
            <pc:docMk/>
            <pc:sldMk cId="3308498511" sldId="334"/>
            <ac:inkMk id="1020" creationId="{C9E3AA81-97EA-0BD2-F54F-74731A163446}"/>
          </ac:inkMkLst>
        </pc:inkChg>
        <pc:inkChg chg="add del mod">
          <ac:chgData name="Kokchun Giang" userId="67e2125d-ec8c-4323-9653-9824a2ad815f" providerId="ADAL" clId="{DCC54989-7FD2-5047-809B-27BA7E8DEEE2}" dt="2024-01-25T20:08:56.750" v="2061"/>
          <ac:inkMkLst>
            <pc:docMk/>
            <pc:sldMk cId="3308498511" sldId="334"/>
            <ac:inkMk id="1021" creationId="{B5A931D9-6BEF-814D-84F5-0A68C5329016}"/>
          </ac:inkMkLst>
        </pc:inkChg>
        <pc:inkChg chg="add del mod">
          <ac:chgData name="Kokchun Giang" userId="67e2125d-ec8c-4323-9653-9824a2ad815f" providerId="ADAL" clId="{DCC54989-7FD2-5047-809B-27BA7E8DEEE2}" dt="2024-01-25T20:08:51.242" v="2007"/>
          <ac:inkMkLst>
            <pc:docMk/>
            <pc:sldMk cId="3308498511" sldId="334"/>
            <ac:inkMk id="1022" creationId="{A6504FE3-2F91-9739-7787-9F7413F74CC7}"/>
          </ac:inkMkLst>
        </pc:inkChg>
        <pc:inkChg chg="add del mod">
          <ac:chgData name="Kokchun Giang" userId="67e2125d-ec8c-4323-9653-9824a2ad815f" providerId="ADAL" clId="{DCC54989-7FD2-5047-809B-27BA7E8DEEE2}" dt="2024-01-25T20:08:51.248" v="2018"/>
          <ac:inkMkLst>
            <pc:docMk/>
            <pc:sldMk cId="3308498511" sldId="334"/>
            <ac:inkMk id="1023" creationId="{EF75D593-7EC2-AD08-3922-81F31570FC7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5" creationId="{C3156BA2-4C4F-EAD6-1806-6CECDE263F04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6" creationId="{BD57975E-715E-41AC-A4F2-0E3CBA432C0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7" creationId="{C575CBD8-B841-A175-3F65-525B2024DBD0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8" creationId="{F7E6D14F-0767-4520-6D01-75E9A6FC4DD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9" creationId="{9555A5D5-FC8E-3513-FDF9-F075A5EB136E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0" creationId="{A509F6B6-592B-9DBA-B250-B8BC603F8BF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1" creationId="{85006267-AB85-CB9C-9532-39361C43839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2" creationId="{95941DAD-A668-A7E9-BB8C-03D396DFC147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3" creationId="{E87962B0-C76A-1583-7108-476921B40CCC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4" creationId="{F28C4668-4272-8494-8549-413B74AA2077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5" creationId="{3B7FC35E-3460-FC0A-E5A4-1B6311BD766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6" creationId="{0E1F82EB-A36D-E130-0DA2-CA7D3EB9A828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7" creationId="{26EE2B95-2EB9-D967-A299-7A25E8D102D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8" creationId="{D960ECB5-8B93-8162-A0A5-584B53CBFB85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2" creationId="{599193CD-808F-6DB0-1540-E02D08EAD52B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3" creationId="{2C9BDFEC-C374-BB41-BC9C-E9BD597238E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4" creationId="{4881AB8A-CE06-866D-1AF3-DDADA32D7CD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5" creationId="{68DACD94-A92F-1FA5-B26B-951F2EE80E4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6" creationId="{9C10787D-014B-E690-FE83-B29C8196B8CE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7" creationId="{7D2BE845-2519-CFA4-CC4F-173BB8153EA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8" creationId="{AEADFEF0-33B1-A44A-4DAE-D7FDF686761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9" creationId="{EFAD604B-65DD-CA4B-D0B6-4CA641F9871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0" creationId="{CCCCBE9C-1A2C-D04A-2370-20FD8471F35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1" creationId="{F3A34968-C74C-0403-F0C0-53C7CB8E3234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2" creationId="{3E20DFEE-9CA0-B3E8-2238-C730EDFC52B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3" creationId="{173C6623-DF15-93EF-D196-B61915065EE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4" creationId="{A4D7A7A8-DE28-AF14-B391-F386BC47BC8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5" creationId="{24320172-0AC6-CA58-4501-2402941A112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6" creationId="{0D2C07CB-670E-C874-69E4-56A25CED7795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7" creationId="{D8451E4C-29F1-7AA5-64C2-89E58A4FA48A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8" creationId="{304F8CC3-0F3B-42A8-B19C-A818DA892830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9" creationId="{F2167B0F-8548-ADC1-06A7-4CA192572CFE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1" creationId="{ECF9B8FE-0C48-358C-25C3-BBBCFB4F0609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2" creationId="{58211DF6-8E01-81A3-D527-3E0F1452CED6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3" creationId="{2014611E-A997-3C5B-C4EB-399F482E41EB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4" creationId="{07D07AB8-EFA9-5C2B-F92C-AECCD356613F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5" creationId="{21A814CF-AA2F-DBC7-32AC-0B63F0126236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6" creationId="{B687ED65-6694-984C-38C3-93E716B44CE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7" creationId="{FBB15C3F-22CA-FFB8-683F-7AFFB1B6DB2A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8" creationId="{55EE4982-ECD2-1903-4447-1D6F3EAA962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9" creationId="{7F616D14-091A-1414-30EB-698111042FC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70" creationId="{06533860-EF2A-70E5-8A89-462D50A8FA6A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3" creationId="{38B9800E-87F8-08D6-C1B8-4198FAD58AFC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4" creationId="{7593BA01-0CC8-C8EC-26D8-95BF1223E160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5" creationId="{271CA126-8C2F-6702-22D2-3175C2BA86B9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7" creationId="{6579F02C-C20C-08E1-5C0E-E0D27975D022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8" creationId="{076EE6D3-DA92-B7B4-10B0-064488A67D79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9" creationId="{1621B678-B56E-68F4-75DE-5BE9244B7884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0" creationId="{3E96D2BC-CCBC-E163-34A5-810FF7D5C98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1" creationId="{AECDCB47-3EB4-0760-BA89-F9B9CFAB4824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2" creationId="{97D0470B-5215-2069-F64B-797D37604C7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3" creationId="{191E91BD-BC7A-F11B-DFE5-1D460E502EB1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4" creationId="{34609D5F-EF3F-8EEE-0B00-0FDA5F2734A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5" creationId="{C1ACAFC7-BD2A-470B-76AB-310576FAEBD5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6" creationId="{FB3B397B-60E9-BC9F-D1A9-48DEC3DAE532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89" creationId="{CCB6BC41-7EA1-2EFF-5731-4275774865B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0" creationId="{4CC1DDD4-244A-29E3-CB07-0E23A6D13C5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1" creationId="{B3674EEA-CE6A-B7F8-9594-3798EE43F95A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2" creationId="{C36E9A8C-EAAD-419A-DCB6-D2206CB0EA9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3" creationId="{694C9CC4-0553-C2BE-4C04-6A843A0015DD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4" creationId="{1E1EA4EE-205E-57D1-D761-B7885896CDF5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5" creationId="{E66EA675-0E1D-1E8F-04B1-4B63918C1BA0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6" creationId="{01C0B124-A160-BC73-65DC-DE0DC805A553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7" creationId="{5AE045AB-0E7F-FC34-A580-054DFEBDDC41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8" creationId="{CFDC462B-D2F1-9A0E-456E-B32F87F05F90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9" creationId="{D3C06E9C-7906-CE23-A696-172B0C5CB7A8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2" creationId="{6DBDA937-241F-BDA4-4E47-1CC74B6F9AA2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3" creationId="{989FE933-8303-F935-7C94-2A9A23D7E90F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4" creationId="{4A2290B6-7B83-ED32-D0A6-532C4D985416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5" creationId="{D4F41EA1-7C97-B3ED-CF0D-0D7015A7377D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6" creationId="{DC604C2B-E8D3-7F14-4F7E-3AC56D2A2A0F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7" creationId="{E54E3F13-E919-2923-8015-3CF03AA96E9E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8" creationId="{9F9D3BDC-E916-8243-4D12-3F2EC1D37EB6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9" creationId="{6009E81A-C367-802B-D7AB-2ADDFB909158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10" creationId="{4B9B9BB3-FFE4-3E14-B12E-64192C47C595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2" creationId="{FB9281DF-EAC5-D893-971C-FEC3DD6E095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3" creationId="{91BDB40B-B12A-6220-B554-B45CF81A415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4" creationId="{97B97358-8B5D-11F6-5B58-4C08EDA8917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5" creationId="{A8C5233F-1DE7-23D4-AA9F-9CB827EAE16F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6" creationId="{18E2BA9D-F6CC-91E3-FE7F-58505CF90BC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7" creationId="{8B7EC528-3D2F-146A-C5EE-B263C4A62D6A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8" creationId="{C0F483E4-1240-6AD1-610D-C056CBA5485A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9" creationId="{A50A79DA-F87D-B7AB-40AD-BDFD62B4EAF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0" creationId="{18DAD9EE-0E15-E5A0-BDF4-2975FC74FE9B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1" creationId="{939138C0-61E4-2CAA-C93F-97798116E37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2" creationId="{0E9C19A4-8B39-BC1F-7E24-31B7069FE45A}"/>
          </ac:inkMkLst>
        </pc:inkChg>
        <pc:cxnChg chg="del">
          <ac:chgData name="Kokchun Giang" userId="67e2125d-ec8c-4323-9653-9824a2ad815f" providerId="ADAL" clId="{DCC54989-7FD2-5047-809B-27BA7E8DEEE2}" dt="2024-01-25T18:15:50.390" v="1584" actId="478"/>
          <ac:cxnSpMkLst>
            <pc:docMk/>
            <pc:sldMk cId="3308498511" sldId="334"/>
            <ac:cxnSpMk id="392" creationId="{9FC22917-FC6B-583B-154A-40C2CEF11A79}"/>
          </ac:cxnSpMkLst>
        </pc:cxnChg>
        <pc:cxnChg chg="add mod">
          <ac:chgData name="Kokchun Giang" userId="67e2125d-ec8c-4323-9653-9824a2ad815f" providerId="ADAL" clId="{DCC54989-7FD2-5047-809B-27BA7E8DEEE2}" dt="2024-01-25T20:03:50.656" v="1672" actId="1076"/>
          <ac:cxnSpMkLst>
            <pc:docMk/>
            <pc:sldMk cId="3308498511" sldId="334"/>
            <ac:cxnSpMk id="476" creationId="{29F3A650-D025-D907-0F63-B83DC712AE30}"/>
          </ac:cxnSpMkLst>
        </pc:cxnChg>
        <pc:cxnChg chg="add del mod">
          <ac:chgData name="Kokchun Giang" userId="67e2125d-ec8c-4323-9653-9824a2ad815f" providerId="ADAL" clId="{DCC54989-7FD2-5047-809B-27BA7E8DEEE2}" dt="2024-01-25T20:13:59.925" v="2216" actId="478"/>
          <ac:cxnSpMkLst>
            <pc:docMk/>
            <pc:sldMk cId="3308498511" sldId="334"/>
            <ac:cxnSpMk id="478" creationId="{732C69BB-08DB-13A9-1D90-787D70190327}"/>
          </ac:cxnSpMkLst>
        </pc:cxnChg>
        <pc:cxnChg chg="del">
          <ac:chgData name="Kokchun Giang" userId="67e2125d-ec8c-4323-9653-9824a2ad815f" providerId="ADAL" clId="{DCC54989-7FD2-5047-809B-27BA7E8DEEE2}" dt="2024-01-25T18:15:50.390" v="1584" actId="478"/>
          <ac:cxnSpMkLst>
            <pc:docMk/>
            <pc:sldMk cId="3308498511" sldId="334"/>
            <ac:cxnSpMk id="839" creationId="{0B2E7361-19C6-B2DB-EABC-D7B66BD31E61}"/>
          </ac:cxnSpMkLst>
        </pc:cxnChg>
      </pc:sldChg>
    </pc:docChg>
  </pc:docChgLst>
  <pc:docChgLst>
    <pc:chgData name="Kokchun Giang" userId="67e2125d-ec8c-4323-9653-9824a2ad815f" providerId="ADAL" clId="{921897F3-359D-1445-86D7-2193B5F6F394}"/>
    <pc:docChg chg="undo custSel modSld">
      <pc:chgData name="Kokchun Giang" userId="67e2125d-ec8c-4323-9653-9824a2ad815f" providerId="ADAL" clId="{921897F3-359D-1445-86D7-2193B5F6F394}" dt="2024-01-14T12:32:09.088" v="932"/>
      <pc:docMkLst>
        <pc:docMk/>
      </pc:docMkLst>
      <pc:sldChg chg="addSp delSp modSp mod">
        <pc:chgData name="Kokchun Giang" userId="67e2125d-ec8c-4323-9653-9824a2ad815f" providerId="ADAL" clId="{921897F3-359D-1445-86D7-2193B5F6F394}" dt="2024-01-14T12:14:19.144" v="127" actId="1076"/>
        <pc:sldMkLst>
          <pc:docMk/>
          <pc:sldMk cId="2807130090" sldId="256"/>
        </pc:sldMkLst>
        <pc:spChg chg="mod">
          <ac:chgData name="Kokchun Giang" userId="67e2125d-ec8c-4323-9653-9824a2ad815f" providerId="ADAL" clId="{921897F3-359D-1445-86D7-2193B5F6F394}" dt="2024-01-14T12:14:03.696" v="126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921897F3-359D-1445-86D7-2193B5F6F394}" dt="2024-01-14T12:14:19.144" v="127" actId="1076"/>
          <ac:picMkLst>
            <pc:docMk/>
            <pc:sldMk cId="2807130090" sldId="256"/>
            <ac:picMk id="2" creationId="{653C555F-AE57-6A7D-2AB3-E54AB21BCF4B}"/>
          </ac:picMkLst>
        </pc:picChg>
        <pc:picChg chg="del">
          <ac:chgData name="Kokchun Giang" userId="67e2125d-ec8c-4323-9653-9824a2ad815f" providerId="ADAL" clId="{921897F3-359D-1445-86D7-2193B5F6F394}" dt="2024-01-14T12:13:12.036" v="0" actId="478"/>
          <ac:picMkLst>
            <pc:docMk/>
            <pc:sldMk cId="2807130090" sldId="256"/>
            <ac:picMk id="1026" creationId="{308D1A49-77C7-3AD0-D3E5-709147F1FA65}"/>
          </ac:picMkLst>
        </pc:picChg>
      </pc:sldChg>
      <pc:sldChg chg="addSp delSp modSp mod delAnim modAnim">
        <pc:chgData name="Kokchun Giang" userId="67e2125d-ec8c-4323-9653-9824a2ad815f" providerId="ADAL" clId="{921897F3-359D-1445-86D7-2193B5F6F394}" dt="2024-01-14T12:32:09.088" v="932"/>
        <pc:sldMkLst>
          <pc:docMk/>
          <pc:sldMk cId="2303502608" sldId="331"/>
        </pc:sldMkLst>
        <pc:spChg chg="mod">
          <ac:chgData name="Kokchun Giang" userId="67e2125d-ec8c-4323-9653-9824a2ad815f" providerId="ADAL" clId="{921897F3-359D-1445-86D7-2193B5F6F394}" dt="2024-01-14T12:18:37.479" v="250" actId="14100"/>
          <ac:spMkLst>
            <pc:docMk/>
            <pc:sldMk cId="2303502608" sldId="331"/>
            <ac:spMk id="28" creationId="{7E8C0D03-019A-279A-6AD5-A5E7BD2580DB}"/>
          </ac:spMkLst>
        </pc:s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17" creationId="{3E532F0E-0837-B231-9538-53EBAB72A154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25" creationId="{0D0A9AB7-DDC6-EB8E-14C7-02211004670F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30" creationId="{AF26F6E3-42A6-BD46-A81A-D1A20D9C060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36" creationId="{972999E7-5AA2-FC5D-2C0F-F73340E7FF1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49" creationId="{4471E43F-189A-34E8-0C79-916FD250491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2" creationId="{394AFA69-A47D-1BBE-FA37-5D5217AC59AD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3" creationId="{4657C4C4-044A-C4A5-3622-28032575F88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4" creationId="{D13C14AA-7FD3-1DA6-1911-23B39CA395E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5" creationId="{853A5E85-0305-52D2-2292-72C7A5DBB0C3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6" creationId="{68BC283F-07E0-726E-5290-2BB4AE1688F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7" creationId="{1146D225-BF9B-7ED5-B897-D74F49453016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648" creationId="{2B0FADD0-4CCC-2F82-4143-6D37DC1D41FB}"/>
          </ac:grpSpMkLst>
        </pc:grpChg>
        <pc:grpChg chg="del">
          <ac:chgData name="Kokchun Giang" userId="67e2125d-ec8c-4323-9653-9824a2ad815f" providerId="ADAL" clId="{921897F3-359D-1445-86D7-2193B5F6F394}" dt="2024-01-14T12:17:11.768" v="130" actId="478"/>
          <ac:grpSpMkLst>
            <pc:docMk/>
            <pc:sldMk cId="2303502608" sldId="331"/>
            <ac:grpSpMk id="649" creationId="{68223F43-420D-3556-8EFA-C4CBEA3F9D7A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4" creationId="{A755A803-E0EA-A2B9-B99F-5C09DCF51DA3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5" creationId="{DA98CE70-DD71-F146-0923-CA8E2DAF2BC5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6" creationId="{46E86D01-F215-2335-8F86-ECA721146CAE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0" creationId="{5FE77F4E-6A58-8DDA-7F94-55D54F6CD4A8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1" creationId="{5D459BC7-6020-43A8-A2F2-A4B970ACF578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76" creationId="{3D3945C6-B49A-AC2D-C703-AF6BF9B8277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3" creationId="{F9C14908-CD34-1CD6-F1F8-B8ED53CE006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9" creationId="{852B6125-2E3B-BE09-ED24-E51853008682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0" creationId="{56C0FFD4-E7DF-ADFF-46CB-2F88441536F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5" creationId="{2AA56012-C3F4-665D-A307-307748A7B0B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9" creationId="{35C817C6-17A2-E128-A783-0945809A495C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14" creationId="{A0BEF5F9-3D9F-1B2C-614D-2DD3FA218A7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3" creationId="{BF648DB1-3F5E-A1A4-0797-F3841EA6516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4" creationId="{0E3B0A8C-772C-B1C0-4D2A-60FA1FF4037D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3" creationId="{1CC7896C-9187-62CB-B4B5-4234EACC5123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4" creationId="{11EACF37-A80A-E2E0-59E6-44620D89CC9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48" creationId="{6F52111C-EDD3-D565-DEAC-BE7D40EFC7CB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55" creationId="{3C54F88D-A53E-0600-4C34-80ABB8C54E89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8" creationId="{4ED23961-73B7-D932-E35F-1F1ABC0CF804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9" creationId="{9B198AC3-3666-9472-2D7D-71B68F8652C6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81" creationId="{32B5E38D-64A5-BEBF-F48E-72E6FAEB37F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93" creationId="{9EEFA1F1-4D8B-4073-839E-136BE81573F2}"/>
          </ac:grpSpMkLst>
        </pc:grpChg>
        <pc:grpChg chg="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802" creationId="{1D3CCE38-07C2-BF20-AD6C-18809CCB40D9}"/>
          </ac:grpSpMkLst>
        </pc:grpChg>
        <pc:grpChg chg="mod">
          <ac:chgData name="Kokchun Giang" userId="67e2125d-ec8c-4323-9653-9824a2ad815f" providerId="ADAL" clId="{921897F3-359D-1445-86D7-2193B5F6F394}" dt="2024-01-14T12:22:10.496" v="474"/>
          <ac:grpSpMkLst>
            <pc:docMk/>
            <pc:sldMk cId="2303502608" sldId="331"/>
            <ac:grpSpMk id="806" creationId="{76BFDDA1-AAAA-757A-5B9D-29077D5DA4B7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6" creationId="{BB2B5B18-0380-D508-B135-6B177B699964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7" creationId="{29D14E3A-819C-F434-3B67-0EB6C8293C8D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8" creationId="{DB05B9CC-12BA-369B-FBB0-EC55299C31B1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7" creationId="{AFB4E580-4E24-FD5A-A7D0-54084078B5E8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8" creationId="{9AD61645-B666-677A-3306-F457739898EB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9" creationId="{EABE2AC3-478B-A1F6-94F6-A092C20B176D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42" creationId="{031ECBE7-A095-8C1A-6267-5BB44559DDC8}"/>
          </ac:grpSpMkLst>
        </pc:grpChg>
        <pc:grpChg chg="del mod">
          <ac:chgData name="Kokchun Giang" userId="67e2125d-ec8c-4323-9653-9824a2ad815f" providerId="ADAL" clId="{921897F3-359D-1445-86D7-2193B5F6F394}" dt="2024-01-14T12:23:11.366" v="496"/>
          <ac:grpSpMkLst>
            <pc:docMk/>
            <pc:sldMk cId="2303502608" sldId="331"/>
            <ac:grpSpMk id="846" creationId="{71569110-726D-1193-1236-8209DD97FB6F}"/>
          </ac:grpSpMkLst>
        </pc:grpChg>
        <pc:grpChg chg="del mod">
          <ac:chgData name="Kokchun Giang" userId="67e2125d-ec8c-4323-9653-9824a2ad815f" providerId="ADAL" clId="{921897F3-359D-1445-86D7-2193B5F6F394}" dt="2024-01-14T12:23:11.997" v="498"/>
          <ac:grpSpMkLst>
            <pc:docMk/>
            <pc:sldMk cId="2303502608" sldId="331"/>
            <ac:grpSpMk id="848" creationId="{02831196-85C5-ACC1-F386-FF5CFDDF8254}"/>
          </ac:grpSpMkLst>
        </pc:grpChg>
        <pc:grpChg chg="del mod">
          <ac:chgData name="Kokchun Giang" userId="67e2125d-ec8c-4323-9653-9824a2ad815f" providerId="ADAL" clId="{921897F3-359D-1445-86D7-2193B5F6F394}" dt="2024-01-14T12:23:14.769" v="500"/>
          <ac:grpSpMkLst>
            <pc:docMk/>
            <pc:sldMk cId="2303502608" sldId="331"/>
            <ac:grpSpMk id="850" creationId="{6E3A8BD4-C24F-7193-CACF-BD9E8FB50E99}"/>
          </ac:grpSpMkLst>
        </pc:grpChg>
        <pc:grpChg chg="del mod">
          <ac:chgData name="Kokchun Giang" userId="67e2125d-ec8c-4323-9653-9824a2ad815f" providerId="ADAL" clId="{921897F3-359D-1445-86D7-2193B5F6F394}" dt="2024-01-14T12:23:36.811" v="509"/>
          <ac:grpSpMkLst>
            <pc:docMk/>
            <pc:sldMk cId="2303502608" sldId="331"/>
            <ac:grpSpMk id="852" creationId="{2140A9AE-AF28-5503-4BF0-6284D0764324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1" creationId="{88D23D85-DC2B-EA4B-F00D-87C5E0C258F1}"/>
          </ac:grpSpMkLst>
        </pc:grpChg>
        <pc:grpChg chg="del mod">
          <ac:chgData name="Kokchun Giang" userId="67e2125d-ec8c-4323-9653-9824a2ad815f" providerId="ADAL" clId="{921897F3-359D-1445-86D7-2193B5F6F394}" dt="2024-01-14T12:23:51.333" v="516"/>
          <ac:grpSpMkLst>
            <pc:docMk/>
            <pc:sldMk cId="2303502608" sldId="331"/>
            <ac:grpSpMk id="866" creationId="{4CC68674-31AD-50EF-3639-6853472CA6F5}"/>
          </ac:grpSpMkLst>
        </pc:grpChg>
        <pc:grpChg chg="add 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8" creationId="{9DC984F2-5D67-FF36-1149-E79B2E49451D}"/>
          </ac:grpSpMkLst>
        </pc:grpChg>
        <pc:grpChg chg="mod">
          <ac:chgData name="Kokchun Giang" userId="67e2125d-ec8c-4323-9653-9824a2ad815f" providerId="ADAL" clId="{921897F3-359D-1445-86D7-2193B5F6F394}" dt="2024-01-14T12:23:57.721" v="521"/>
          <ac:grpSpMkLst>
            <pc:docMk/>
            <pc:sldMk cId="2303502608" sldId="331"/>
            <ac:grpSpMk id="871" creationId="{FCFEF430-65E2-CA52-E872-8707A10AC6A7}"/>
          </ac:grpSpMkLst>
        </pc:grpChg>
        <pc:grpChg chg="del mod">
          <ac:chgData name="Kokchun Giang" userId="67e2125d-ec8c-4323-9653-9824a2ad815f" providerId="ADAL" clId="{921897F3-359D-1445-86D7-2193B5F6F394}" dt="2024-01-14T12:24:09.926" v="540"/>
          <ac:grpSpMkLst>
            <pc:docMk/>
            <pc:sldMk cId="2303502608" sldId="331"/>
            <ac:grpSpMk id="887" creationId="{E188263E-69CE-5708-E414-7D87EEC2AECB}"/>
          </ac:grpSpMkLst>
        </pc:grpChg>
        <pc:grpChg chg="del mod">
          <ac:chgData name="Kokchun Giang" userId="67e2125d-ec8c-4323-9653-9824a2ad815f" providerId="ADAL" clId="{921897F3-359D-1445-86D7-2193B5F6F394}" dt="2024-01-14T12:24:43.103" v="572"/>
          <ac:grpSpMkLst>
            <pc:docMk/>
            <pc:sldMk cId="2303502608" sldId="331"/>
            <ac:grpSpMk id="889" creationId="{8A14745D-9893-4B2A-C0EE-E598626E8580}"/>
          </ac:grpSpMkLst>
        </pc:grpChg>
        <pc:grpChg chg="mod">
          <ac:chgData name="Kokchun Giang" userId="67e2125d-ec8c-4323-9653-9824a2ad815f" providerId="ADAL" clId="{921897F3-359D-1445-86D7-2193B5F6F394}" dt="2024-01-14T12:24:38.411" v="567"/>
          <ac:grpSpMkLst>
            <pc:docMk/>
            <pc:sldMk cId="2303502608" sldId="331"/>
            <ac:grpSpMk id="892" creationId="{20B71D3E-87BB-9860-6ACA-7504B0452F91}"/>
          </ac:grpSpMkLst>
        </pc:grpChg>
        <pc:grpChg chg="mod">
          <ac:chgData name="Kokchun Giang" userId="67e2125d-ec8c-4323-9653-9824a2ad815f" providerId="ADAL" clId="{921897F3-359D-1445-86D7-2193B5F6F394}" dt="2024-01-14T12:24:35.527" v="556"/>
          <ac:grpSpMkLst>
            <pc:docMk/>
            <pc:sldMk cId="2303502608" sldId="331"/>
            <ac:grpSpMk id="903" creationId="{F8764138-8B07-945C-1A6D-BAF9C2CD26D6}"/>
          </ac:grpSpMkLst>
        </pc:grpChg>
        <pc:grpChg chg="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07" creationId="{15C33887-F40B-059F-7B83-7F972F152602}"/>
          </ac:grpSpMkLst>
        </pc:grpChg>
        <pc:grpChg chg="mod">
          <ac:chgData name="Kokchun Giang" userId="67e2125d-ec8c-4323-9653-9824a2ad815f" providerId="ADAL" clId="{921897F3-359D-1445-86D7-2193B5F6F394}" dt="2024-01-14T12:24:46.026" v="577"/>
          <ac:grpSpMkLst>
            <pc:docMk/>
            <pc:sldMk cId="2303502608" sldId="331"/>
            <ac:grpSpMk id="910" creationId="{80E1F1A1-C44F-764A-D4B9-012226757255}"/>
          </ac:grpSpMkLst>
        </pc:grpChg>
        <pc:grpChg chg="add 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11" creationId="{889E9641-AF50-FF18-80EE-2939BC019AA4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912" creationId="{DD077BA0-889A-CF4D-03AA-46F0BF065249}"/>
          </ac:grpSpMkLst>
        </pc:grpChg>
        <pc:grpChg chg="mod">
          <ac:chgData name="Kokchun Giang" userId="67e2125d-ec8c-4323-9653-9824a2ad815f" providerId="ADAL" clId="{921897F3-359D-1445-86D7-2193B5F6F394}" dt="2024-01-14T12:25:19.664" v="611"/>
          <ac:grpSpMkLst>
            <pc:docMk/>
            <pc:sldMk cId="2303502608" sldId="331"/>
            <ac:grpSpMk id="939" creationId="{7126419B-AFB8-2EED-8587-BEDA7198A5FC}"/>
          </ac:grpSpMkLst>
        </pc:grpChg>
        <pc:grpChg chg="mod">
          <ac:chgData name="Kokchun Giang" userId="67e2125d-ec8c-4323-9653-9824a2ad815f" providerId="ADAL" clId="{921897F3-359D-1445-86D7-2193B5F6F394}" dt="2024-01-14T12:25:25.533" v="617"/>
          <ac:grpSpMkLst>
            <pc:docMk/>
            <pc:sldMk cId="2303502608" sldId="331"/>
            <ac:grpSpMk id="952" creationId="{C33101FC-87CF-303B-794B-C19872FE629D}"/>
          </ac:grpSpMkLst>
        </pc:grpChg>
        <pc:grpChg chg="del mod">
          <ac:chgData name="Kokchun Giang" userId="67e2125d-ec8c-4323-9653-9824a2ad815f" providerId="ADAL" clId="{921897F3-359D-1445-86D7-2193B5F6F394}" dt="2024-01-14T12:25:45.894" v="625"/>
          <ac:grpSpMkLst>
            <pc:docMk/>
            <pc:sldMk cId="2303502608" sldId="331"/>
            <ac:grpSpMk id="956" creationId="{A38383D1-9765-D9B1-3DD8-3526B5B91B5A}"/>
          </ac:grpSpMkLst>
        </pc:grpChg>
        <pc:grpChg chg="del mod">
          <ac:chgData name="Kokchun Giang" userId="67e2125d-ec8c-4323-9653-9824a2ad815f" providerId="ADAL" clId="{921897F3-359D-1445-86D7-2193B5F6F394}" dt="2024-01-14T12:25:47.442" v="627"/>
          <ac:grpSpMkLst>
            <pc:docMk/>
            <pc:sldMk cId="2303502608" sldId="331"/>
            <ac:grpSpMk id="960" creationId="{D45970A3-C520-A0DC-384E-4B9D7DAA16B8}"/>
          </ac:grpSpMkLst>
        </pc:grpChg>
        <pc:grpChg chg="del mod">
          <ac:chgData name="Kokchun Giang" userId="67e2125d-ec8c-4323-9653-9824a2ad815f" providerId="ADAL" clId="{921897F3-359D-1445-86D7-2193B5F6F394}" dt="2024-01-14T12:25:48.153" v="629"/>
          <ac:grpSpMkLst>
            <pc:docMk/>
            <pc:sldMk cId="2303502608" sldId="331"/>
            <ac:grpSpMk id="962" creationId="{4405B246-E87B-3A28-4F0F-7B5D435CBFB3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4" creationId="{7FE227AD-BEF9-6ADD-4032-161E17C77E46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7" creationId="{21FC13A9-4439-5088-CD9E-03879E98AB0F}"/>
          </ac:grpSpMkLst>
        </pc:grpChg>
        <pc:grpChg chg="add del mod">
          <ac:chgData name="Kokchun Giang" userId="67e2125d-ec8c-4323-9653-9824a2ad815f" providerId="ADAL" clId="{921897F3-359D-1445-86D7-2193B5F6F394}" dt="2024-01-14T12:26:31.420" v="652"/>
          <ac:grpSpMkLst>
            <pc:docMk/>
            <pc:sldMk cId="2303502608" sldId="331"/>
            <ac:grpSpMk id="969" creationId="{96B412BB-0D14-325B-2267-1EE4F6CA2479}"/>
          </ac:grpSpMkLst>
        </pc:grpChg>
        <pc:grpChg chg="add del mod">
          <ac:chgData name="Kokchun Giang" userId="67e2125d-ec8c-4323-9653-9824a2ad815f" providerId="ADAL" clId="{921897F3-359D-1445-86D7-2193B5F6F394}" dt="2024-01-14T12:26:31.092" v="650"/>
          <ac:grpSpMkLst>
            <pc:docMk/>
            <pc:sldMk cId="2303502608" sldId="331"/>
            <ac:grpSpMk id="971" creationId="{E933E8A8-AB19-01D5-7B02-F9FFC3744210}"/>
          </ac:grpSpMkLst>
        </pc:grpChg>
        <pc:grpChg chg="mod">
          <ac:chgData name="Kokchun Giang" userId="67e2125d-ec8c-4323-9653-9824a2ad815f" providerId="ADAL" clId="{921897F3-359D-1445-86D7-2193B5F6F394}" dt="2024-01-14T12:26:28.737" v="644"/>
          <ac:grpSpMkLst>
            <pc:docMk/>
            <pc:sldMk cId="2303502608" sldId="331"/>
            <ac:grpSpMk id="977" creationId="{91F9E8A2-751C-F9F5-321D-BD414348E711}"/>
          </ac:grpSpMkLst>
        </pc:grpChg>
        <pc:grpChg chg="del mod">
          <ac:chgData name="Kokchun Giang" userId="67e2125d-ec8c-4323-9653-9824a2ad815f" providerId="ADAL" clId="{921897F3-359D-1445-86D7-2193B5F6F394}" dt="2024-01-14T12:26:40.331" v="668"/>
          <ac:grpSpMkLst>
            <pc:docMk/>
            <pc:sldMk cId="2303502608" sldId="331"/>
            <ac:grpSpMk id="985" creationId="{E47A2967-D45F-F09B-493C-E75199B58441}"/>
          </ac:grpSpMkLst>
        </pc:grpChg>
        <pc:grpChg chg="del mod">
          <ac:chgData name="Kokchun Giang" userId="67e2125d-ec8c-4323-9653-9824a2ad815f" providerId="ADAL" clId="{921897F3-359D-1445-86D7-2193B5F6F394}" dt="2024-01-14T12:26:43.210" v="670"/>
          <ac:grpSpMkLst>
            <pc:docMk/>
            <pc:sldMk cId="2303502608" sldId="331"/>
            <ac:grpSpMk id="993" creationId="{2A57C379-01FD-452B-0E6E-954B839645FB}"/>
          </ac:grpSpMkLst>
        </pc:grpChg>
        <pc:grpChg chg="del mod">
          <ac:chgData name="Kokchun Giang" userId="67e2125d-ec8c-4323-9653-9824a2ad815f" providerId="ADAL" clId="{921897F3-359D-1445-86D7-2193B5F6F394}" dt="2024-01-14T12:26:44.398" v="672"/>
          <ac:grpSpMkLst>
            <pc:docMk/>
            <pc:sldMk cId="2303502608" sldId="331"/>
            <ac:grpSpMk id="995" creationId="{7F722918-A690-CE63-2182-F050B0F7159E}"/>
          </ac:grpSpMkLst>
        </pc:grpChg>
        <pc:grpChg chg="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97" creationId="{2C7C41FA-4868-9770-6136-9D9E564EDD7B}"/>
          </ac:grpSpMkLst>
        </pc:grpChg>
        <pc:grpChg chg="del mod">
          <ac:chgData name="Kokchun Giang" userId="67e2125d-ec8c-4323-9653-9824a2ad815f" providerId="ADAL" clId="{921897F3-359D-1445-86D7-2193B5F6F394}" dt="2024-01-14T12:26:48.922" v="676"/>
          <ac:grpSpMkLst>
            <pc:docMk/>
            <pc:sldMk cId="2303502608" sldId="331"/>
            <ac:grpSpMk id="999" creationId="{4A31C31A-109E-4AEF-CE8D-61F132331095}"/>
          </ac:grpSpMkLst>
        </pc:grpChg>
        <pc:grpChg chg="del mod">
          <ac:chgData name="Kokchun Giang" userId="67e2125d-ec8c-4323-9653-9824a2ad815f" providerId="ADAL" clId="{921897F3-359D-1445-86D7-2193B5F6F394}" dt="2024-01-14T12:26:59.918" v="689"/>
          <ac:grpSpMkLst>
            <pc:docMk/>
            <pc:sldMk cId="2303502608" sldId="331"/>
            <ac:grpSpMk id="1001" creationId="{1324C330-3C33-E506-1C2F-04D0430ED0D5}"/>
          </ac:grpSpMkLst>
        </pc:grpChg>
        <pc:grpChg chg="del 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14" creationId="{226369B0-764E-BB6A-7397-CFAF2CCD6189}"/>
          </ac:grpSpMkLst>
        </pc:grpChg>
        <pc:grpChg chg="mod">
          <ac:chgData name="Kokchun Giang" userId="67e2125d-ec8c-4323-9653-9824a2ad815f" providerId="ADAL" clId="{921897F3-359D-1445-86D7-2193B5F6F394}" dt="2024-01-14T12:27:08.988" v="700"/>
          <ac:grpSpMkLst>
            <pc:docMk/>
            <pc:sldMk cId="2303502608" sldId="331"/>
            <ac:grpSpMk id="1025" creationId="{C1E00A59-B481-429E-EEE4-8FFDC32271C2}"/>
          </ac:grpSpMkLst>
        </pc:grpChg>
        <pc:grpChg chg="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32" creationId="{11997E55-BA3C-2A73-EBEA-AE1D2769B846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1" creationId="{1BCDC90A-9E2A-380C-B4D0-5EF9B3C66D8F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2" creationId="{B67DE3A9-FEFA-2DBC-D1F5-B7D6C1CC9245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3" creationId="{C23E76AF-D838-8BCB-9EFA-312CEB11E7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5" creationId="{CCE7449E-AB1C-462C-49DE-A5E915D71890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9" creationId="{ED8F997B-3089-D01E-EAAA-770B819DC2C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68" creationId="{C72E6996-FC7D-849D-918E-253B9D3068E0}"/>
          </ac:grpSpMkLst>
        </pc:grpChg>
        <pc:grpChg chg="mod">
          <ac:chgData name="Kokchun Giang" userId="67e2125d-ec8c-4323-9653-9824a2ad815f" providerId="ADAL" clId="{921897F3-359D-1445-86D7-2193B5F6F394}" dt="2024-01-14T12:28:04.784" v="750"/>
          <ac:grpSpMkLst>
            <pc:docMk/>
            <pc:sldMk cId="2303502608" sldId="331"/>
            <ac:grpSpMk id="1072" creationId="{219BD28B-1007-F9A1-DAD8-A153E1A61A4E}"/>
          </ac:grpSpMkLst>
        </pc:grpChg>
        <pc:grpChg chg="del mod">
          <ac:chgData name="Kokchun Giang" userId="67e2125d-ec8c-4323-9653-9824a2ad815f" providerId="ADAL" clId="{921897F3-359D-1445-86D7-2193B5F6F394}" dt="2024-01-14T12:28:39.025" v="814"/>
          <ac:grpSpMkLst>
            <pc:docMk/>
            <pc:sldMk cId="2303502608" sldId="331"/>
            <ac:grpSpMk id="1076" creationId="{51F755C5-AF41-B0D4-7BB2-9916F9DC0017}"/>
          </ac:grpSpMkLst>
        </pc:grpChg>
        <pc:grpChg chg="add del 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0" creationId="{7255F997-3D6F-E62C-0A40-D19A2A764B64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1" creationId="{A8721E0C-E609-09A3-45D9-AFF2BB5BF2C2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2" creationId="{79991EB8-C56F-5161-40B3-1787453B66EE}"/>
          </ac:grpSpMkLst>
        </pc:grpChg>
        <pc:grpChg chg="mod">
          <ac:chgData name="Kokchun Giang" userId="67e2125d-ec8c-4323-9653-9824a2ad815f" providerId="ADAL" clId="{921897F3-359D-1445-86D7-2193B5F6F394}" dt="2024-01-14T12:28:33.268" v="801"/>
          <ac:grpSpMkLst>
            <pc:docMk/>
            <pc:sldMk cId="2303502608" sldId="331"/>
            <ac:grpSpMk id="1095" creationId="{6B525E60-9FA7-C147-EC51-0DE4952DB413}"/>
          </ac:grpSpMkLst>
        </pc:grpChg>
        <pc:grpChg chg="mod">
          <ac:chgData name="Kokchun Giang" userId="67e2125d-ec8c-4323-9653-9824a2ad815f" providerId="ADAL" clId="{921897F3-359D-1445-86D7-2193B5F6F394}" dt="2024-01-14T12:28:32.166" v="796"/>
          <ac:grpSpMkLst>
            <pc:docMk/>
            <pc:sldMk cId="2303502608" sldId="331"/>
            <ac:grpSpMk id="1100" creationId="{AB82FDF2-3D87-576B-C40F-25BB71EA1A34}"/>
          </ac:grpSpMkLst>
        </pc:grpChg>
        <pc:grpChg chg="mod">
          <ac:chgData name="Kokchun Giang" userId="67e2125d-ec8c-4323-9653-9824a2ad815f" providerId="ADAL" clId="{921897F3-359D-1445-86D7-2193B5F6F394}" dt="2024-01-14T12:28:28.274" v="788"/>
          <ac:grpSpMkLst>
            <pc:docMk/>
            <pc:sldMk cId="2303502608" sldId="331"/>
            <ac:grpSpMk id="1108" creationId="{3508C818-4342-B6F4-B1ED-12F7E0B676D6}"/>
          </ac:grpSpMkLst>
        </pc:grpChg>
        <pc:grpChg chg="mod">
          <ac:chgData name="Kokchun Giang" userId="67e2125d-ec8c-4323-9653-9824a2ad815f" providerId="ADAL" clId="{921897F3-359D-1445-86D7-2193B5F6F394}" dt="2024-01-14T12:28:43.599" v="828"/>
          <ac:grpSpMkLst>
            <pc:docMk/>
            <pc:sldMk cId="2303502608" sldId="331"/>
            <ac:grpSpMk id="1115" creationId="{184953BD-4080-7B15-FF72-E3505F939E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28" creationId="{F29DADCA-0F09-FF51-9AB0-143817576D6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3" creationId="{6010829D-1554-C391-7210-22A4354611C8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7" creationId="{7B16581B-9234-E15F-E892-E20D65A511B7}"/>
          </ac:grpSpMkLst>
        </pc:grpChg>
        <pc:grpChg chg="mod">
          <ac:chgData name="Kokchun Giang" userId="67e2125d-ec8c-4323-9653-9824a2ad815f" providerId="ADAL" clId="{921897F3-359D-1445-86D7-2193B5F6F394}" dt="2024-01-14T12:29:00.020" v="862"/>
          <ac:grpSpMkLst>
            <pc:docMk/>
            <pc:sldMk cId="2303502608" sldId="331"/>
            <ac:grpSpMk id="1141" creationId="{5002B25E-68D5-EDB9-E6A3-B9E7C1465D5B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48" creationId="{98FABF86-6297-995F-0DF7-F3EC5EAA08A4}"/>
          </ac:grpSpMkLst>
        </pc:grpChg>
        <pc:grpChg chg="mod">
          <ac:chgData name="Kokchun Giang" userId="67e2125d-ec8c-4323-9653-9824a2ad815f" providerId="ADAL" clId="{921897F3-359D-1445-86D7-2193B5F6F394}" dt="2024-01-14T12:29:06.521" v="878"/>
          <ac:grpSpMkLst>
            <pc:docMk/>
            <pc:sldMk cId="2303502608" sldId="331"/>
            <ac:grpSpMk id="1154" creationId="{DC328104-9450-53C7-0BDF-D32FF95DFCC2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65" creationId="{C135ABD1-9863-EF0A-33C7-31F0E0BD3E75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8" creationId="{0633F84E-E389-7B45-BFBE-41AA9C1AAD2E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9" creationId="{AB63DCBB-5510-1C8F-27CE-18D9A6B6C53C}"/>
          </ac:grpSpMkLst>
        </pc:grpChg>
        <pc:grpChg chg="add 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1180" creationId="{86BE86ED-D4A5-1146-4DB3-61F3FBD1AD73}"/>
          </ac:grpSpMkLst>
        </pc:grpChg>
        <pc:grpChg chg="add 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1181" creationId="{75A5E2C8-BC75-4E93-9709-9E455E5CDF6C}"/>
          </ac:grpSpMkLst>
        </pc:grpChg>
        <pc:grpChg chg="add 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1182" creationId="{BA2F354C-1461-F9E6-005B-35BD079CD083}"/>
          </ac:grpSpMkLst>
        </pc:grpChg>
        <pc:grpChg chg="add mod">
          <ac:chgData name="Kokchun Giang" userId="67e2125d-ec8c-4323-9653-9824a2ad815f" providerId="ADAL" clId="{921897F3-359D-1445-86D7-2193B5F6F394}" dt="2024-01-14T12:30:19.441" v="910" actId="164"/>
          <ac:grpSpMkLst>
            <pc:docMk/>
            <pc:sldMk cId="2303502608" sldId="331"/>
            <ac:grpSpMk id="1183" creationId="{07E2F2AC-98B7-C24D-8AFC-97284533DE15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1184" creationId="{891FE3F7-B07D-1627-4747-2D17FF92419B}"/>
          </ac:grpSpMkLst>
        </pc:grpChg>
        <pc:grpChg chg="add mod">
          <ac:chgData name="Kokchun Giang" userId="67e2125d-ec8c-4323-9653-9824a2ad815f" providerId="ADAL" clId="{921897F3-359D-1445-86D7-2193B5F6F394}" dt="2024-01-14T12:31:00.272" v="920" actId="164"/>
          <ac:grpSpMkLst>
            <pc:docMk/>
            <pc:sldMk cId="2303502608" sldId="331"/>
            <ac:grpSpMk id="1185" creationId="{C77D534F-9EE1-B73C-D7AD-BA6D84B8252D}"/>
          </ac:grpSpMkLst>
        </pc:grpChg>
        <pc:grpChg chg="add 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86" creationId="{36FD1336-54DC-5836-5532-B80196FA34FA}"/>
          </ac:grpSpMkLst>
        </pc:grpChg>
        <pc:grpChg chg="add 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87" creationId="{1501F5A4-CD77-E70E-33CD-CE26C9F566C2}"/>
          </ac:grpSpMkLst>
        </pc:grp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" creationId="{96EA5EB8-EF8D-1368-C774-2F550E9386E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7" creationId="{661BBA0D-E6D4-5F37-5F4B-F800E6CA2F0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0" creationId="{A229DA7D-AA1A-5326-50B5-73B911A842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5" creationId="{1E0606F3-6C64-2747-CF46-D6C66664F48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1" creationId="{7889803B-FCEE-314A-74C0-905A0F9028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9" creationId="{8CF37C8B-A464-5F2D-864C-578A35C9E9DA}"/>
          </ac:inkMkLst>
        </pc:inkChg>
        <pc:inkChg chg="del">
          <ac:chgData name="Kokchun Giang" userId="67e2125d-ec8c-4323-9653-9824a2ad815f" providerId="ADAL" clId="{921897F3-359D-1445-86D7-2193B5F6F394}" dt="2024-01-14T12:17:05.652" v="128" actId="478"/>
          <ac:inkMkLst>
            <pc:docMk/>
            <pc:sldMk cId="2303502608" sldId="331"/>
            <ac:inkMk id="30" creationId="{EC130061-E7F3-3FF6-8F7C-8AD56B65015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1" creationId="{92B8730C-FC60-0278-5E7A-557D381F37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7" creationId="{015FAFD5-9386-E822-6C5C-CD4BDC2364E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5" creationId="{A4BEC1C8-84DF-819D-335F-B874D7DE5103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6" creationId="{87E4CC89-A9BF-9FAA-3D07-70803C1C8B2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5" creationId="{45ECB14C-616A-0FEB-2A61-70E0A35D386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6" creationId="{923F40B7-B9A8-F351-1D9C-01FC8FAA055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7" creationId="{86020268-77F3-646F-3469-4F546345EBA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8" creationId="{22110F2B-F117-2A82-9CC7-53F7EE6A4A6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9" creationId="{9DE4C197-A0F2-2664-557F-5C694AF28584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7" creationId="{13B6C207-B917-9B2E-8446-FDD990CD2501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9" creationId="{81693355-5AE1-07E7-CE9E-332AE1FBC92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1" creationId="{2057FD81-D3CD-1943-E56C-943DAF551F1E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4" creationId="{74A6EEDC-FFF3-7FEB-05C7-667703282C95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403" creationId="{88E4DDCC-6EEA-5067-674B-C6176C01FE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81" creationId="{842BD223-1230-7E61-2F10-CCB525D5F9E6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4" creationId="{1105BBAB-7B95-87C9-BFCB-EFC1501F31D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5" creationId="{EC714037-A125-8BE0-1820-B48DF62C891E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20" creationId="{CE5049DA-12E9-9598-B497-A1AFF5A6E6C7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39" creationId="{A71EF33D-23BA-8BCB-88ED-750B9A8CEEDA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6" creationId="{7B9E080F-B285-6C0B-463A-AB2A4AD1138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7" creationId="{921F8584-566B-C9A4-003B-1D33BE701990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8" creationId="{61B5170E-DE0F-BC68-0F9D-F5CC18E2E36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16" creationId="{3898734E-21CB-A631-BFB8-F9BFF88CF73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0" creationId="{33AF6B21-D1CA-014A-34EB-C51D8AF2B716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1" creationId="{2D90849E-5DA5-9F11-D5C1-A0EFC2C2F54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2" creationId="{F9C355C9-20E5-8934-9CFD-62414849578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3" creationId="{94F49EF2-404B-A308-1742-DEA72F7D6621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7" creationId="{B213FBDC-E51F-BD4F-9CDB-BA1284D84D7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8" creationId="{BBED1D8B-9B48-48C8-9EC5-1C610ACDEFD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9" creationId="{8CDCB856-0751-8924-9E25-E76255CAA11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0" creationId="{0E91AF91-AF4C-017D-BEBE-784E1E7F361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1" creationId="{C430191F-C3DB-BE6B-371F-05EE53BFE14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2" creationId="{AFC67B87-2ACD-514C-044D-75CD62B0ABD3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3" creationId="{E4272BFD-BE50-D608-6B04-AED25D57D0A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4" creationId="{68892823-9ED8-5E5E-9D42-0D2DD870E40A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5" creationId="{5F42FD14-0EA5-719A-B6A7-6E2EB4E5C6B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6" creationId="{3FC88F58-74C5-EC41-F4D7-1A04F62D6C5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7" creationId="{17648653-A20C-5970-985C-AABACF87CE87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8" creationId="{1E27836C-E71A-6691-A5CC-FB1EE49A638D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9" creationId="{0A7454F0-9723-6E0F-D81D-2F3DD8E7BB53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2" creationId="{AA0BA4BA-4CEF-13F2-731A-1250BE63B799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3" creationId="{D63B69C8-AFD7-59A9-26B6-D8C40188A4B5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4" creationId="{3E6E5A6D-7981-BA62-95DC-61F35EABC151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5" creationId="{535CB522-BC9F-57D7-4F9D-37E3FAA3DC8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7" creationId="{CF094FA5-F470-6B86-42D7-3ADAE2C8979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8" creationId="{E9B2FD64-321B-7352-83AD-049AE6675B57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9" creationId="{8BB721D4-DBD5-630D-6A3A-89346EFB076A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0" creationId="{AE819917-DFC4-8E29-4FB5-4770C636EF64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1" creationId="{27BDD377-3EC1-DFE0-4A73-2670205AB238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2" creationId="{BDF1E351-ADC3-3BB7-E286-243C34E379DF}"/>
          </ac:inkMkLst>
        </pc:inkChg>
        <pc:inkChg chg="add del">
          <ac:chgData name="Kokchun Giang" userId="67e2125d-ec8c-4323-9653-9824a2ad815f" providerId="ADAL" clId="{921897F3-359D-1445-86D7-2193B5F6F394}" dt="2024-01-14T12:20:01.663" v="310" actId="9405"/>
          <ac:inkMkLst>
            <pc:docMk/>
            <pc:sldMk cId="2303502608" sldId="331"/>
            <ac:inkMk id="684" creationId="{4E47C026-712F-EF64-08F6-F016B98F4181}"/>
          </ac:inkMkLst>
        </pc:inkChg>
        <pc:inkChg chg="add del">
          <ac:chgData name="Kokchun Giang" userId="67e2125d-ec8c-4323-9653-9824a2ad815f" providerId="ADAL" clId="{921897F3-359D-1445-86D7-2193B5F6F394}" dt="2024-01-14T12:20:01.216" v="309" actId="9405"/>
          <ac:inkMkLst>
            <pc:docMk/>
            <pc:sldMk cId="2303502608" sldId="331"/>
            <ac:inkMk id="685" creationId="{C499631F-C281-E4BA-0B94-ECCDD89737D1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6" creationId="{FE040234-AA96-98B9-A82D-FC6B2C700A15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7" creationId="{151C9B0B-4CA3-BA9F-9C3E-30B17BE44EC7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8" creationId="{594B6D69-4C0C-DACA-1B0E-81636B8FAD9F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0" creationId="{390C4B27-65BF-5DEF-BA7F-891CCE12AE69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1" creationId="{61A7692D-27C3-C09C-7ACF-4EE91FB2C51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2" creationId="{255C5741-B191-B036-6B98-1E6D581EE2F5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3" creationId="{157D7A20-7BEA-3D06-CC56-17D4F947CAF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4" creationId="{7E1A343E-A3C0-9197-6E4B-70DE503A6E51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5" creationId="{0BACECF4-A37E-68C4-5AFA-7A411CD75FBC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6" creationId="{E740A28B-5207-F023-0A77-F2449B437267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7" creationId="{7AB16262-3859-7D0E-40FE-CD41642DC6FE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8" creationId="{B9F0CA6E-DE74-031B-67B5-B887923599DA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9" creationId="{46AF66EC-0586-5C32-E372-1C2919E0353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1" creationId="{F5C211B6-B088-358D-EDE5-ABD1805FB94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2" creationId="{9ECB1D86-39B3-9172-5141-648F39CB2ADB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3" creationId="{E7FF8BD0-5F9F-A9BD-BABA-32B62383AFD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4" creationId="{FDAD9846-DB25-6855-E252-E8CD54798E30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6" creationId="{374961EB-1A01-594A-2974-828E5CB38192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7" creationId="{F9D1ADDD-FFDA-4DC7-49AD-26DEC22F811A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8" creationId="{A8416D88-6CA0-0792-94FF-33FBEF2E0E71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0" creationId="{A670FDAB-52B4-694A-968D-A8591899A92D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1" creationId="{5AAE5EC8-6D29-7F03-A9DE-A4377A500B05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2" creationId="{5D89DF64-0727-2784-8C3F-B5B004F34AE4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3" creationId="{F098B1B8-4AE3-6162-5E39-78AEE579B333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5" creationId="{78275D86-53C1-71ED-18E3-CD330BC6463F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6" creationId="{C63B902B-FC71-C1E5-969D-2AC0FFBF986A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7" creationId="{C4987485-F670-BDFD-75BE-AD78138B43E6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8" creationId="{C6A06462-2EC9-8265-0AEE-013C20F7F74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9" creationId="{D6F27024-D183-B583-D6CD-552AB7E41D79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0" creationId="{F152DB05-D699-B322-E47C-85241CAA670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1" creationId="{29B0868A-DB3C-D268-AA90-FB48D6CCA1A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2" creationId="{C8465D4A-9F29-68DE-C836-758934DF088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5" creationId="{ED6ED996-425B-AA2B-BB48-77F03B05F29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6" creationId="{DFC61E16-5211-8301-71FA-DB3A4DE2D10E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7" creationId="{2E57EF68-CBBE-DE00-28D8-7233D1E0E5C3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28" creationId="{6DBAE869-0272-F1A1-30B8-5B79E7E4479C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9" creationId="{464254DE-696D-EF05-FC84-586620B8BEDB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0" creationId="{7506B4F8-78EA-CB3B-3246-02ECF921378D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1" creationId="{E250B50F-DB9E-B8E2-2E5B-6ACE521C017F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32" creationId="{D953EAA5-0291-A192-B62B-9BDD422946C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5" creationId="{CCF5C9C0-CE96-AF99-120F-D2AB36E3241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6" creationId="{C7DEC8F4-9F7F-FE71-36E0-DF3D95E59FF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7" creationId="{AF23B392-B709-1FE7-6DFB-198CEFE3CE7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8" creationId="{F84D399C-EAD9-13B7-0E21-25A1E45DB65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9" creationId="{EF15C2DD-5D7C-96A6-D0B8-B059819B328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0" creationId="{E7A71B96-EA6C-C260-9D15-463911D734E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1" creationId="{5494BB00-B1A0-4F43-7F88-F536C6E2765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2" creationId="{6862C2FC-B2B5-72A3-0473-D402B4F2179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3" creationId="{2EB12322-563F-418C-AD21-E6E2CBCBB2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4" creationId="{326A34A7-43C2-B702-1462-796523FF705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5" creationId="{B34F74AF-C0C5-E6AB-E6FB-E2C4F54347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6" creationId="{76AF119F-D049-6197-7B9E-77BD3A3E62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7" creationId="{E6A45583-525C-F9EB-8F35-EE3E773939F7}"/>
          </ac:inkMkLst>
        </pc:inkChg>
        <pc:inkChg chg="add del">
          <ac:chgData name="Kokchun Giang" userId="67e2125d-ec8c-4323-9653-9824a2ad815f" providerId="ADAL" clId="{921897F3-359D-1445-86D7-2193B5F6F394}" dt="2024-01-14T12:21:08.354" v="378" actId="9405"/>
          <ac:inkMkLst>
            <pc:docMk/>
            <pc:sldMk cId="2303502608" sldId="331"/>
            <ac:inkMk id="749" creationId="{2F9161A8-FF27-AD90-D0FF-0FDFEA1FA5E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0" creationId="{5E28A866-53CE-7983-601E-606AC1AF2A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1" creationId="{099C610C-D9A3-25AB-B958-0C1ACCED3EC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2" creationId="{63E0A0F0-2246-DC2B-EDEE-6AD2ED303EB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3" creationId="{5369CB73-64F7-7792-0908-C0936DE6A33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4" creationId="{CB0F6CE8-F124-C741-50A9-004369E59A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6" creationId="{50064DBE-1B37-1432-7933-E3F486E03E0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7" creationId="{55242B99-4F6A-623C-9562-C0F01DCBA02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8" creationId="{8C18D5A5-889C-4C2A-4C3E-A038E8E117A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9" creationId="{2321F035-06AF-3709-4771-392CDA8107C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0" creationId="{7572EDFF-7BAB-73D8-9AEC-50F4BD1D31A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1" creationId="{0EC37F3A-E027-D568-D9F7-A7D8576FC85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2" creationId="{459AD3C4-E16E-32C2-5A6C-6B37D8BA331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3" creationId="{96FDE290-1D92-5E44-780C-9D5C69616DD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4" creationId="{B6650048-7A31-B933-F707-323067D0EE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5" creationId="{AC2C7991-8453-67AF-6C33-FB9633ABD811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6" creationId="{14556457-045D-FDAA-F7E7-CDD567D1E66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7" creationId="{F0AC8545-1B4F-6D4F-CBE7-0FB6783D97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0" creationId="{8F22A3B1-5112-5A13-855A-D7ED7667C6E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1" creationId="{7FB73249-DD54-205B-4682-F19294F54FB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2" creationId="{D6F98B96-4F34-F2CF-1C29-75DF85E2CC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3" creationId="{B222763F-32F0-CDF1-7680-4F31F88C3ED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4" creationId="{9ED8C17B-1E4E-2983-35F0-FE2A6C5488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5" creationId="{83A178C3-413D-E5AE-4FF1-2C44994051C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6" creationId="{A30F8492-38E4-7D7A-8D78-0B46B5E7F04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7" creationId="{9949E671-6E38-C95A-3E9F-4FE908D02A4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8" creationId="{EF7134DC-BD79-A44D-C0F9-0277C75B31A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9" creationId="{2C7C067C-9BE1-8F09-23C7-B5BB5E32E5D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0" creationId="{1652F44D-9899-13E1-1AB2-86D59E80246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2" creationId="{660FD0B5-B620-0712-D52F-D034057F61F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3" creationId="{07E241BE-211A-0D2A-1419-C1A07B05DB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4" creationId="{954688B2-DFD7-F2DE-69BF-5F450970A08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5" creationId="{D3338566-2735-423A-83A9-6FCB43E013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6" creationId="{637B95D2-3357-3D15-97E2-CAC80D1813E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7" creationId="{FB0DB3C6-24DE-44B5-0945-9202587BA54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8" creationId="{B4F9E36F-8224-BCFF-710E-1C21206432D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9" creationId="{376FE50D-9EEE-AABA-789C-0CF59A2B984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0" creationId="{0A63483D-EE66-E496-A794-9CF01884179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1" creationId="{EE35CABA-58A4-3F40-F7F5-FE8473EAD1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2" creationId="{5097EC57-BF3F-BE91-F951-1D577F5AE7E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4" creationId="{FCF99AA2-BE02-9922-9E13-24AA2F212EE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5" creationId="{0B7479D4-B254-EA84-920F-532BFB3B185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6" creationId="{D3601F2B-D066-A59F-C55E-64569B50B0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7" creationId="{4E172AE4-228F-BB82-D9AD-363D5B6D59E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8" creationId="{70BA9704-9E05-5AE9-11EE-20D55D4FAE9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9" creationId="{92AE8CDD-7997-7648-D395-199A9DA2E39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0" creationId="{D9B65D43-3910-A263-8ADC-80E2198FE8F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1" creationId="{72E0FE6F-9BBD-BB6E-5B87-A91A17DEBACA}"/>
          </ac:inkMkLst>
        </pc:inkChg>
        <pc:inkChg chg="add del mod">
          <ac:chgData name="Kokchun Giang" userId="67e2125d-ec8c-4323-9653-9824a2ad815f" providerId="ADAL" clId="{921897F3-359D-1445-86D7-2193B5F6F394}" dt="2024-01-14T12:22:11.215" v="476" actId="9405"/>
          <ac:inkMkLst>
            <pc:docMk/>
            <pc:sldMk cId="2303502608" sldId="331"/>
            <ac:inkMk id="803" creationId="{C6156C09-F2FE-127C-E9FF-A8C8764959C9}"/>
          </ac:inkMkLst>
        </pc:inkChg>
        <pc:inkChg chg="add del mod">
          <ac:chgData name="Kokchun Giang" userId="67e2125d-ec8c-4323-9653-9824a2ad815f" providerId="ADAL" clId="{921897F3-359D-1445-86D7-2193B5F6F394}" dt="2024-01-14T12:22:10.825" v="475" actId="9405"/>
          <ac:inkMkLst>
            <pc:docMk/>
            <pc:sldMk cId="2303502608" sldId="331"/>
            <ac:inkMk id="804" creationId="{2974C88F-5136-E395-7D87-498056A09686}"/>
          </ac:inkMkLst>
        </pc:inkChg>
        <pc:inkChg chg="add del mod">
          <ac:chgData name="Kokchun Giang" userId="67e2125d-ec8c-4323-9653-9824a2ad815f" providerId="ADAL" clId="{921897F3-359D-1445-86D7-2193B5F6F394}" dt="2024-01-14T12:22:10.496" v="474"/>
          <ac:inkMkLst>
            <pc:docMk/>
            <pc:sldMk cId="2303502608" sldId="331"/>
            <ac:inkMk id="805" creationId="{0C0D20D5-85E7-E137-7390-42009085D1F7}"/>
          </ac:inkMkLst>
        </pc:inkChg>
        <pc:inkChg chg="add del mod">
          <ac:chgData name="Kokchun Giang" userId="67e2125d-ec8c-4323-9653-9824a2ad815f" providerId="ADAL" clId="{921897F3-359D-1445-86D7-2193B5F6F394}" dt="2024-01-14T12:22:10.266" v="472" actId="9405"/>
          <ac:inkMkLst>
            <pc:docMk/>
            <pc:sldMk cId="2303502608" sldId="331"/>
            <ac:inkMk id="807" creationId="{73B13318-00E6-2DE6-AA15-5DD085A06E0A}"/>
          </ac:inkMkLst>
        </pc:inkChg>
        <pc:inkChg chg="add del mod">
          <ac:chgData name="Kokchun Giang" userId="67e2125d-ec8c-4323-9653-9824a2ad815f" providerId="ADAL" clId="{921897F3-359D-1445-86D7-2193B5F6F394}" dt="2024-01-14T12:22:10.067" v="471" actId="9405"/>
          <ac:inkMkLst>
            <pc:docMk/>
            <pc:sldMk cId="2303502608" sldId="331"/>
            <ac:inkMk id="808" creationId="{733BC4D1-324E-E39E-1301-4D0744F91513}"/>
          </ac:inkMkLst>
        </pc:inkChg>
        <pc:inkChg chg="add del mod">
          <ac:chgData name="Kokchun Giang" userId="67e2125d-ec8c-4323-9653-9824a2ad815f" providerId="ADAL" clId="{921897F3-359D-1445-86D7-2193B5F6F394}" dt="2024-01-14T12:22:09.853" v="470" actId="9405"/>
          <ac:inkMkLst>
            <pc:docMk/>
            <pc:sldMk cId="2303502608" sldId="331"/>
            <ac:inkMk id="809" creationId="{D96F42EB-4E11-1C67-582C-F9BBCB961E7A}"/>
          </ac:inkMkLst>
        </pc:inkChg>
        <pc:inkChg chg="add del mod">
          <ac:chgData name="Kokchun Giang" userId="67e2125d-ec8c-4323-9653-9824a2ad815f" providerId="ADAL" clId="{921897F3-359D-1445-86D7-2193B5F6F394}" dt="2024-01-14T12:22:09.637" v="469" actId="9405"/>
          <ac:inkMkLst>
            <pc:docMk/>
            <pc:sldMk cId="2303502608" sldId="331"/>
            <ac:inkMk id="810" creationId="{54A1694F-6BAF-DDD7-3E7D-23503BED8A72}"/>
          </ac:inkMkLst>
        </pc:inkChg>
        <pc:inkChg chg="add del mod">
          <ac:chgData name="Kokchun Giang" userId="67e2125d-ec8c-4323-9653-9824a2ad815f" providerId="ADAL" clId="{921897F3-359D-1445-86D7-2193B5F6F394}" dt="2024-01-14T12:22:09.415" v="468" actId="9405"/>
          <ac:inkMkLst>
            <pc:docMk/>
            <pc:sldMk cId="2303502608" sldId="331"/>
            <ac:inkMk id="811" creationId="{088644DE-5C0B-F8D3-1205-F48FB8B2B21D}"/>
          </ac:inkMkLst>
        </pc:inkChg>
        <pc:inkChg chg="add del mod">
          <ac:chgData name="Kokchun Giang" userId="67e2125d-ec8c-4323-9653-9824a2ad815f" providerId="ADAL" clId="{921897F3-359D-1445-86D7-2193B5F6F394}" dt="2024-01-14T12:22:09.194" v="467" actId="9405"/>
          <ac:inkMkLst>
            <pc:docMk/>
            <pc:sldMk cId="2303502608" sldId="331"/>
            <ac:inkMk id="812" creationId="{C252D8E8-323E-9177-99CF-0FA73E7F11BA}"/>
          </ac:inkMkLst>
        </pc:inkChg>
        <pc:inkChg chg="add del mod">
          <ac:chgData name="Kokchun Giang" userId="67e2125d-ec8c-4323-9653-9824a2ad815f" providerId="ADAL" clId="{921897F3-359D-1445-86D7-2193B5F6F394}" dt="2024-01-14T12:22:09.014" v="466" actId="9405"/>
          <ac:inkMkLst>
            <pc:docMk/>
            <pc:sldMk cId="2303502608" sldId="331"/>
            <ac:inkMk id="813" creationId="{5FAC486C-A619-BB90-B518-E4836F24EED9}"/>
          </ac:inkMkLst>
        </pc:inkChg>
        <pc:inkChg chg="add del mod">
          <ac:chgData name="Kokchun Giang" userId="67e2125d-ec8c-4323-9653-9824a2ad815f" providerId="ADAL" clId="{921897F3-359D-1445-86D7-2193B5F6F394}" dt="2024-01-14T12:22:08.752" v="465" actId="9405"/>
          <ac:inkMkLst>
            <pc:docMk/>
            <pc:sldMk cId="2303502608" sldId="331"/>
            <ac:inkMk id="814" creationId="{7076A04F-C07D-5E83-7977-BAF4ADDAC904}"/>
          </ac:inkMkLst>
        </pc:inkChg>
        <pc:inkChg chg="add del mod">
          <ac:chgData name="Kokchun Giang" userId="67e2125d-ec8c-4323-9653-9824a2ad815f" providerId="ADAL" clId="{921897F3-359D-1445-86D7-2193B5F6F394}" dt="2024-01-14T12:22:08.485" v="464"/>
          <ac:inkMkLst>
            <pc:docMk/>
            <pc:sldMk cId="2303502608" sldId="331"/>
            <ac:inkMk id="815" creationId="{8371E5DC-4371-F1E0-734B-489C6C00C684}"/>
          </ac:inkMkLst>
        </pc:inkChg>
        <pc:inkChg chg="add del mod">
          <ac:chgData name="Kokchun Giang" userId="67e2125d-ec8c-4323-9653-9824a2ad815f" providerId="ADAL" clId="{921897F3-359D-1445-86D7-2193B5F6F394}" dt="2024-01-14T12:22:08.283" v="462" actId="9405"/>
          <ac:inkMkLst>
            <pc:docMk/>
            <pc:sldMk cId="2303502608" sldId="331"/>
            <ac:inkMk id="819" creationId="{68999711-7116-C1E8-D2AA-383526D58DB2}"/>
          </ac:inkMkLst>
        </pc:inkChg>
        <pc:inkChg chg="add del mod">
          <ac:chgData name="Kokchun Giang" userId="67e2125d-ec8c-4323-9653-9824a2ad815f" providerId="ADAL" clId="{921897F3-359D-1445-86D7-2193B5F6F394}" dt="2024-01-14T12:22:08.133" v="461" actId="9405"/>
          <ac:inkMkLst>
            <pc:docMk/>
            <pc:sldMk cId="2303502608" sldId="331"/>
            <ac:inkMk id="820" creationId="{0DAC1C7B-429F-43E9-90E2-C3530E0BB95E}"/>
          </ac:inkMkLst>
        </pc:inkChg>
        <pc:inkChg chg="add del mod">
          <ac:chgData name="Kokchun Giang" userId="67e2125d-ec8c-4323-9653-9824a2ad815f" providerId="ADAL" clId="{921897F3-359D-1445-86D7-2193B5F6F394}" dt="2024-01-14T12:22:07.874" v="460" actId="9405"/>
          <ac:inkMkLst>
            <pc:docMk/>
            <pc:sldMk cId="2303502608" sldId="331"/>
            <ac:inkMk id="821" creationId="{B6DE2F26-8A5D-FF77-8CBD-5C50E3B5D179}"/>
          </ac:inkMkLst>
        </pc:inkChg>
        <pc:inkChg chg="add del mod">
          <ac:chgData name="Kokchun Giang" userId="67e2125d-ec8c-4323-9653-9824a2ad815f" providerId="ADAL" clId="{921897F3-359D-1445-86D7-2193B5F6F394}" dt="2024-01-14T12:22:07.658" v="459" actId="9405"/>
          <ac:inkMkLst>
            <pc:docMk/>
            <pc:sldMk cId="2303502608" sldId="331"/>
            <ac:inkMk id="822" creationId="{BEDF9A6A-5B41-0968-513F-2F3F42011B72}"/>
          </ac:inkMkLst>
        </pc:inkChg>
        <pc:inkChg chg="add del mod">
          <ac:chgData name="Kokchun Giang" userId="67e2125d-ec8c-4323-9653-9824a2ad815f" providerId="ADAL" clId="{921897F3-359D-1445-86D7-2193B5F6F394}" dt="2024-01-14T12:22:07.441" v="458" actId="9405"/>
          <ac:inkMkLst>
            <pc:docMk/>
            <pc:sldMk cId="2303502608" sldId="331"/>
            <ac:inkMk id="823" creationId="{87ED90A9-4AA1-BBB5-6AF8-DA36A5B69685}"/>
          </ac:inkMkLst>
        </pc:inkChg>
        <pc:inkChg chg="add del mod">
          <ac:chgData name="Kokchun Giang" userId="67e2125d-ec8c-4323-9653-9824a2ad815f" providerId="ADAL" clId="{921897F3-359D-1445-86D7-2193B5F6F394}" dt="2024-01-14T12:22:07.245" v="457" actId="9405"/>
          <ac:inkMkLst>
            <pc:docMk/>
            <pc:sldMk cId="2303502608" sldId="331"/>
            <ac:inkMk id="824" creationId="{1C71F1D2-663E-4E8B-0AD6-EE18DB17E66F}"/>
          </ac:inkMkLst>
        </pc:inkChg>
        <pc:inkChg chg="add del mod">
          <ac:chgData name="Kokchun Giang" userId="67e2125d-ec8c-4323-9653-9824a2ad815f" providerId="ADAL" clId="{921897F3-359D-1445-86D7-2193B5F6F394}" dt="2024-01-14T12:22:07.050" v="456" actId="9405"/>
          <ac:inkMkLst>
            <pc:docMk/>
            <pc:sldMk cId="2303502608" sldId="331"/>
            <ac:inkMk id="825" creationId="{DF61DDD9-9CC4-B2A6-5B36-1080F0341928}"/>
          </ac:inkMkLst>
        </pc:inkChg>
        <pc:inkChg chg="add del mod">
          <ac:chgData name="Kokchun Giang" userId="67e2125d-ec8c-4323-9653-9824a2ad815f" providerId="ADAL" clId="{921897F3-359D-1445-86D7-2193B5F6F394}" dt="2024-01-14T12:22:06.805" v="455"/>
          <ac:inkMkLst>
            <pc:docMk/>
            <pc:sldMk cId="2303502608" sldId="331"/>
            <ac:inkMk id="826" creationId="{D1A74C19-9742-17C8-E1E7-567B5A20A965}"/>
          </ac:inkMkLst>
        </pc:inkChg>
        <pc:inkChg chg="add del">
          <ac:chgData name="Kokchun Giang" userId="67e2125d-ec8c-4323-9653-9824a2ad815f" providerId="ADAL" clId="{921897F3-359D-1445-86D7-2193B5F6F394}" dt="2024-01-14T12:22:54.859" v="478" actId="9405"/>
          <ac:inkMkLst>
            <pc:docMk/>
            <pc:sldMk cId="2303502608" sldId="331"/>
            <ac:inkMk id="830" creationId="{4025B3D0-3556-ECBF-C0AE-B3A30AF7E7B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1" creationId="{DEBFFFB6-65A9-365E-1B62-03329E04C6D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2" creationId="{71F6B0CC-3C31-261A-F15C-65312B230B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3" creationId="{16FA2126-6CF8-D66E-D9E7-1F274B855FEB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4" creationId="{4E5F0DBE-CA0E-A471-4F85-C7B5CB5126E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5" creationId="{E3CE6265-40A7-558E-E042-871894A55175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6" creationId="{656FE990-ED21-CF72-07CC-702F100560A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7" creationId="{9FA3633C-C627-8214-9F7F-8F40BAD0883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8" creationId="{AE8C6D3D-FC59-A1B2-7758-382942039C7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9" creationId="{3CFAC84D-3864-7259-44EE-FEFF5D817C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0" creationId="{A57DBDCC-00CB-CE4F-3E40-EBE417F41DC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1" creationId="{D2C0B35B-F13B-3541-0CF9-53880268B20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3" creationId="{C998C27F-A09C-F363-6D65-FF9EDBE0DF28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4" creationId="{FDF93061-3A75-A857-7ABA-2BB02A25C07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5" creationId="{8987BAB6-8EA8-7DEE-3C05-C432723DD72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7" creationId="{B3E78504-A176-3058-AD75-E6C6D2DC58B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9" creationId="{87490935-46C9-DAE9-39FB-F90FD422803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1" creationId="{5CDDB489-6B25-22E7-84C9-48BB45B5F19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3" creationId="{BAE44FDB-62C0-9FCC-4BDC-12543F39F36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4" creationId="{70DF9B53-F74B-17B4-0727-9A8F17A1AC3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5" creationId="{A2326105-1924-B17A-DA9D-DA19FC2381C1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6" creationId="{413B25A1-9A6C-5C33-B2DB-54CDCE1E3A4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7" creationId="{FE2E4B2E-97A1-C9AA-A27A-CC9A6647A40A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8" creationId="{642F5E02-9C5C-9355-5D27-9C7D4235AA26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9" creationId="{34E3B304-523F-3768-17B9-019686C68BFC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0" creationId="{4B3D27D5-8C39-B93B-4B5A-A32BCF3AC64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2" creationId="{523C3F6E-51E8-8D85-F0C9-944DA12B5067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3" creationId="{07AC2CF2-5BAF-E65F-6AF2-B68BEC1075E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4" creationId="{99351088-03FB-591D-3753-96F36709AD0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5" creationId="{170ACDC1-6455-3D2F-933B-1BA22739DC7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7" creationId="{BFB0725C-C5B4-6904-1DA3-EEB7067A26EB}"/>
          </ac:inkMkLst>
        </pc:inkChg>
        <pc:inkChg chg="add del mod">
          <ac:chgData name="Kokchun Giang" userId="67e2125d-ec8c-4323-9653-9824a2ad815f" providerId="ADAL" clId="{921897F3-359D-1445-86D7-2193B5F6F394}" dt="2024-01-14T12:23:58.179" v="522" actId="9405"/>
          <ac:inkMkLst>
            <pc:docMk/>
            <pc:sldMk cId="2303502608" sldId="331"/>
            <ac:inkMk id="869" creationId="{D7AA18BD-8BBC-5388-6474-DF4CF6E13FA5}"/>
          </ac:inkMkLst>
        </pc:inkChg>
        <pc:inkChg chg="add del mod">
          <ac:chgData name="Kokchun Giang" userId="67e2125d-ec8c-4323-9653-9824a2ad815f" providerId="ADAL" clId="{921897F3-359D-1445-86D7-2193B5F6F394}" dt="2024-01-14T12:23:57.721" v="521"/>
          <ac:inkMkLst>
            <pc:docMk/>
            <pc:sldMk cId="2303502608" sldId="331"/>
            <ac:inkMk id="870" creationId="{3189F31D-E165-0CF5-B0FD-83ADE07A7590}"/>
          </ac:inkMkLst>
        </pc:inkChg>
        <pc:inkChg chg="add del mod">
          <ac:chgData name="Kokchun Giang" userId="67e2125d-ec8c-4323-9653-9824a2ad815f" providerId="ADAL" clId="{921897F3-359D-1445-86D7-2193B5F6F394}" dt="2024-01-14T12:25:06.163" v="600"/>
          <ac:inkMkLst>
            <pc:docMk/>
            <pc:sldMk cId="2303502608" sldId="331"/>
            <ac:inkMk id="872" creationId="{32DEC038-F168-F3A4-D957-F948FF2864CC}"/>
          </ac:inkMkLst>
        </pc:inkChg>
        <pc:inkChg chg="add del mod">
          <ac:chgData name="Kokchun Giang" userId="67e2125d-ec8c-4323-9653-9824a2ad815f" providerId="ADAL" clId="{921897F3-359D-1445-86D7-2193B5F6F394}" dt="2024-01-14T12:25:06.158" v="592"/>
          <ac:inkMkLst>
            <pc:docMk/>
            <pc:sldMk cId="2303502608" sldId="331"/>
            <ac:inkMk id="873" creationId="{DB58B556-5C08-7A00-DF67-4AB3119F7893}"/>
          </ac:inkMkLst>
        </pc:inkChg>
        <pc:inkChg chg="add del mod">
          <ac:chgData name="Kokchun Giang" userId="67e2125d-ec8c-4323-9653-9824a2ad815f" providerId="ADAL" clId="{921897F3-359D-1445-86D7-2193B5F6F394}" dt="2024-01-14T12:25:06.162" v="599"/>
          <ac:inkMkLst>
            <pc:docMk/>
            <pc:sldMk cId="2303502608" sldId="331"/>
            <ac:inkMk id="874" creationId="{8240DBE0-4197-F029-26C6-FAF787AF2270}"/>
          </ac:inkMkLst>
        </pc:inkChg>
        <pc:inkChg chg="add del mod">
          <ac:chgData name="Kokchun Giang" userId="67e2125d-ec8c-4323-9653-9824a2ad815f" providerId="ADAL" clId="{921897F3-359D-1445-86D7-2193B5F6F394}" dt="2024-01-14T12:25:06.165" v="605"/>
          <ac:inkMkLst>
            <pc:docMk/>
            <pc:sldMk cId="2303502608" sldId="331"/>
            <ac:inkMk id="875" creationId="{3DEC9314-9578-AE1E-D891-9C526FD90B05}"/>
          </ac:inkMkLst>
        </pc:inkChg>
        <pc:inkChg chg="add del mod">
          <ac:chgData name="Kokchun Giang" userId="67e2125d-ec8c-4323-9653-9824a2ad815f" providerId="ADAL" clId="{921897F3-359D-1445-86D7-2193B5F6F394}" dt="2024-01-14T12:25:06.165" v="604"/>
          <ac:inkMkLst>
            <pc:docMk/>
            <pc:sldMk cId="2303502608" sldId="331"/>
            <ac:inkMk id="876" creationId="{50EC754C-C85D-779B-57CF-CBEAB975B556}"/>
          </ac:inkMkLst>
        </pc:inkChg>
        <pc:inkChg chg="add del mod">
          <ac:chgData name="Kokchun Giang" userId="67e2125d-ec8c-4323-9653-9824a2ad815f" providerId="ADAL" clId="{921897F3-359D-1445-86D7-2193B5F6F394}" dt="2024-01-14T12:25:06.161" v="597"/>
          <ac:inkMkLst>
            <pc:docMk/>
            <pc:sldMk cId="2303502608" sldId="331"/>
            <ac:inkMk id="877" creationId="{36CEB693-1F08-06E2-A369-AE8CE4E54366}"/>
          </ac:inkMkLst>
        </pc:inkChg>
        <pc:inkChg chg="add del mod">
          <ac:chgData name="Kokchun Giang" userId="67e2125d-ec8c-4323-9653-9824a2ad815f" providerId="ADAL" clId="{921897F3-359D-1445-86D7-2193B5F6F394}" dt="2024-01-14T12:25:06.163" v="601"/>
          <ac:inkMkLst>
            <pc:docMk/>
            <pc:sldMk cId="2303502608" sldId="331"/>
            <ac:inkMk id="878" creationId="{A372A64A-EBB3-4E3F-77B4-0E55AB82912D}"/>
          </ac:inkMkLst>
        </pc:inkChg>
        <pc:inkChg chg="add del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79" creationId="{786B2A46-4B22-8C9D-36CB-A0E08016364A}"/>
          </ac:inkMkLst>
        </pc:inkChg>
        <pc:inkChg chg="add del mod">
          <ac:chgData name="Kokchun Giang" userId="67e2125d-ec8c-4323-9653-9824a2ad815f" providerId="ADAL" clId="{921897F3-359D-1445-86D7-2193B5F6F394}" dt="2024-01-14T12:25:06.160" v="595"/>
          <ac:inkMkLst>
            <pc:docMk/>
            <pc:sldMk cId="2303502608" sldId="331"/>
            <ac:inkMk id="880" creationId="{617A8F5A-D1B7-DDD9-FBC6-FD707912AC23}"/>
          </ac:inkMkLst>
        </pc:inkChg>
        <pc:inkChg chg="add del mod">
          <ac:chgData name="Kokchun Giang" userId="67e2125d-ec8c-4323-9653-9824a2ad815f" providerId="ADAL" clId="{921897F3-359D-1445-86D7-2193B5F6F394}" dt="2024-01-14T12:25:06.166" v="606"/>
          <ac:inkMkLst>
            <pc:docMk/>
            <pc:sldMk cId="2303502608" sldId="331"/>
            <ac:inkMk id="881" creationId="{7EE83CD4-EF5F-BA67-EA82-A1D524662756}"/>
          </ac:inkMkLst>
        </pc:inkChg>
        <pc:inkChg chg="add del mod">
          <ac:chgData name="Kokchun Giang" userId="67e2125d-ec8c-4323-9653-9824a2ad815f" providerId="ADAL" clId="{921897F3-359D-1445-86D7-2193B5F6F394}" dt="2024-01-14T12:25:06.159" v="594"/>
          <ac:inkMkLst>
            <pc:docMk/>
            <pc:sldMk cId="2303502608" sldId="331"/>
            <ac:inkMk id="882" creationId="{6EBF7A5A-5701-3745-0492-A015BE1F705E}"/>
          </ac:inkMkLst>
        </pc:inkChg>
        <pc:inkChg chg="add del mod">
          <ac:chgData name="Kokchun Giang" userId="67e2125d-ec8c-4323-9653-9824a2ad815f" providerId="ADAL" clId="{921897F3-359D-1445-86D7-2193B5F6F394}" dt="2024-01-14T12:25:06.159" v="593"/>
          <ac:inkMkLst>
            <pc:docMk/>
            <pc:sldMk cId="2303502608" sldId="331"/>
            <ac:inkMk id="883" creationId="{25D30D40-5BBC-FC3C-4EB9-E69AC9B3C1AB}"/>
          </ac:inkMkLst>
        </pc:inkChg>
        <pc:inkChg chg="add del mod">
          <ac:chgData name="Kokchun Giang" userId="67e2125d-ec8c-4323-9653-9824a2ad815f" providerId="ADAL" clId="{921897F3-359D-1445-86D7-2193B5F6F394}" dt="2024-01-14T12:25:06.164" v="603"/>
          <ac:inkMkLst>
            <pc:docMk/>
            <pc:sldMk cId="2303502608" sldId="331"/>
            <ac:inkMk id="884" creationId="{3DA60058-CBAE-DFB4-CD4B-C1C4A7AE45A7}"/>
          </ac:inkMkLst>
        </pc:inkChg>
        <pc:inkChg chg="add del mod">
          <ac:chgData name="Kokchun Giang" userId="67e2125d-ec8c-4323-9653-9824a2ad815f" providerId="ADAL" clId="{921897F3-359D-1445-86D7-2193B5F6F394}" dt="2024-01-14T12:25:06.164" v="602"/>
          <ac:inkMkLst>
            <pc:docMk/>
            <pc:sldMk cId="2303502608" sldId="331"/>
            <ac:inkMk id="885" creationId="{A75BB08C-C61E-4976-DCD7-52EF41F7839C}"/>
          </ac:inkMkLst>
        </pc:inkChg>
        <pc:inkChg chg="add del mod">
          <ac:chgData name="Kokchun Giang" userId="67e2125d-ec8c-4323-9653-9824a2ad815f" providerId="ADAL" clId="{921897F3-359D-1445-86D7-2193B5F6F394}" dt="2024-01-14T12:25:06.160" v="596"/>
          <ac:inkMkLst>
            <pc:docMk/>
            <pc:sldMk cId="2303502608" sldId="331"/>
            <ac:inkMk id="886" creationId="{EE9EB220-2FC4-DCBB-E560-2AF4D5376C0C}"/>
          </ac:inkMkLst>
        </pc:inkChg>
        <pc:inkChg chg="add del mod">
          <ac:chgData name="Kokchun Giang" userId="67e2125d-ec8c-4323-9653-9824a2ad815f" providerId="ADAL" clId="{921897F3-359D-1445-86D7-2193B5F6F394}" dt="2024-01-14T12:25:06.162" v="598"/>
          <ac:inkMkLst>
            <pc:docMk/>
            <pc:sldMk cId="2303502608" sldId="331"/>
            <ac:inkMk id="888" creationId="{0CC91A56-5CB1-0EF3-9914-9F5BE571D29C}"/>
          </ac:inkMkLst>
        </pc:inkChg>
        <pc:inkChg chg="add del mod">
          <ac:chgData name="Kokchun Giang" userId="67e2125d-ec8c-4323-9653-9824a2ad815f" providerId="ADAL" clId="{921897F3-359D-1445-86D7-2193B5F6F394}" dt="2024-01-14T12:24:38.807" v="568" actId="9405"/>
          <ac:inkMkLst>
            <pc:docMk/>
            <pc:sldMk cId="2303502608" sldId="331"/>
            <ac:inkMk id="890" creationId="{0A9664A7-8F89-1C86-A58F-96DB10A55107}"/>
          </ac:inkMkLst>
        </pc:inkChg>
        <pc:inkChg chg="add del mod">
          <ac:chgData name="Kokchun Giang" userId="67e2125d-ec8c-4323-9653-9824a2ad815f" providerId="ADAL" clId="{921897F3-359D-1445-86D7-2193B5F6F394}" dt="2024-01-14T12:24:38.411" v="567"/>
          <ac:inkMkLst>
            <pc:docMk/>
            <pc:sldMk cId="2303502608" sldId="331"/>
            <ac:inkMk id="891" creationId="{AC6049E9-6AE1-E72F-2E40-2913D9B1EC47}"/>
          </ac:inkMkLst>
        </pc:inkChg>
        <pc:inkChg chg="add del mod">
          <ac:chgData name="Kokchun Giang" userId="67e2125d-ec8c-4323-9653-9824a2ad815f" providerId="ADAL" clId="{921897F3-359D-1445-86D7-2193B5F6F394}" dt="2024-01-14T12:24:38.073" v="565" actId="9405"/>
          <ac:inkMkLst>
            <pc:docMk/>
            <pc:sldMk cId="2303502608" sldId="331"/>
            <ac:inkMk id="893" creationId="{2672DBD0-B37B-CF75-50C4-16858C50177C}"/>
          </ac:inkMkLst>
        </pc:inkChg>
        <pc:inkChg chg="add del mod">
          <ac:chgData name="Kokchun Giang" userId="67e2125d-ec8c-4323-9653-9824a2ad815f" providerId="ADAL" clId="{921897F3-359D-1445-86D7-2193B5F6F394}" dt="2024-01-14T12:24:37.787" v="564" actId="9405"/>
          <ac:inkMkLst>
            <pc:docMk/>
            <pc:sldMk cId="2303502608" sldId="331"/>
            <ac:inkMk id="894" creationId="{C8A6E78E-CA18-3555-4453-96265CD2D1E0}"/>
          </ac:inkMkLst>
        </pc:inkChg>
        <pc:inkChg chg="add del mod">
          <ac:chgData name="Kokchun Giang" userId="67e2125d-ec8c-4323-9653-9824a2ad815f" providerId="ADAL" clId="{921897F3-359D-1445-86D7-2193B5F6F394}" dt="2024-01-14T12:24:37.488" v="563" actId="9405"/>
          <ac:inkMkLst>
            <pc:docMk/>
            <pc:sldMk cId="2303502608" sldId="331"/>
            <ac:inkMk id="895" creationId="{109E419F-250B-CD9D-CBEC-11DDA326B922}"/>
          </ac:inkMkLst>
        </pc:inkChg>
        <pc:inkChg chg="add del mod">
          <ac:chgData name="Kokchun Giang" userId="67e2125d-ec8c-4323-9653-9824a2ad815f" providerId="ADAL" clId="{921897F3-359D-1445-86D7-2193B5F6F394}" dt="2024-01-14T12:24:37.188" v="562" actId="9405"/>
          <ac:inkMkLst>
            <pc:docMk/>
            <pc:sldMk cId="2303502608" sldId="331"/>
            <ac:inkMk id="896" creationId="{3D6A4B9D-0B64-6EFC-B485-5416738B294A}"/>
          </ac:inkMkLst>
        </pc:inkChg>
        <pc:inkChg chg="add del mod">
          <ac:chgData name="Kokchun Giang" userId="67e2125d-ec8c-4323-9653-9824a2ad815f" providerId="ADAL" clId="{921897F3-359D-1445-86D7-2193B5F6F394}" dt="2024-01-14T12:24:36.876" v="561" actId="9405"/>
          <ac:inkMkLst>
            <pc:docMk/>
            <pc:sldMk cId="2303502608" sldId="331"/>
            <ac:inkMk id="897" creationId="{7989A0D9-21D1-16AB-CA93-9A80E823B705}"/>
          </ac:inkMkLst>
        </pc:inkChg>
        <pc:inkChg chg="add del mod">
          <ac:chgData name="Kokchun Giang" userId="67e2125d-ec8c-4323-9653-9824a2ad815f" providerId="ADAL" clId="{921897F3-359D-1445-86D7-2193B5F6F394}" dt="2024-01-14T12:24:36.597" v="560" actId="9405"/>
          <ac:inkMkLst>
            <pc:docMk/>
            <pc:sldMk cId="2303502608" sldId="331"/>
            <ac:inkMk id="898" creationId="{1E4C04E5-9DCC-A71C-35B4-DCC3BEEDFC20}"/>
          </ac:inkMkLst>
        </pc:inkChg>
        <pc:inkChg chg="add del mod">
          <ac:chgData name="Kokchun Giang" userId="67e2125d-ec8c-4323-9653-9824a2ad815f" providerId="ADAL" clId="{921897F3-359D-1445-86D7-2193B5F6F394}" dt="2024-01-14T12:24:36.366" v="559" actId="9405"/>
          <ac:inkMkLst>
            <pc:docMk/>
            <pc:sldMk cId="2303502608" sldId="331"/>
            <ac:inkMk id="899" creationId="{2B72A994-112E-961D-6C61-94773774EE58}"/>
          </ac:inkMkLst>
        </pc:inkChg>
        <pc:inkChg chg="add del mod">
          <ac:chgData name="Kokchun Giang" userId="67e2125d-ec8c-4323-9653-9824a2ad815f" providerId="ADAL" clId="{921897F3-359D-1445-86D7-2193B5F6F394}" dt="2024-01-14T12:24:36.094" v="558" actId="9405"/>
          <ac:inkMkLst>
            <pc:docMk/>
            <pc:sldMk cId="2303502608" sldId="331"/>
            <ac:inkMk id="900" creationId="{0449EABB-5B1D-7ACD-B7AC-E20232438C2D}"/>
          </ac:inkMkLst>
        </pc:inkChg>
        <pc:inkChg chg="add del mod">
          <ac:chgData name="Kokchun Giang" userId="67e2125d-ec8c-4323-9653-9824a2ad815f" providerId="ADAL" clId="{921897F3-359D-1445-86D7-2193B5F6F394}" dt="2024-01-14T12:24:35.809" v="557" actId="9405"/>
          <ac:inkMkLst>
            <pc:docMk/>
            <pc:sldMk cId="2303502608" sldId="331"/>
            <ac:inkMk id="901" creationId="{3BC5406C-AB92-09B0-8656-BD5C8E4C5C98}"/>
          </ac:inkMkLst>
        </pc:inkChg>
        <pc:inkChg chg="add del mod">
          <ac:chgData name="Kokchun Giang" userId="67e2125d-ec8c-4323-9653-9824a2ad815f" providerId="ADAL" clId="{921897F3-359D-1445-86D7-2193B5F6F394}" dt="2024-01-14T12:24:35.527" v="556"/>
          <ac:inkMkLst>
            <pc:docMk/>
            <pc:sldMk cId="2303502608" sldId="331"/>
            <ac:inkMk id="902" creationId="{18F9D018-307C-15EB-0CF2-D16F74D2EDBF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4" creationId="{10628D99-DF5D-AA1C-B64A-8D20EE360F8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5" creationId="{EAF0CBA5-5649-F5B7-8436-D2CF3FD8848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6" creationId="{A7040C38-4D33-0F0D-BEC8-C8C8562F8D51}"/>
          </ac:inkMkLst>
        </pc:inkChg>
        <pc:inkChg chg="add del mod">
          <ac:chgData name="Kokchun Giang" userId="67e2125d-ec8c-4323-9653-9824a2ad815f" providerId="ADAL" clId="{921897F3-359D-1445-86D7-2193B5F6F394}" dt="2024-01-14T12:24:46.459" v="578" actId="9405"/>
          <ac:inkMkLst>
            <pc:docMk/>
            <pc:sldMk cId="2303502608" sldId="331"/>
            <ac:inkMk id="908" creationId="{0A91774C-9EAB-C71F-9262-20FFD0B38F87}"/>
          </ac:inkMkLst>
        </pc:inkChg>
        <pc:inkChg chg="add del mod">
          <ac:chgData name="Kokchun Giang" userId="67e2125d-ec8c-4323-9653-9824a2ad815f" providerId="ADAL" clId="{921897F3-359D-1445-86D7-2193B5F6F394}" dt="2024-01-14T12:24:46.026" v="577"/>
          <ac:inkMkLst>
            <pc:docMk/>
            <pc:sldMk cId="2303502608" sldId="331"/>
            <ac:inkMk id="909" creationId="{AA9DAA69-229E-5A2D-3CD5-1A9A0A3E5E4E}"/>
          </ac:inkMkLst>
        </pc:inkChg>
        <pc:inkChg chg="del mod">
          <ac:chgData name="Kokchun Giang" userId="67e2125d-ec8c-4323-9653-9824a2ad815f" providerId="ADAL" clId="{921897F3-359D-1445-86D7-2193B5F6F394}" dt="2024-01-14T12:25:19.663" v="610"/>
          <ac:inkMkLst>
            <pc:docMk/>
            <pc:sldMk cId="2303502608" sldId="331"/>
            <ac:inkMk id="913" creationId="{94E95573-6568-8B3D-0CA6-1912B1F31B80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4" creationId="{4DC62FE5-0110-5FDE-F390-079F7D354434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5" creationId="{F7E411C2-66BE-FAF5-5DA2-F0080E14BDC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6" creationId="{42D63A40-DA87-79B2-0200-09259C3CAD9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7" creationId="{F5D8A3CD-B874-4A4A-6C1B-3CE6E9A814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8" creationId="{3ECC3C9D-1103-3810-02AD-469B1EC931A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9" creationId="{192B65ED-5B49-45A1-7739-C6962CE5790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0" creationId="{BD2A8212-2682-D09C-4506-C7260697D82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1" creationId="{68098B7E-954E-2917-DAFF-516AAF3AF73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2" creationId="{4D918A29-A6C2-73A9-3738-18B0489185F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3" creationId="{071CB3A8-1752-B828-EBA7-BC82080526E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4" creationId="{D25D8BB3-E6B1-5062-1CF8-E987F944506B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5" creationId="{A2F95615-A2D0-7656-3BB2-57246752D66D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6" creationId="{39A26CE6-B08B-964E-8113-3DED3763612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7" creationId="{71CD2487-C796-E16B-C1A2-AE632A72FFD3}"/>
          </ac:inkMkLst>
        </pc:inkChg>
        <pc:inkChg chg="del mod">
          <ac:chgData name="Kokchun Giang" userId="67e2125d-ec8c-4323-9653-9824a2ad815f" providerId="ADAL" clId="{921897F3-359D-1445-86D7-2193B5F6F394}" dt="2024-01-14T12:25:02.981" v="591"/>
          <ac:inkMkLst>
            <pc:docMk/>
            <pc:sldMk cId="2303502608" sldId="331"/>
            <ac:inkMk id="928" creationId="{76366733-02E9-6703-D86F-9ECF3ED731CC}"/>
          </ac:inkMkLst>
        </pc:inkChg>
        <pc:inkChg chg="del mod">
          <ac:chgData name="Kokchun Giang" userId="67e2125d-ec8c-4323-9653-9824a2ad815f" providerId="ADAL" clId="{921897F3-359D-1445-86D7-2193B5F6F394}" dt="2024-01-14T12:25:02.977" v="584"/>
          <ac:inkMkLst>
            <pc:docMk/>
            <pc:sldMk cId="2303502608" sldId="331"/>
            <ac:inkMk id="929" creationId="{9F4CC607-042B-1B49-9987-5DD52B67A082}"/>
          </ac:inkMkLst>
        </pc:inkChg>
        <pc:inkChg chg="del mod">
          <ac:chgData name="Kokchun Giang" userId="67e2125d-ec8c-4323-9653-9824a2ad815f" providerId="ADAL" clId="{921897F3-359D-1445-86D7-2193B5F6F394}" dt="2024-01-14T12:25:02.976" v="583"/>
          <ac:inkMkLst>
            <pc:docMk/>
            <pc:sldMk cId="2303502608" sldId="331"/>
            <ac:inkMk id="930" creationId="{A4DE66FF-0761-1E3D-B158-2A4FE04D1232}"/>
          </ac:inkMkLst>
        </pc:inkChg>
        <pc:inkChg chg="del mod">
          <ac:chgData name="Kokchun Giang" userId="67e2125d-ec8c-4323-9653-9824a2ad815f" providerId="ADAL" clId="{921897F3-359D-1445-86D7-2193B5F6F394}" dt="2024-01-14T12:25:02.978" v="586"/>
          <ac:inkMkLst>
            <pc:docMk/>
            <pc:sldMk cId="2303502608" sldId="331"/>
            <ac:inkMk id="931" creationId="{5D0D9714-971B-F574-3D6D-8ADDBF813BCC}"/>
          </ac:inkMkLst>
        </pc:inkChg>
        <pc:inkChg chg="del mod">
          <ac:chgData name="Kokchun Giang" userId="67e2125d-ec8c-4323-9653-9824a2ad815f" providerId="ADAL" clId="{921897F3-359D-1445-86D7-2193B5F6F394}" dt="2024-01-14T12:25:02.978" v="587"/>
          <ac:inkMkLst>
            <pc:docMk/>
            <pc:sldMk cId="2303502608" sldId="331"/>
            <ac:inkMk id="932" creationId="{00231364-555C-31CC-9FEB-734DA6A4C18B}"/>
          </ac:inkMkLst>
        </pc:inkChg>
        <pc:inkChg chg="del mod">
          <ac:chgData name="Kokchun Giang" userId="67e2125d-ec8c-4323-9653-9824a2ad815f" providerId="ADAL" clId="{921897F3-359D-1445-86D7-2193B5F6F394}" dt="2024-01-14T12:25:02.980" v="590"/>
          <ac:inkMkLst>
            <pc:docMk/>
            <pc:sldMk cId="2303502608" sldId="331"/>
            <ac:inkMk id="933" creationId="{E19FF6DD-B588-184E-A085-57F11828672D}"/>
          </ac:inkMkLst>
        </pc:inkChg>
        <pc:inkChg chg="del mod">
          <ac:chgData name="Kokchun Giang" userId="67e2125d-ec8c-4323-9653-9824a2ad815f" providerId="ADAL" clId="{921897F3-359D-1445-86D7-2193B5F6F394}" dt="2024-01-14T12:25:02.979" v="588"/>
          <ac:inkMkLst>
            <pc:docMk/>
            <pc:sldMk cId="2303502608" sldId="331"/>
            <ac:inkMk id="934" creationId="{F0F1079C-8F68-3FD2-A0C9-2670B8B9BC5E}"/>
          </ac:inkMkLst>
        </pc:inkChg>
        <pc:inkChg chg="del mod">
          <ac:chgData name="Kokchun Giang" userId="67e2125d-ec8c-4323-9653-9824a2ad815f" providerId="ADAL" clId="{921897F3-359D-1445-86D7-2193B5F6F394}" dt="2024-01-14T12:25:02.980" v="589"/>
          <ac:inkMkLst>
            <pc:docMk/>
            <pc:sldMk cId="2303502608" sldId="331"/>
            <ac:inkMk id="935" creationId="{EB2B9358-FC38-47D4-2B4F-5CD5C452ACB9}"/>
          </ac:inkMkLst>
        </pc:inkChg>
        <pc:inkChg chg="del mod">
          <ac:chgData name="Kokchun Giang" userId="67e2125d-ec8c-4323-9653-9824a2ad815f" providerId="ADAL" clId="{921897F3-359D-1445-86D7-2193B5F6F394}" dt="2024-01-14T12:25:02.974" v="581"/>
          <ac:inkMkLst>
            <pc:docMk/>
            <pc:sldMk cId="2303502608" sldId="331"/>
            <ac:inkMk id="936" creationId="{8BCA5112-068A-97DC-D127-4CFD49060BD3}"/>
          </ac:inkMkLst>
        </pc:inkChg>
        <pc:inkChg chg="del mod">
          <ac:chgData name="Kokchun Giang" userId="67e2125d-ec8c-4323-9653-9824a2ad815f" providerId="ADAL" clId="{921897F3-359D-1445-86D7-2193B5F6F394}" dt="2024-01-14T12:25:02.975" v="582"/>
          <ac:inkMkLst>
            <pc:docMk/>
            <pc:sldMk cId="2303502608" sldId="331"/>
            <ac:inkMk id="937" creationId="{A91AA350-9941-A82F-4FC6-60AAC1A6D8B4}"/>
          </ac:inkMkLst>
        </pc:inkChg>
        <pc:inkChg chg="del mod">
          <ac:chgData name="Kokchun Giang" userId="67e2125d-ec8c-4323-9653-9824a2ad815f" providerId="ADAL" clId="{921897F3-359D-1445-86D7-2193B5F6F394}" dt="2024-01-14T12:25:02.977" v="585"/>
          <ac:inkMkLst>
            <pc:docMk/>
            <pc:sldMk cId="2303502608" sldId="331"/>
            <ac:inkMk id="938" creationId="{15AA0F35-56E1-1A3C-57B5-5172ECB3FDEF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0" creationId="{3F9F70BF-42EF-8236-6D30-82ED23BA53C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1" creationId="{0D4A88ED-2A77-FCC8-EEEF-30CFE6A8F2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2" creationId="{32544436-620C-0CFD-73B4-1E07FFCE7983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3" creationId="{EF8186FA-9EEB-E1D7-F4A4-BF492E06598B}"/>
          </ac:inkMkLst>
        </pc:inkChg>
        <pc:inkChg chg="del mod">
          <ac:chgData name="Kokchun Giang" userId="67e2125d-ec8c-4323-9653-9824a2ad815f" providerId="ADAL" clId="{921897F3-359D-1445-86D7-2193B5F6F394}" dt="2024-01-14T12:25:11.792" v="608" actId="478"/>
          <ac:inkMkLst>
            <pc:docMk/>
            <pc:sldMk cId="2303502608" sldId="331"/>
            <ac:inkMk id="944" creationId="{A4D146FB-B4C3-1B9F-A7FA-2A25C2A8FDE2}"/>
          </ac:inkMkLst>
        </pc:inkChg>
        <pc:inkChg chg="del mod">
          <ac:chgData name="Kokchun Giang" userId="67e2125d-ec8c-4323-9653-9824a2ad815f" providerId="ADAL" clId="{921897F3-359D-1445-86D7-2193B5F6F394}" dt="2024-01-14T12:25:14.516" v="609" actId="478"/>
          <ac:inkMkLst>
            <pc:docMk/>
            <pc:sldMk cId="2303502608" sldId="331"/>
            <ac:inkMk id="945" creationId="{967710CF-F7D7-08F5-99D7-342DFE8CFC5B}"/>
          </ac:inkMkLst>
        </pc:inkChg>
        <pc:inkChg chg="del 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6" creationId="{605BF43E-95DF-E0C0-2A11-D6F1029DC397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47" creationId="{85C81C62-36A8-ADA9-9336-FA145CB9CD3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8" creationId="{22185369-336D-10EC-31AB-50D499604311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9" creationId="{5586EECD-EB88-993F-EE59-5375A65BA52F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0" creationId="{BA77E862-6796-C1EB-1459-6C12AF8577A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1" creationId="{E39B3F21-04CC-CAF5-C78C-E2AB26507633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53" creationId="{39E769B1-9D72-0106-0E54-D68AAA3EBA79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4" creationId="{249F7AEB-948D-6908-A03D-EFA78C655EC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5" creationId="{BEC4A8E3-54C3-6502-9330-6AE59667274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7" creationId="{776791C7-A6E8-9711-B3D4-5F80034E2B5E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8" creationId="{1A90C336-D705-F0CF-C497-6FD54ECAB84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9" creationId="{BA0C1A96-74D0-25EE-B05E-CD0D2CAD54EB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1" creationId="{1ACF5FA8-9867-21FF-D8C4-4C787F47236C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3" creationId="{79EC32D8-D27E-1098-A9D7-F775C4777CCD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5" creationId="{9FEC784A-ACE0-5372-36A1-C171FFA231B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66" creationId="{37886ADA-3D73-16BD-DD43-32CA876AACD9}"/>
          </ac:inkMkLst>
        </pc:inkChg>
        <pc:inkChg chg="add del mod">
          <ac:chgData name="Kokchun Giang" userId="67e2125d-ec8c-4323-9653-9824a2ad815f" providerId="ADAL" clId="{921897F3-359D-1445-86D7-2193B5F6F394}" dt="2024-01-14T12:26:31.420" v="652"/>
          <ac:inkMkLst>
            <pc:docMk/>
            <pc:sldMk cId="2303502608" sldId="331"/>
            <ac:inkMk id="968" creationId="{F8AA1008-B64D-07EA-FB40-117034BF3491}"/>
          </ac:inkMkLst>
        </pc:inkChg>
        <pc:inkChg chg="add del mod">
          <ac:chgData name="Kokchun Giang" userId="67e2125d-ec8c-4323-9653-9824a2ad815f" providerId="ADAL" clId="{921897F3-359D-1445-86D7-2193B5F6F394}" dt="2024-01-14T12:26:31.092" v="650"/>
          <ac:inkMkLst>
            <pc:docMk/>
            <pc:sldMk cId="2303502608" sldId="331"/>
            <ac:inkMk id="970" creationId="{6909F57A-98F6-3FCB-8B5A-F96B0A44A37E}"/>
          </ac:inkMkLst>
        </pc:inkChg>
        <pc:inkChg chg="add del mod">
          <ac:chgData name="Kokchun Giang" userId="67e2125d-ec8c-4323-9653-9824a2ad815f" providerId="ADAL" clId="{921897F3-359D-1445-86D7-2193B5F6F394}" dt="2024-01-14T12:26:30.806" v="648" actId="9405"/>
          <ac:inkMkLst>
            <pc:docMk/>
            <pc:sldMk cId="2303502608" sldId="331"/>
            <ac:inkMk id="972" creationId="{897ED5C6-49D6-697F-E87A-03C0C60D3917}"/>
          </ac:inkMkLst>
        </pc:inkChg>
        <pc:inkChg chg="add del mod">
          <ac:chgData name="Kokchun Giang" userId="67e2125d-ec8c-4323-9653-9824a2ad815f" providerId="ADAL" clId="{921897F3-359D-1445-86D7-2193B5F6F394}" dt="2024-01-14T12:26:30.540" v="647" actId="9405"/>
          <ac:inkMkLst>
            <pc:docMk/>
            <pc:sldMk cId="2303502608" sldId="331"/>
            <ac:inkMk id="973" creationId="{5F22CA47-8427-BFC5-940B-8BDDD86D281A}"/>
          </ac:inkMkLst>
        </pc:inkChg>
        <pc:inkChg chg="add del mod">
          <ac:chgData name="Kokchun Giang" userId="67e2125d-ec8c-4323-9653-9824a2ad815f" providerId="ADAL" clId="{921897F3-359D-1445-86D7-2193B5F6F394}" dt="2024-01-14T12:26:30.151" v="646" actId="9405"/>
          <ac:inkMkLst>
            <pc:docMk/>
            <pc:sldMk cId="2303502608" sldId="331"/>
            <ac:inkMk id="974" creationId="{4CEA6674-CB76-8F25-BC98-1F7A40FE0418}"/>
          </ac:inkMkLst>
        </pc:inkChg>
        <pc:inkChg chg="add del mod">
          <ac:chgData name="Kokchun Giang" userId="67e2125d-ec8c-4323-9653-9824a2ad815f" providerId="ADAL" clId="{921897F3-359D-1445-86D7-2193B5F6F394}" dt="2024-01-14T12:26:29.086" v="645" actId="9405"/>
          <ac:inkMkLst>
            <pc:docMk/>
            <pc:sldMk cId="2303502608" sldId="331"/>
            <ac:inkMk id="975" creationId="{16948E79-79AA-2471-F99F-7C602053ECF5}"/>
          </ac:inkMkLst>
        </pc:inkChg>
        <pc:inkChg chg="add del mod">
          <ac:chgData name="Kokchun Giang" userId="67e2125d-ec8c-4323-9653-9824a2ad815f" providerId="ADAL" clId="{921897F3-359D-1445-86D7-2193B5F6F394}" dt="2024-01-14T12:26:28.737" v="644"/>
          <ac:inkMkLst>
            <pc:docMk/>
            <pc:sldMk cId="2303502608" sldId="331"/>
            <ac:inkMk id="976" creationId="{09518AC4-9717-E3B9-1EA8-709ED88F3CD3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8" creationId="{9F4263CC-B2E4-D5C7-4DD9-637E92F1A74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9" creationId="{89E45CD0-5CF5-4B2F-67DE-AADBCF6F94B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0" creationId="{75EDBBB3-B997-44FD-FCD1-3899801C432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1" creationId="{A9CC4829-8CF0-84A5-22BE-AF277D4E9E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2" creationId="{6FAA96A7-26D6-6A87-2C2E-F5CA5E064D0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3" creationId="{F22B5A39-FF95-DCC4-498A-40B38748B0DF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4" creationId="{EEB33660-F462-8B2C-0570-52D21958423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6" creationId="{6232DDB9-F1FA-CA55-7BD1-EE4D59B88A12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7" creationId="{111FF2F8-B2D1-A492-C2C5-3960195E2DD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8" creationId="{8E3CD544-67C6-401C-57FF-6E2161FDA9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9" creationId="{DEEB2A2F-37B2-1B23-23FD-7552FC171C5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0" creationId="{F9E1657A-46A8-591A-97E6-76E232D916E1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1" creationId="{5D46676D-B819-4FC6-0F47-BAA631F594A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2" creationId="{2E98D6BA-9508-2FFE-0C7F-904061F904F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4" creationId="{D40D4D2D-B552-60DB-1EAD-A5F312806E7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6" creationId="{17CAB5FA-200A-6368-2B59-6985E9846CB0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8" creationId="{32331091-DB8C-54FE-C260-4B60106DE567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0" creationId="{ECCA7E45-94FB-CC07-8268-647FB46F0EBC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2" creationId="{1B8DE6C0-65B6-4B9C-C17D-8F26014B9D1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3" creationId="{AD916539-BF2B-037A-A453-7C59A26384C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4" creationId="{3951A158-2604-3C4F-1D40-5B4B2CB3B18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5" creationId="{6D39D0DD-C3A9-5ADF-19B7-533C3D62F0E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6" creationId="{B1453F94-BEB2-1EE7-AB9B-24B552BD61C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7" creationId="{4F0A37A4-B155-2AB2-4062-5E6B71A684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8" creationId="{80926D82-711C-FF98-ECF5-B6588DE8DFE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9" creationId="{71704416-4774-C220-2499-53BB2554C49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0" creationId="{FC7AA920-72F8-DA4F-5339-B31A04B75C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1" creationId="{18F7118C-2C9C-C3C7-5B4F-3852F9160ED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2" creationId="{0D66163D-3438-6A1B-E2D2-392032F0495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3" creationId="{A81F81D0-5B7B-7C8D-6C90-D5EDBDA6C737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5" creationId="{AAA868C7-9BA4-4DA5-042A-3C4E31E2B5B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6" creationId="{A15F4F0B-4FF5-C82B-4FED-27CED7C4ADB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7" creationId="{0730F707-124B-665B-5BF6-6A3C4AB9BEC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8" creationId="{27D79133-57CF-7E58-9F90-8DBFC4FC149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9" creationId="{DA304E05-BC73-098F-4678-1BB8666ACF94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0" creationId="{BE9A88CA-F56F-5F9F-DF3D-E072BC465A6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1" creationId="{787DE1C8-D841-532D-54A1-5E09F3BAA2A0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2" creationId="{853DCA40-EDC8-F973-9FB8-2F2D829D83DD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3" creationId="{1E6C3F12-E85E-477E-2EA9-9ECCB87F50AF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4" creationId="{A1017C5B-28AE-1EBD-C9FD-42CC27C1D42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26" creationId="{E5157CB5-7753-74B8-2396-F9E7D11E99B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7" creationId="{2ABB5621-04E6-D0B7-CB86-21978425115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8" creationId="{E219F12B-762F-0A4F-58AA-5FC75A77864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9" creationId="{C47518F0-F08F-C5E0-A2B4-A023C03350F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0" creationId="{D53023BC-D284-C873-2346-465F538D3EE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1" creationId="{ACE9135F-9375-1E93-E2E4-D6FD9DB05D29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3" creationId="{B133F736-39BC-8F8C-1F8E-12DCBE96B24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4" creationId="{2870F52D-4548-5B45-AAAA-CCFBE0FDC73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5" creationId="{45422805-B975-F0D7-183A-2CC0D042098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6" creationId="{0F7F6421-7690-310D-8147-6DD1B0C3C525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7" creationId="{AE4E4B32-330F-7B70-4663-8766742D5E1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8" creationId="{8E746434-E22D-ABC4-3C06-444AAB4624BC}"/>
          </ac:inkMkLst>
        </pc:inkChg>
        <pc:inkChg chg="add del mod">
          <ac:chgData name="Kokchun Giang" userId="67e2125d-ec8c-4323-9653-9824a2ad815f" providerId="ADAL" clId="{921897F3-359D-1445-86D7-2193B5F6F394}" dt="2024-01-14T12:27:37.412" v="719" actId="9405"/>
          <ac:inkMkLst>
            <pc:docMk/>
            <pc:sldMk cId="2303502608" sldId="331"/>
            <ac:inkMk id="1039" creationId="{E678FF03-0078-225C-E7A9-636C859226FD}"/>
          </ac:inkMkLst>
        </pc:inkChg>
        <pc:inkChg chg="add del mod">
          <ac:chgData name="Kokchun Giang" userId="67e2125d-ec8c-4323-9653-9824a2ad815f" providerId="ADAL" clId="{921897F3-359D-1445-86D7-2193B5F6F394}" dt="2024-01-14T12:27:37.130" v="718"/>
          <ac:inkMkLst>
            <pc:docMk/>
            <pc:sldMk cId="2303502608" sldId="331"/>
            <ac:inkMk id="1040" creationId="{96ADF69C-8E2D-1DD2-EC46-F64CDDC63D75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4" creationId="{B7B4B89C-7E97-2ED5-CDAA-9D948998380E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5" creationId="{9F93D777-17BC-2E0A-F5B5-300E55B4D1AA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6" creationId="{166725C3-E4EC-07D4-2047-82C5BBBE8DC3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7" creationId="{5B9C2720-2CA2-FDA6-6FF3-EBD7FD88317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8" creationId="{7904CED9-C00B-4B5A-2D5F-359BA896CDB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9" creationId="{99A1E910-3214-DE4E-6153-01432F67E52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0" creationId="{98023600-442A-9090-8342-F660C70097EB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1" creationId="{ECBD9499-491E-2A93-70BB-5128D2F61002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2" creationId="{54170C71-A6CE-AAC6-A858-1CAE463BBD3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3" creationId="{C1D6431C-6C3F-1DBE-41B5-C69B894BF51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4" creationId="{BEB86B80-74FB-7131-1947-B290AA651380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6" creationId="{63A3EFFE-7000-7599-76B2-46B4F776148F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7" creationId="{AAF7CCF7-3D4B-26CA-9166-51FC0C222557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8" creationId="{A33D4334-CB16-EAB8-E720-3C2D9D5531F8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0" creationId="{38C7DE20-0C66-3F75-5B44-F38B13A1221E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1" creationId="{62A1F70D-27F1-D541-4DD2-5E8117C0F0C7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2" creationId="{E3A0EEB1-2BD9-F209-7F77-6EC683597F7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3" creationId="{7E531219-AA3D-43B7-612F-A5B3ADD0F0C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4" creationId="{D21BD0CF-26F4-501A-D236-4AF7902AD820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5" creationId="{605DE369-89EE-A04D-2547-5CF53CADE091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6" creationId="{46A74F84-F637-3E3E-6183-3DD6C7CCFD36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7" creationId="{8DF54780-B787-CB9D-B542-35FFBA053144}"/>
          </ac:inkMkLst>
        </pc:inkChg>
        <pc:inkChg chg="add del mod">
          <ac:chgData name="Kokchun Giang" userId="67e2125d-ec8c-4323-9653-9824a2ad815f" providerId="ADAL" clId="{921897F3-359D-1445-86D7-2193B5F6F394}" dt="2024-01-14T12:28:05.631" v="752" actId="9405"/>
          <ac:inkMkLst>
            <pc:docMk/>
            <pc:sldMk cId="2303502608" sldId="331"/>
            <ac:inkMk id="1069" creationId="{3DF7928E-5467-BBE2-9393-992B4A411876}"/>
          </ac:inkMkLst>
        </pc:inkChg>
        <pc:inkChg chg="add del mod">
          <ac:chgData name="Kokchun Giang" userId="67e2125d-ec8c-4323-9653-9824a2ad815f" providerId="ADAL" clId="{921897F3-359D-1445-86D7-2193B5F6F394}" dt="2024-01-14T12:28:05.083" v="751" actId="9405"/>
          <ac:inkMkLst>
            <pc:docMk/>
            <pc:sldMk cId="2303502608" sldId="331"/>
            <ac:inkMk id="1070" creationId="{F067EAE9-0588-25C6-3840-400DDC587EFE}"/>
          </ac:inkMkLst>
        </pc:inkChg>
        <pc:inkChg chg="add del mod">
          <ac:chgData name="Kokchun Giang" userId="67e2125d-ec8c-4323-9653-9824a2ad815f" providerId="ADAL" clId="{921897F3-359D-1445-86D7-2193B5F6F394}" dt="2024-01-14T12:28:04.784" v="750"/>
          <ac:inkMkLst>
            <pc:docMk/>
            <pc:sldMk cId="2303502608" sldId="331"/>
            <ac:inkMk id="1071" creationId="{2AEE894A-98F4-1737-C8B5-6DDE9BED59A1}"/>
          </ac:inkMkLst>
        </pc:inkChg>
        <pc:inkChg chg="add del mod">
          <ac:chgData name="Kokchun Giang" userId="67e2125d-ec8c-4323-9653-9824a2ad815f" providerId="ADAL" clId="{921897F3-359D-1445-86D7-2193B5F6F394}" dt="2024-01-14T12:28:39.025" v="814"/>
          <ac:inkMkLst>
            <pc:docMk/>
            <pc:sldMk cId="2303502608" sldId="331"/>
            <ac:inkMk id="1073" creationId="{8BC5EA14-0961-36D9-225F-E1EF1B23F594}"/>
          </ac:inkMkLst>
        </pc:inkChg>
        <pc:inkChg chg="add del mod">
          <ac:chgData name="Kokchun Giang" userId="67e2125d-ec8c-4323-9653-9824a2ad815f" providerId="ADAL" clId="{921897F3-359D-1445-86D7-2193B5F6F394}" dt="2024-01-14T12:28:39.027" v="817"/>
          <ac:inkMkLst>
            <pc:docMk/>
            <pc:sldMk cId="2303502608" sldId="331"/>
            <ac:inkMk id="1074" creationId="{83F91BCD-A1D8-97D2-C56D-8356357DB78F}"/>
          </ac:inkMkLst>
        </pc:inkChg>
        <pc:inkChg chg="add del mod">
          <ac:chgData name="Kokchun Giang" userId="67e2125d-ec8c-4323-9653-9824a2ad815f" providerId="ADAL" clId="{921897F3-359D-1445-86D7-2193B5F6F394}" dt="2024-01-14T12:28:39.021" v="811"/>
          <ac:inkMkLst>
            <pc:docMk/>
            <pc:sldMk cId="2303502608" sldId="331"/>
            <ac:inkMk id="1075" creationId="{2CE33A7B-7251-94A6-02D8-B75382BC3B8E}"/>
          </ac:inkMkLst>
        </pc:inkChg>
        <pc:inkChg chg="add del mod">
          <ac:chgData name="Kokchun Giang" userId="67e2125d-ec8c-4323-9653-9824a2ad815f" providerId="ADAL" clId="{921897F3-359D-1445-86D7-2193B5F6F394}" dt="2024-01-14T12:28:39.028" v="819"/>
          <ac:inkMkLst>
            <pc:docMk/>
            <pc:sldMk cId="2303502608" sldId="331"/>
            <ac:inkMk id="1077" creationId="{8779989D-95A8-FCEE-95FF-A1181CC62233}"/>
          </ac:inkMkLst>
        </pc:inkChg>
        <pc:inkChg chg="add del mod">
          <ac:chgData name="Kokchun Giang" userId="67e2125d-ec8c-4323-9653-9824a2ad815f" providerId="ADAL" clId="{921897F3-359D-1445-86D7-2193B5F6F394}" dt="2024-01-14T12:28:39.022" v="812"/>
          <ac:inkMkLst>
            <pc:docMk/>
            <pc:sldMk cId="2303502608" sldId="331"/>
            <ac:inkMk id="1078" creationId="{F1BE1911-2593-E07E-AC8D-A5DED8FB6B87}"/>
          </ac:inkMkLst>
        </pc:inkChg>
        <pc:inkChg chg="add del mod">
          <ac:chgData name="Kokchun Giang" userId="67e2125d-ec8c-4323-9653-9824a2ad815f" providerId="ADAL" clId="{921897F3-359D-1445-86D7-2193B5F6F394}" dt="2024-01-14T12:28:39.026" v="815"/>
          <ac:inkMkLst>
            <pc:docMk/>
            <pc:sldMk cId="2303502608" sldId="331"/>
            <ac:inkMk id="1079" creationId="{33EFED5C-9284-49CD-CBB1-C48263FF2248}"/>
          </ac:inkMkLst>
        </pc:inkChg>
        <pc:inkChg chg="add del mod">
          <ac:chgData name="Kokchun Giang" userId="67e2125d-ec8c-4323-9653-9824a2ad815f" providerId="ADAL" clId="{921897F3-359D-1445-86D7-2193B5F6F394}" dt="2024-01-14T12:28:39.028" v="818"/>
          <ac:inkMkLst>
            <pc:docMk/>
            <pc:sldMk cId="2303502608" sldId="331"/>
            <ac:inkMk id="1080" creationId="{45BC80B4-0968-8F0A-BC60-C73CB9BC8BAB}"/>
          </ac:inkMkLst>
        </pc:inkChg>
        <pc:inkChg chg="add del mod">
          <ac:chgData name="Kokchun Giang" userId="67e2125d-ec8c-4323-9653-9824a2ad815f" providerId="ADAL" clId="{921897F3-359D-1445-86D7-2193B5F6F394}" dt="2024-01-14T12:28:39.026" v="816"/>
          <ac:inkMkLst>
            <pc:docMk/>
            <pc:sldMk cId="2303502608" sldId="331"/>
            <ac:inkMk id="1081" creationId="{CF084A0D-9BD6-C7BC-6447-B2555439A58D}"/>
          </ac:inkMkLst>
        </pc:inkChg>
        <pc:inkChg chg="add del mod">
          <ac:chgData name="Kokchun Giang" userId="67e2125d-ec8c-4323-9653-9824a2ad815f" providerId="ADAL" clId="{921897F3-359D-1445-86D7-2193B5F6F394}" dt="2024-01-14T12:28:39.024" v="813"/>
          <ac:inkMkLst>
            <pc:docMk/>
            <pc:sldMk cId="2303502608" sldId="331"/>
            <ac:inkMk id="1082" creationId="{DEDE3E9C-2A6C-0956-E448-2E6CB423676F}"/>
          </ac:inkMkLst>
        </pc:inkChg>
        <pc:inkChg chg="add del mod">
          <ac:chgData name="Kokchun Giang" userId="67e2125d-ec8c-4323-9653-9824a2ad815f" providerId="ADAL" clId="{921897F3-359D-1445-86D7-2193B5F6F394}" dt="2024-01-14T12:28:34.379" v="810" actId="9405"/>
          <ac:inkMkLst>
            <pc:docMk/>
            <pc:sldMk cId="2303502608" sldId="331"/>
            <ac:inkMk id="1083" creationId="{AA39934C-B1B4-FE39-7361-D762A407CA65}"/>
          </ac:inkMkLst>
        </pc:inkChg>
        <pc:inkChg chg="add del mod">
          <ac:chgData name="Kokchun Giang" userId="67e2125d-ec8c-4323-9653-9824a2ad815f" providerId="ADAL" clId="{921897F3-359D-1445-86D7-2193B5F6F394}" dt="2024-01-14T12:28:34.297" v="809" actId="9405"/>
          <ac:inkMkLst>
            <pc:docMk/>
            <pc:sldMk cId="2303502608" sldId="331"/>
            <ac:inkMk id="1084" creationId="{42AE915D-2503-2E6E-214D-98466AA467CE}"/>
          </ac:inkMkLst>
        </pc:inkChg>
        <pc:inkChg chg="add del mod">
          <ac:chgData name="Kokchun Giang" userId="67e2125d-ec8c-4323-9653-9824a2ad815f" providerId="ADAL" clId="{921897F3-359D-1445-86D7-2193B5F6F394}" dt="2024-01-14T12:28:34.230" v="808" actId="9405"/>
          <ac:inkMkLst>
            <pc:docMk/>
            <pc:sldMk cId="2303502608" sldId="331"/>
            <ac:inkMk id="1085" creationId="{2A54F54B-4830-8839-BBC1-EA2765689E27}"/>
          </ac:inkMkLst>
        </pc:inkChg>
        <pc:inkChg chg="add del mod">
          <ac:chgData name="Kokchun Giang" userId="67e2125d-ec8c-4323-9653-9824a2ad815f" providerId="ADAL" clId="{921897F3-359D-1445-86D7-2193B5F6F394}" dt="2024-01-14T12:28:34.185" v="807" actId="9405"/>
          <ac:inkMkLst>
            <pc:docMk/>
            <pc:sldMk cId="2303502608" sldId="331"/>
            <ac:inkMk id="1086" creationId="{402D06F7-9770-1B3C-D87A-B941BA502ABA}"/>
          </ac:inkMkLst>
        </pc:inkChg>
        <pc:inkChg chg="add del mod">
          <ac:chgData name="Kokchun Giang" userId="67e2125d-ec8c-4323-9653-9824a2ad815f" providerId="ADAL" clId="{921897F3-359D-1445-86D7-2193B5F6F394}" dt="2024-01-14T12:28:34.048" v="806" actId="9405"/>
          <ac:inkMkLst>
            <pc:docMk/>
            <pc:sldMk cId="2303502608" sldId="331"/>
            <ac:inkMk id="1087" creationId="{20D2E427-C306-13FE-C244-7CAD63CC0BC1}"/>
          </ac:inkMkLst>
        </pc:inkChg>
        <pc:inkChg chg="add del mod">
          <ac:chgData name="Kokchun Giang" userId="67e2125d-ec8c-4323-9653-9824a2ad815f" providerId="ADAL" clId="{921897F3-359D-1445-86D7-2193B5F6F394}" dt="2024-01-14T12:28:33.964" v="805" actId="9405"/>
          <ac:inkMkLst>
            <pc:docMk/>
            <pc:sldMk cId="2303502608" sldId="331"/>
            <ac:inkMk id="1088" creationId="{068EEE27-6ADD-CF6B-F1D6-C5A7BF1CAFD1}"/>
          </ac:inkMkLst>
        </pc:inkChg>
        <pc:inkChg chg="add del mod">
          <ac:chgData name="Kokchun Giang" userId="67e2125d-ec8c-4323-9653-9824a2ad815f" providerId="ADAL" clId="{921897F3-359D-1445-86D7-2193B5F6F394}" dt="2024-01-14T12:28:33.888" v="804"/>
          <ac:inkMkLst>
            <pc:docMk/>
            <pc:sldMk cId="2303502608" sldId="331"/>
            <ac:inkMk id="1089" creationId="{3357D6F9-1B8E-953D-79ED-922A15B05C2D}"/>
          </ac:inkMkLst>
        </pc:inkChg>
        <pc:inkChg chg="add del mod">
          <ac:chgData name="Kokchun Giang" userId="67e2125d-ec8c-4323-9653-9824a2ad815f" providerId="ADAL" clId="{921897F3-359D-1445-86D7-2193B5F6F394}" dt="2024-01-14T12:28:33.768" v="802" actId="9405"/>
          <ac:inkMkLst>
            <pc:docMk/>
            <pc:sldMk cId="2303502608" sldId="331"/>
            <ac:inkMk id="1093" creationId="{4E1E16DC-E681-F120-E0EA-E7A63B92D9C9}"/>
          </ac:inkMkLst>
        </pc:inkChg>
        <pc:inkChg chg="add del mod">
          <ac:chgData name="Kokchun Giang" userId="67e2125d-ec8c-4323-9653-9824a2ad815f" providerId="ADAL" clId="{921897F3-359D-1445-86D7-2193B5F6F394}" dt="2024-01-14T12:28:33.268" v="801"/>
          <ac:inkMkLst>
            <pc:docMk/>
            <pc:sldMk cId="2303502608" sldId="331"/>
            <ac:inkMk id="1094" creationId="{7E1D4D90-921A-8EA6-132F-1FC7D274D933}"/>
          </ac:inkMkLst>
        </pc:inkChg>
        <pc:inkChg chg="add del mod">
          <ac:chgData name="Kokchun Giang" userId="67e2125d-ec8c-4323-9653-9824a2ad815f" providerId="ADAL" clId="{921897F3-359D-1445-86D7-2193B5F6F394}" dt="2024-01-14T12:28:32.960" v="799" actId="9405"/>
          <ac:inkMkLst>
            <pc:docMk/>
            <pc:sldMk cId="2303502608" sldId="331"/>
            <ac:inkMk id="1096" creationId="{C60BA0A0-3CE4-6D6B-5571-0E1CF2224997}"/>
          </ac:inkMkLst>
        </pc:inkChg>
        <pc:inkChg chg="add del mod">
          <ac:chgData name="Kokchun Giang" userId="67e2125d-ec8c-4323-9653-9824a2ad815f" providerId="ADAL" clId="{921897F3-359D-1445-86D7-2193B5F6F394}" dt="2024-01-14T12:28:32.772" v="798" actId="9405"/>
          <ac:inkMkLst>
            <pc:docMk/>
            <pc:sldMk cId="2303502608" sldId="331"/>
            <ac:inkMk id="1097" creationId="{34431EBC-9645-F08F-5343-225BC9B28357}"/>
          </ac:inkMkLst>
        </pc:inkChg>
        <pc:inkChg chg="add del mod">
          <ac:chgData name="Kokchun Giang" userId="67e2125d-ec8c-4323-9653-9824a2ad815f" providerId="ADAL" clId="{921897F3-359D-1445-86D7-2193B5F6F394}" dt="2024-01-14T12:28:32.517" v="797" actId="9405"/>
          <ac:inkMkLst>
            <pc:docMk/>
            <pc:sldMk cId="2303502608" sldId="331"/>
            <ac:inkMk id="1098" creationId="{203AE348-C68F-BD97-F5FD-58A1E22956B0}"/>
          </ac:inkMkLst>
        </pc:inkChg>
        <pc:inkChg chg="add del mod">
          <ac:chgData name="Kokchun Giang" userId="67e2125d-ec8c-4323-9653-9824a2ad815f" providerId="ADAL" clId="{921897F3-359D-1445-86D7-2193B5F6F394}" dt="2024-01-14T12:28:32.166" v="796"/>
          <ac:inkMkLst>
            <pc:docMk/>
            <pc:sldMk cId="2303502608" sldId="331"/>
            <ac:inkMk id="1099" creationId="{920336E1-CA17-82AC-D66A-DC49E965CFC9}"/>
          </ac:inkMkLst>
        </pc:inkChg>
        <pc:inkChg chg="add del mod">
          <ac:chgData name="Kokchun Giang" userId="67e2125d-ec8c-4323-9653-9824a2ad815f" providerId="ADAL" clId="{921897F3-359D-1445-86D7-2193B5F6F394}" dt="2024-01-14T12:28:29.675" v="794" actId="9405"/>
          <ac:inkMkLst>
            <pc:docMk/>
            <pc:sldMk cId="2303502608" sldId="331"/>
            <ac:inkMk id="1101" creationId="{32A9778F-8A07-3911-1F5E-77B7F1FE58C0}"/>
          </ac:inkMkLst>
        </pc:inkChg>
        <pc:inkChg chg="add del mod">
          <ac:chgData name="Kokchun Giang" userId="67e2125d-ec8c-4323-9653-9824a2ad815f" providerId="ADAL" clId="{921897F3-359D-1445-86D7-2193B5F6F394}" dt="2024-01-14T12:28:29.446" v="793" actId="9405"/>
          <ac:inkMkLst>
            <pc:docMk/>
            <pc:sldMk cId="2303502608" sldId="331"/>
            <ac:inkMk id="1102" creationId="{7A69AC83-F3C1-7197-FBE2-82C02409F02E}"/>
          </ac:inkMkLst>
        </pc:inkChg>
        <pc:inkChg chg="add del mod">
          <ac:chgData name="Kokchun Giang" userId="67e2125d-ec8c-4323-9653-9824a2ad815f" providerId="ADAL" clId="{921897F3-359D-1445-86D7-2193B5F6F394}" dt="2024-01-14T12:28:29.195" v="792" actId="9405"/>
          <ac:inkMkLst>
            <pc:docMk/>
            <pc:sldMk cId="2303502608" sldId="331"/>
            <ac:inkMk id="1103" creationId="{E992804B-10CF-1361-E4DC-F03F80E5A09E}"/>
          </ac:inkMkLst>
        </pc:inkChg>
        <pc:inkChg chg="add del mod">
          <ac:chgData name="Kokchun Giang" userId="67e2125d-ec8c-4323-9653-9824a2ad815f" providerId="ADAL" clId="{921897F3-359D-1445-86D7-2193B5F6F394}" dt="2024-01-14T12:28:28.932" v="791" actId="9405"/>
          <ac:inkMkLst>
            <pc:docMk/>
            <pc:sldMk cId="2303502608" sldId="331"/>
            <ac:inkMk id="1104" creationId="{829FCADC-7542-9CB1-33F8-AA1C03983224}"/>
          </ac:inkMkLst>
        </pc:inkChg>
        <pc:inkChg chg="add del mod">
          <ac:chgData name="Kokchun Giang" userId="67e2125d-ec8c-4323-9653-9824a2ad815f" providerId="ADAL" clId="{921897F3-359D-1445-86D7-2193B5F6F394}" dt="2024-01-14T12:28:28.722" v="790" actId="9405"/>
          <ac:inkMkLst>
            <pc:docMk/>
            <pc:sldMk cId="2303502608" sldId="331"/>
            <ac:inkMk id="1105" creationId="{E969B139-3426-DF3A-BB4A-70FEE4CA3992}"/>
          </ac:inkMkLst>
        </pc:inkChg>
        <pc:inkChg chg="add del mod">
          <ac:chgData name="Kokchun Giang" userId="67e2125d-ec8c-4323-9653-9824a2ad815f" providerId="ADAL" clId="{921897F3-359D-1445-86D7-2193B5F6F394}" dt="2024-01-14T12:28:28.519" v="789" actId="9405"/>
          <ac:inkMkLst>
            <pc:docMk/>
            <pc:sldMk cId="2303502608" sldId="331"/>
            <ac:inkMk id="1106" creationId="{7FCF5A0A-918F-77C7-E593-DC0697BB52F9}"/>
          </ac:inkMkLst>
        </pc:inkChg>
        <pc:inkChg chg="add del mod">
          <ac:chgData name="Kokchun Giang" userId="67e2125d-ec8c-4323-9653-9824a2ad815f" providerId="ADAL" clId="{921897F3-359D-1445-86D7-2193B5F6F394}" dt="2024-01-14T12:28:28.274" v="788"/>
          <ac:inkMkLst>
            <pc:docMk/>
            <pc:sldMk cId="2303502608" sldId="331"/>
            <ac:inkMk id="1107" creationId="{6884A804-F5E3-8494-5A8B-B68AFD5C7199}"/>
          </ac:inkMkLst>
        </pc:inkChg>
        <pc:inkChg chg="add del mod">
          <ac:chgData name="Kokchun Giang" userId="67e2125d-ec8c-4323-9653-9824a2ad815f" providerId="ADAL" clId="{921897F3-359D-1445-86D7-2193B5F6F394}" dt="2024-01-14T12:28:44.698" v="833" actId="9405"/>
          <ac:inkMkLst>
            <pc:docMk/>
            <pc:sldMk cId="2303502608" sldId="331"/>
            <ac:inkMk id="1109" creationId="{EA69E0D5-2520-E7B1-9761-8D31624D4A6B}"/>
          </ac:inkMkLst>
        </pc:inkChg>
        <pc:inkChg chg="add del mod">
          <ac:chgData name="Kokchun Giang" userId="67e2125d-ec8c-4323-9653-9824a2ad815f" providerId="ADAL" clId="{921897F3-359D-1445-86D7-2193B5F6F394}" dt="2024-01-14T12:28:44.488" v="832" actId="9405"/>
          <ac:inkMkLst>
            <pc:docMk/>
            <pc:sldMk cId="2303502608" sldId="331"/>
            <ac:inkMk id="1110" creationId="{342FAD8A-9270-977D-117A-6F56DADA7B1B}"/>
          </ac:inkMkLst>
        </pc:inkChg>
        <pc:inkChg chg="add del mod">
          <ac:chgData name="Kokchun Giang" userId="67e2125d-ec8c-4323-9653-9824a2ad815f" providerId="ADAL" clId="{921897F3-359D-1445-86D7-2193B5F6F394}" dt="2024-01-14T12:28:44.299" v="831" actId="9405"/>
          <ac:inkMkLst>
            <pc:docMk/>
            <pc:sldMk cId="2303502608" sldId="331"/>
            <ac:inkMk id="1111" creationId="{E0A1C1F7-AA85-6A7E-179C-85AF2DEFADA3}"/>
          </ac:inkMkLst>
        </pc:inkChg>
        <pc:inkChg chg="add del mod">
          <ac:chgData name="Kokchun Giang" userId="67e2125d-ec8c-4323-9653-9824a2ad815f" providerId="ADAL" clId="{921897F3-359D-1445-86D7-2193B5F6F394}" dt="2024-01-14T12:28:44.083" v="830" actId="9405"/>
          <ac:inkMkLst>
            <pc:docMk/>
            <pc:sldMk cId="2303502608" sldId="331"/>
            <ac:inkMk id="1112" creationId="{A837746A-99EF-5F7C-4184-C64B74FC9D81}"/>
          </ac:inkMkLst>
        </pc:inkChg>
        <pc:inkChg chg="add del mod">
          <ac:chgData name="Kokchun Giang" userId="67e2125d-ec8c-4323-9653-9824a2ad815f" providerId="ADAL" clId="{921897F3-359D-1445-86D7-2193B5F6F394}" dt="2024-01-14T12:28:43.874" v="829" actId="9405"/>
          <ac:inkMkLst>
            <pc:docMk/>
            <pc:sldMk cId="2303502608" sldId="331"/>
            <ac:inkMk id="1113" creationId="{CA02AB92-88C1-DA23-DD22-B5D8EA1FD813}"/>
          </ac:inkMkLst>
        </pc:inkChg>
        <pc:inkChg chg="add del mod">
          <ac:chgData name="Kokchun Giang" userId="67e2125d-ec8c-4323-9653-9824a2ad815f" providerId="ADAL" clId="{921897F3-359D-1445-86D7-2193B5F6F394}" dt="2024-01-14T12:28:43.599" v="828"/>
          <ac:inkMkLst>
            <pc:docMk/>
            <pc:sldMk cId="2303502608" sldId="331"/>
            <ac:inkMk id="1114" creationId="{FE81AAF1-95FB-F345-8909-75B721AA038D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6" creationId="{8E89A380-7428-080C-666F-72E7372F95D1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7" creationId="{60B63033-4AA3-383A-DB7C-BFC6F34C5062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8" creationId="{51E7AEDA-14E7-526E-4E4C-9BD4423C4AFA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9" creationId="{3E869517-AB99-A72C-F631-C558D92E7E1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0" creationId="{4B6603DE-13F8-391A-2328-B53DF19E4CF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1" creationId="{F3780BFB-B38B-753B-003E-5679F154FB2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2" creationId="{4269E9DC-00C7-7E06-C055-92FA1389B1A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3" creationId="{52FB7B18-480D-E516-6A5F-BF998FF5172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4" creationId="{A144773B-8336-4029-5FAA-79E218AFA94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5" creationId="{0A2CC307-0C3D-8351-FAB4-5B372017D420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6" creationId="{D3F464DE-ED49-C1BC-9D30-693C5E18C52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27" creationId="{C3980EFB-A0F1-AC61-5884-D7BF642FABBE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29" creationId="{DB7EAD80-D01B-FDB3-BBC0-8EFEE5D805C4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0" creationId="{688EE5A7-0858-0D2F-FA1E-C1CC2854A560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1" creationId="{D0CDACFC-A828-C31A-1A70-BD369DD97978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2" creationId="{3428D2EA-2E06-4097-3265-CA51B5919FC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4" creationId="{CF961155-6CDF-BA9F-3E26-B38AF4E4A75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5" creationId="{B8F81CD3-E869-DCD2-1554-EAA254E26670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6" creationId="{1E45EF67-700A-9E03-ACAD-36A8C1CBDA9C}"/>
          </ac:inkMkLst>
        </pc:inkChg>
        <pc:inkChg chg="add del mod">
          <ac:chgData name="Kokchun Giang" userId="67e2125d-ec8c-4323-9653-9824a2ad815f" providerId="ADAL" clId="{921897F3-359D-1445-86D7-2193B5F6F394}" dt="2024-01-14T12:29:00.334" v="863" actId="9405"/>
          <ac:inkMkLst>
            <pc:docMk/>
            <pc:sldMk cId="2303502608" sldId="331"/>
            <ac:inkMk id="1138" creationId="{BDB38DF3-AE68-E300-768E-F36997F08FF7}"/>
          </ac:inkMkLst>
        </pc:inkChg>
        <pc:inkChg chg="add del mod">
          <ac:chgData name="Kokchun Giang" userId="67e2125d-ec8c-4323-9653-9824a2ad815f" providerId="ADAL" clId="{921897F3-359D-1445-86D7-2193B5F6F394}" dt="2024-01-14T12:29:00.020" v="862"/>
          <ac:inkMkLst>
            <pc:docMk/>
            <pc:sldMk cId="2303502608" sldId="331"/>
            <ac:inkMk id="1139" creationId="{73A4FCED-D669-66E4-97A9-63A553AB60EE}"/>
          </ac:inkMkLst>
        </pc:inkChg>
        <pc:inkChg chg="add del">
          <ac:chgData name="Kokchun Giang" userId="67e2125d-ec8c-4323-9653-9824a2ad815f" providerId="ADAL" clId="{921897F3-359D-1445-86D7-2193B5F6F394}" dt="2024-01-14T12:28:59.758" v="859" actId="9405"/>
          <ac:inkMkLst>
            <pc:docMk/>
            <pc:sldMk cId="2303502608" sldId="331"/>
            <ac:inkMk id="1140" creationId="{D8842E61-4AC1-58E0-C537-AFD48C9018F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2" creationId="{8E4F74F2-0504-13D8-2680-81228A39B98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3" creationId="{B7DFBC29-FEC3-8B9B-36EB-C1DFD0BFCE0E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4" creationId="{D804FC25-BA80-446E-E164-6749ED0A9DD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5" creationId="{AB9350F3-3700-4D16-AC10-59E9857A2C5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6" creationId="{7A7BA0FE-A90C-470E-74C8-E214BC966B89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7" creationId="{C7B8092B-E912-A83C-1D3D-5AF5FB048FCE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49" creationId="{640B4979-A950-9E82-A50B-B69688F289B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0" creationId="{84A1411B-D543-B5D8-B9F7-E3CB97DA91B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1" creationId="{B0800114-3908-79AA-DFB3-FFCE461A1BA3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2" creationId="{0EBE62E2-1C05-09AB-AA06-30361E5E1B9F}"/>
          </ac:inkMkLst>
        </pc:inkChg>
        <pc:inkChg chg="add del mod">
          <ac:chgData name="Kokchun Giang" userId="67e2125d-ec8c-4323-9653-9824a2ad815f" providerId="ADAL" clId="{921897F3-359D-1445-86D7-2193B5F6F394}" dt="2024-01-14T12:29:06.521" v="878"/>
          <ac:inkMkLst>
            <pc:docMk/>
            <pc:sldMk cId="2303502608" sldId="331"/>
            <ac:inkMk id="1153" creationId="{DC4F9185-339C-1AB9-1314-88F6CBC4D4A7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5" creationId="{7A327C5E-3D00-E57E-2899-A3508533D13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6" creationId="{A8C4CF04-F4EF-0F81-800D-D128CFD0741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7" creationId="{CA806B34-C68F-3C3F-85E6-2AEEB22AB706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8" creationId="{6E8E20BA-6C00-7B1C-9864-055239D74F7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9" creationId="{23A8513E-AE3F-40C3-3EC8-A915697FC6C2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0" creationId="{4AC5C9CC-7872-53C2-7F67-488A5B086018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1" creationId="{55DFF48E-D752-E468-9476-087AE7BC2B55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2" creationId="{16772CA6-2431-2385-1F1D-090AE516A52B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3" creationId="{3084B1CB-A7E3-CBCF-90A4-4559BCF61E0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4" creationId="{321248F4-DA51-E042-9CBC-99B5FFF9DAC6}"/>
          </ac:inkMkLst>
        </pc:inkChg>
        <pc:inkChg chg="add mod">
          <ac:chgData name="Kokchun Giang" userId="67e2125d-ec8c-4323-9653-9824a2ad815f" providerId="ADAL" clId="{921897F3-359D-1445-86D7-2193B5F6F394}" dt="2024-01-14T12:31:20.362" v="925" actId="164"/>
          <ac:inkMkLst>
            <pc:docMk/>
            <pc:sldMk cId="2303502608" sldId="331"/>
            <ac:inkMk id="1166" creationId="{99124757-5102-E834-4E65-B0EDC4827EE1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7" creationId="{B297C89A-F414-917A-FE11-998B514B836B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8" creationId="{4CA3DE40-2785-A167-BB8F-395FAC713C62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9" creationId="{E3EA400D-0BC5-1CB9-2E63-4FCEBB4BC76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0" creationId="{323186DC-2CE2-95B2-09AC-0ACC77D79DD4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1" creationId="{19FD4D19-E5FB-65B8-C24E-2F641B2CFDD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2" creationId="{F41DD12C-1EF6-4EC6-223E-FF56980AA8EA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3" creationId="{2EAC846A-9BB7-F068-2D3D-B4ACBB9FB58F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4" creationId="{635D9AB7-E69D-4267-BB19-E13D192B1A36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5" creationId="{962EA5F2-3557-F2CC-9E16-41EDBD0A1880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6" creationId="{797788AA-B68F-3723-284E-0BA0D742EC63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7" creationId="{C8E4C495-3864-D290-7AA2-DCAF8062BDE2}"/>
          </ac:inkMkLst>
        </pc:inkChg>
        <pc:cxnChg chg="mod">
          <ac:chgData name="Kokchun Giang" userId="67e2125d-ec8c-4323-9653-9824a2ad815f" providerId="ADAL" clId="{921897F3-359D-1445-86D7-2193B5F6F394}" dt="2024-01-14T12:17:33.932" v="132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921897F3-359D-1445-86D7-2193B5F6F394}" dt="2024-01-14T12:30:26.478" v="9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4.1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10 13499,'1'-6'1692,"0"2"-415,-1 4-997,2 77-56,-7-26-185,3 6 0,-1 2 40,-11 10-113,0-5 34,0-9-537,4-13-58,4-14-492,4-14-605,2-10-470,0-25-3003,4-1 5165,-1-22 0,1 24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7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23 17532,'4'-6'572,"-1"2"-494,-3 4 46,0 0-248,63-12-32,-40 17 144,44 1-201,-60 29 370,-4 15-157,-15 7 0,-6 6 0,-15-2-68,-3-3-368,-4-9 301,4-10 102,3-11-315,7-14 348,7-6 101,8-8-101,6-5 224,4-4 202,19-8 90,3 5-337,18 1 23,0 11-1,22 16-246,-14-3-156,12 12-842,-25-8-2038,-15-8 3081,-6-3 0,-12-6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0.3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26 14630,'0'-14'1042,"0"3"-235,0 11-12,0 0-167,-13 76-280,8-14-214,-2 4 0,0 5-575,5-16 1,2 0 440,-1 5 0,1 2 5,0-1 1,0 4-1638,0 6 0,0 5 0,0-11-306,0 7 1875,-1-5 0,-1-25 29,-5-95 34,-6-8 2040,-10-27-729,9 28 179,-1-9-549,13 40-627,2 12 793,2 7-1096,9 4-11,7 3-1288,12 1-1480,6-1-705,-8 3 3473,-2-5 0,-17 5 0,-1-2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1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17039,'-9'75'157,"2"-14"-56,7-53-56,0-4-45,9-3-157,7-5-751,12-7 404,6-4-67,-1-4 336,-2 5 235,-7 6 56,-7 4 515,-8 3 112,-3 1-134,-5 7-78,0 3-314,-1 7-79,0 1-78,0-3-246,2-3-404,5-6-157,7-3-751,8-3-974,10-12-2241,-6 2 4773,2-10 0,-18 11 0,-2 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2.0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73 17207,'-34'73'179,"7"-15"-100,27-52 212,0-4-291,10-2-168,6-4-571,14-7-427,8-7 651,1-3 392,-1 5 101,-7 4 22,-9 8 414,-9 2 482,-8 2-111,-3 9-461,-2 3 12,0 9-168,0-4-122,0-3-12,0-6-34,0-4-102,4-3-1915,19-22-335,4-3 21,19-23 628,-5 1 1703,-11 9 0,-9 12 0,-15 16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2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0 13432,'-7'99'5949,"-2"-7"-5960,-5-34-953,4-6-1087,5-13-2296,4-18 4347,1-10 0,0-11 0,0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2.8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1 18854,'-42'84'269,"10"-12"-168,29-46-90,3-5 34,0-5-90,7-7-44,8-4-471,8-4-80,10-6-480,1-9 45,4-7 21,-2-8-66,0 3 470,-4 2 650,-6 7 33,-8 5 427,-8 7 67,-5 3 481,-4 3-156,-1 11 134,0 6-113,-5 13-245,-1 1-269,-2-1-57,3-3-291,3-6 12,2-4 201,0-8-191,7-4-66,5-4-729,32-14 56,-6-4-459,17-11 67,-17 2-583,-8 2-303,-4 6 1984,-7 3 0,-8 8 0,-5 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3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126 109 14238,'2'3'2756,"0"-1"-2453,-2-2-102,-51 56-66,34-31-113,-38 42-22,50-48 45,3-5-11,2-7-68,9-2-548,8-5-461,13-10 304,7-5 538,0-12 201,-6-2 190,-6 2 314,-11 6 617,-7 5-337,-5 8-347,-2 4-258,0 3-1669,0 1 941,8 0 33,6 0-963,13 0 662,6 0 783,3 0 34,-2 0 23,-5 6-12,-6 1 258,-6 9 436,-9-2-99,-4-1-13,-4-4-22,0-3-234,0-3 133,0-2-134,0 0-336,5-1-358,6-7-326,11-6 147,8-8-495,11-3-1287,5 3 1076,5 2 133,-1 5 640,-6 4 470,-5 3 1154,-11 3 179,-10 1 650,-9 1-145,-6 1 145,-3-3-1669,0 2-190,0 0-113,0 1-78,0-1-561,0 0 314,0-1-112,3-3-246,1-1-258,4 0 22,1-2 304,0 1-103,1 0 696,-2 1 11,-1 3 202,-4 0-78,-1 2 3438,-2 2-3394,0 6-89,0 7 134,-1 11-23,-3 5 45,-6 3-10,-3 3-147,-4 1 202,1 1-123,1-4-56,6-4-79,2-6-10,5-9-24,1-4-122,1-7-314,5-1-650,8-4-1827,10-8-1938,-1-1 4863,1-7 0,-15 10 0,-2 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4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 14182,'3'-7'2622,"-1"2"-2252,-2 5-135,0 0-146,5-4-21,-4 3-12,5-3 370,-6 4-180,0 0-89,0 4-34,0 2-111,0 6-24,-1-1-88,0 1 100,0-1 11,1-1-11,0 2 0,0-3-23,0 0 35,0-1-12,2-1 22,3 0 34,0-1-11,3-1-45,-4-2 0,0-1-23,-3-1-55,2-1-45,-2 0-1547,0 1 1121,-6 1-796,0 1-380,-5-1-1637,5-1 3362,2-1 0,2 0 0,1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4.7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14495,'75'7'3261,"-15"-2"-2700,-69-5 10,-4 5-325,-11 3 57,-6 6-23,0 3 68,0-3-102,4 2-246,5-3 56,6-1-56,6-3 11,3-3-78,4-2 67,1-2 0,1-1 0,2 2 0,5 0 45,7 4-34,5 1-11,3 1 0,-1-1 0,-3 0 34,-1-1-34,-2 0 0,-1 1 44,-3-1 225,1 0-179,-4-1-57,0-2-10,-2-2 10,-2 0-33,0-2 0,-2 1-3277,-1-1 0,0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5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0 20333,'-63'3'56,"13"1"-179,37 9 90,9 1-203,2 2-21,3 3 33,11 1-191,8 1 336,13 1-66,2 0 145,-3-3-101,-8-1 112,-8-2-11,-9-4 23,-4-2 55,-7-1 236,-14-1-314,-9 0 0,-16-4-303,-4 0-1590,1-3-3643,14-1 5536,6 0 0,19 0 0,2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8.3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15 182 12389,'-6'5'3306,"1"-1"-2175,5-4-11,0 0-973,-4 3 66,5-2 33,4 2 236,13-3-281,12 0-78,13 0 24,8 0-103,9 0-44,1 0 0,-3 0 23,-8 0-57,-8 0 34,-12 0 0,-8 0-22,-8 0 67,-7 0-45,-3 0 0,-2 0-1311,-1 0 683,-1-4 392,0-4-55,0-5 224,0-5 0,0 1 67,0-3 33,-3-1 12,0 0 90,-6 0 145,1 5-34,-2 2 326,0 6-314,0 1-90,0 3 257,1 2-178,0 1 134,2 1-23,3 0-201,1-1 146,2 1-203,12-1-66,3 1 33,13 2-67,3 4 0,1 4-33,-1 4 66,-5 1-33,-3 0 0,-9 2-11,-3-1-56,-6 2 67,-2 2 0,-2 4 0,-1 2 67,-7 2-67,-2-1 0,-7 0 45,0-4-68,0-1 23,3-3 0,1-4-44,5-4 32,3-4 12,3-3 23,2-3-34,0-7-113,0-7 124,0-13 12,0-7 44,-1-5-34,-1-1-22,-2 5 0,0 5-22,-1 9 22,1 8-23,2 5-122,1 5-3138,1 1 492,0 12-2396,1-3 5187,2 8 0,-1-10 0,1-3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5.0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75 12826,'-9'1'2085,"2"0"-1503,7-1-257,0 2 89,-1 2-55,1 4-292,-1 1-67,1 2-11,0-2 11,0-1 23,0-2 100,4 0-78,2-3 11,6 0-45,0-2-11,3-1-45,2-7-78,-1-2-281,0-9 158,-3-2 55,-3 0 79,-6 1 0,-2 2-78,-2 2 134,0 4 56,-4 4 45,-4 3-23,-6 4 23,-5 0 33,-3 12 124,0 4 134,-2 14-191,6 4-111,3 2 22,7-1-11,4-2-22,4-4 10,4-4 23,9-3 0,8-2-11,12-8-45,4-4-11,7-6-561,2-8-537,3-10-662,-3-8-413,-3-10 2184,-17 4 0,-10 12 0,-13 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0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15762,'12'77'-1603,"-1"-16"-133,2-55-169,1-4-1120,-5-9 3025,0-4 0,-8 1 0,0 1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5.2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16053,'16'78'213,"-2"-11"-146,-6-39-33,-1-6-12,0-6 0,-3-7 24,3-4-46,1-4 0,5-2-146,7-11-246,6-5-348,3-11-268,2-1-337,-4 2-369,-2 5-1132,-11 9 2846,-3 6 0,-9 7 0,-1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6.1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1 201 14451,'77'-12'-672,"-11"-3"201,-46-9 370,-3-2-11,-4 2-247,-7 4 315,-3 4 44,-3 6 0,-4 5 100,-6 3 12,-5 2 101,-6 12 169,1 5 55,0 16 22,7 6-90,5 4-144,5 3 77,3-4-178,4-6-91,6-8-10,7-10-23,7-9-45,3-6-78,2-8-349,4-11-2003,16-29 1186,-9 6 437,11-16 281,-19 26 571,-4 4 78,-6 7 651,-6 7 212,-5 6 34,-7 4 101,-1 1-304,-2 0-279,-1 5-100,2 1-247,-1 2-68,2-2-11,-1-4 56,2-1-11,2-1 12,7 0-169,18-16-56,-1 1-257,15-15-259,-10 7 303,-1 1 57,-4 5-472,-5 6 102,-5 5 201,-5 4 45,-4 2 246,-4 0 158,-3 4 325,-1 0 256,-2 5 136,-1-1 123,0 1 22,0 1-325,0 2 180,0 10-538,0-5-191,0 5 67,0-11-33,5-4-34,4-3-11,11-3-123,6-9-123,5-7-69,3-8-88,14-16 381,-15 13 22,7-1 101,-22 19 369,-4 5 91,-6 6-35,0 12 24,-5 12 256,1 46-403,-3-11-179,-5 24 12,-8-28-23,-7-4-202,-10-7-11,-5-6-22,-4-7-1581,-20-8-268,15-13-1760,1-13 3631,26-14 0,13 3 0,3-1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6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5 15975,'1'-3'2163,"0"1"-1659,-1 2-493,-12 56-11,8-31-45,-10 39-157,13-48-212,0-7-494,1-4-448,0-3-481,0-8-3654,2-3 5491,2-9 0,-1 8 0,1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6.9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0 109 16288,'54'-31'15,"0"0"0,-4 0 0,-11 15-4,-23 34-11,-3 0 11,-1-1-11,-1 0 0,-4-1 12,1 0-12,-4 0 22,1-2-22,-3-4 0,1-1 11,-3-4-11,1 0 34,0-4 11,-1 0 0,3-1-45,1 0-45,4 0 45,12 0 0,-3-2 0,10-2 11,-9 0 79,-1 1 268,-3 2 113,-2 1-124,-3 0 23,-1 4-157,-4 5-22,0 5-147,-4 3-21,2-3-23,-1-4-247,2-5-425,0-4-348,6-1-1546,7-8-2140,-1 0 4706,5-8 0,-13 8 0,0 2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7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131 211 17476,'-58'63'235,"11"-8"-212,32-27-57,7-6 34,6-7-190,2-8 156,13-4-78,8-10-571,18-14 10,7-11 68,5-16 113,-1-2 457,-3 0 35,-5 0 57,-7 4 156,-7 5 392,-8 11 347,-11 11-649,-3 10-180,-6 8 448,-7 18 57,-5 9 100,-20 43-392,6-14-201,-6 19-135,19-28-22,4-8-24,6-9-245,2-10-258,1-10-44,10-6-595,6-8-1155,14-12-547,7-8 111,-9-3 2779,-1 3 0,-19 15 0,-1 4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7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12076,'6'0'3999,"-28"80"-5769,26-70-1110,-14 50-2811,31-86 5691,-1-3 0,-11 16 0,-4 5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7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1 180 14576,'32'-50'1042,"0"0"0,20-29-695,-52 79-313,1 2 95,1 8-129,4 2-887,3 7 248,4-4 600,6-2-51,1-4 57,3-1 33,-1 1 0,-3 3 112,-4 3 952,-4 39-660,-5-26 492,1 27-358,-5-43 112,4-4-45,1-8-426,6-3-179,6-8-190,6-7-360,6-9-402,3 0-818,1-1-393,2 5-2565,-13 7 4728,-4 6 0,-16 8 0,-2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7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17342,'-10'79'919,"3"-15"-897,1-50-22,4-6-33,1-4-203,1-3-716,0-13-953,8-8-1244,6-18 3149,6-7 0,-6 17 0,-5 6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8.0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16658,'16'50'-4381,"8"-10"2397,0-34 1984,3-4 0,-17-2 0,-2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8.4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162 180 13028,'3'-2'3731,"-1"1"-2790,-2 1-425,-61 61-505,34-25-95,-11 20 0,4 3-376,27-15-122,16 7-3811,60-81 3979,-20-3 414,-8 0 0,-2-5 90,-3-14 156,-4-3 224,-5-1 226,-4 1 188,-5 6 259,-6 10-224,-5 13-739,-3 14-113,-3 7 594,-1 16-89,-8 12-348,-4 19-45,-8 11-11,1 5-146,3-3-22,6-5-11,4-11-45,4-7-336,2-12-225,8-10-346,7-6-1346,11-12-1343,7-10-393,-7-3 4045,-4-4 0,-15 14 0,-2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0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7269,'52'-32'0,"-11"6"0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8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18160,'-5'76'459,"2"-17"-392,2-49 169,1-6-91,0-2-145,6-2-145,8-6-438,10-6-146,7-7-111,1-1 504,0 0 336,-3 8 101,-3 3 34,-4 6 369,-7 2 325,-5 2-291,-6 6-90,-3 3-168,-1 7-90,0-4-144,0-3-46,2-5-23,1-3-101,5-2-368,6 0-920,10-7-1053,8-9-2410,17-13 4875,-14 7 0,-3 2 0,-24 16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9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61 13263,'5'0'6298,"-35"61"-6310,22-43-32,-26 45-24,34-60-111,8-2-527,7-1-437,12-8 303,3-2-113,-1-10-560,-1 1 236,-3-1 22,1-1-381,0-1-414,1-2 2050,3 0-482,-8 8 482,-1 1 0,-15 11 0,-1 1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59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1 18810,'-28'58'306,"0"0"0,1-3 1,3-2-16,-5 16-269,6-6-22,8-8-572,8-13-122,4-11-1648,3-14-2700,0-8 5042,0-6 0,0-3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0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10 13712,'3'-6'4033,"-1"2"-3215,-2 4-594,2 13 45,-2 6-146,1 15-67,-3 5-56,-2 0-33,1-1-12,0-3-482,2-6-560,1-6-851,0-6-516,3-8-717,2-4 3171,5-5 0,-5 0 0,0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1.1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12445,'13'5'1737,"-2"-1"-1121,-11-4 202,0 0-426,22 44-325,-11-29 135,18 33 135,-17-43-181,0-2-156,0-2-67,1-1-157,3 0-292,-1-3 91,1-6 178,-6-4 91,-2-5 100,-4 2 56,-3 2 67,-1 4 45,-4 4 11,-5 3 34,-5 2 0,-5 5 167,-2 8-122,1 8 79,1 19-225,9-7-34,3 7-22,10-18-247,12-5-492,9-8-494,18-4-896,6-5-1905,-9-6 4034,-1-4 0,-25 2 0,-3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1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1 16513,'-48'80'392,"10"-14"-392,35-49-90,2-5 90,1-7-45,2-2-123,9-3-157,5-3-515,10-7 426,-1-2 178,0-6 236,-9 6 33,-5 5 170,-5 4 334,-3 3 449,-2 0-381,-1 2-280,0 5-112,0 1 0,0 1-169,1-2-44,1-5-33,1 1-12,6-3-437,4 0-380,9-6-1357,6-5-605,5-7-1377,-8 1 4201,-6 2 0,-13 10 0,-3 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1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5734,'0'0'0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2.1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89 18395,'57'-17'-4,"-1"1"0,-3 1 1,-9 1-8,-16 2-79,0 3-571,-2 6-1121,-3 0-1355,-4 3-3832,-8 0 6969,-5 0 0,-6 0 0,0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2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10451,'5'0'3798,"-1"0"-2274,-4 0-863,1 48-45,0-26-67,0 35-156,-1-42-225,0-7-78,0-4 33,0-3 78,0-1-167,4-1-34,6-8-67,8-8-34,6-6 45,3-2 56,-2 5 0,-2 6 0,-4 5 67,-5 5 135,-1 3 78,-3 3-79,0 9-89,-1 5-67,-1 8-11,-2-1-23,-2-5-11,-1-6-45,0-5-156,0-5-617,1-1-1244,2-1-2711,0 0 4773,-1-4 0,-2 3 0,-2-3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2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 16782,'0'-12'1344,"0"3"-1332,0 9-12,0 0 44,0 14-32,0-1 156,0 13 89,0-6-134,7 0 1,3-1-68,9-2-23,-2-1-22,-1-2 79,-7-2 190,-3-3-11,-4 0-101,-2-2-145,0 1-23,-6-1-370,-3-1-526,-8 0-1469,-1-2-3282,3-2 5647,4-1 0,8-1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0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14518,'10'56'235,"0"1"1,-1-4-1,-3-3-123,-4 15-112,-2-1-101,0-4 12,0-9-875,0-11-1187,-3-16-2466,0-11 4617,-4-11 0,3-3 0,1-1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6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12848,'-36'70'482,"7"-11"-246,29-46-68,2 1-90,7-4-10,6-4-24,8-3 35,3-3 33,2-1 11,-3-8 112,0-2 79,-6-10 179,-5 2 22,-5-1 113,-5 4-292,-3 2-145,-2 3-57,-8 3-67,-6 5-67,-11 1-67,-2 2-291,-1 0-237,3 3-65,6 0-349,10 2-761,5-2-2791,11-1 4561,4-2 0,-2 0 0,0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6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16053,'13'79'1849,"-3"-3"-1401,-16-15-145,-1 2-225,-2 0-78,1-5 0,6-7 0,0-10-45,2-10-470,0-11-426,0-9-326,0-6 383,2-4-2411,-1-8 3295,2-5 0,-2 2 0,-1-1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6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1 115 15549,'0'-4'795,"0"1"-301,0 3-921,56-21-1175,-24 8-997,46-19 178,-52 17 2421,-6-1 0,-15 11 0,-2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07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16871,'5'50'650,"0"1"0,3 37-325,-8-49-67,0-4-34,0-11-90,0-5-112,1-10 23,1-5-45,0-3-1893,42-16 1781,-22 5 89,32-10 1,-33 12 22,-5 4 157,-1 3 55,-3 1 102,-1 8-33,0 2-57,0 7-23,0 1-44,0-3-56,1-4-23,0-5-10,0-3 77,1-2-78,3-1-67,2 0-67,4-8-202,1-3 57,1-9-24,-2-3-32,-4-1-47,-4-3 13,-1 2 223,-8 2 23,-1 5 56,-4 7-56,0 5 56,0 4 34,-4 2-12,-3 4 68,-10 23 44,3-1 102,-2 19-113,9-11 1,3-3-1,4-5 0,0-6-123,11-8-33,7-6-203,17-5-1736,30-27 986,-13 1 67,18-23 247,-26 10 380,-5 4 292,-7 7 662,-3 9-46,-16 9 213,-2 4-202,-10 13-88,-1 2-136,0 7-22,0 0-236,0-3-78,0-6-44,0-4 100,0-3 371,0-1-315,21-14-179,-1-2 0,20-13 11,-6 4-11,0 7-56,-5 5-1602,7 7-181,-15 14-3382,-1 0 5221,-15 9 0,-5-9 0,0-2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1.3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1 15168,'-4'72'1042,"1"-6"-762,-5-32-235,0 0 34,0 0-79,0-2-45,1-3 22,-1-4-403,0 0 34,2-3-123,-2 0-46,3-2 57,1-2-583,1-3-672,2-5-2465,1-5 4224,0-4 0,0-1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1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33 15986,'91'-18'448,"-14"3"-33,-45 21-214,-8 4-201,-8 7 247,-5 2-202,-7 1 111,-1 2 91,-3 1-191,-8-1 56,-3 0-112,-9-3-258,0-4-235,1-6-840,5-5-1334,6-3-2017,5-2 4684,3-5 0,0 3 0,0-3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2.0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0 110 14887,'9'3'1794,"-2"-1"-1492,-7-2 236,0 0-303,27 22-145,-14-16 10,24 17-65,-19-23-35,3-8-79,2-6-179,-3-8 12,-4-6-449,-6 1 471,-6 3 224,-4 5 11,-11 6 12,-3 6 33,-11 4 168,-3 7 112,0 12-112,0 10 56,4 14-56,6 4-123,7 0 34,6-2-124,4-7-56,32-4-370,0-16-727,35-3-270,-3-20-1244,7-10-1613,-19-2 4269,-7-6 0,-32 15 0,-4 3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2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21 13072,'4'-11'4180,"-1"1"-4124,-3 10 34,-45 54-90,34-32 22,-35 41 79,46-49-101,6-4-34,6-5-44,9-3-281,6-3 180,0-8-56,0-5 235,-8-7 34,-5 0 10,-9 2 214,-3 3 56,-3 2-281,-8 2 124,-14 5-157,0 3-67,-3 3-45,13 2-471,7 3-481,3 1 212,6 1 113,11-2-3587,31-4 4326,-14-6 0,9 4 0,-31-3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2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15101,'-2'63'209,"1"0"0,0-2 0,-2-5-97,-9 16-112,0 0 0,2-4-33,3-8-337,2-14-572,4-14-604,1-16 179,0-9-4291,0-14 5658,0-8 0,0 5 0,0-2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2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 18922,'54'-8'179,"0"-1"0,16-1-168,-28 27 23,-37 3 33,-3 4-11,-3 0-56,-11 2-403,-24 6-336,8-16-214,-9 3-582,29-28-784,5-8-1312,3-5 3631,4-4 0,-3 14 0,3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0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14 18339,'-4'-5'2902,"1"1"-2779,57 2-123,-12 1-268,49-1-2108,-26 2 2376,-21 0 0,-15 0 0,-21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3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3 19067,'-10'92'953,"-2"-10"-852,-1-21-101,5-22-998,2 5-32,6-33-158,7-4-515,7-17-79,9-5 7205,76-2-4829,-57 6-123,53 8-180,-74 4-89,2-4-202,2-9-45,1-6-67,-2-10-101,-1 2 157,-7 0-146,-6 6 102,-6 3 32,-2 4-123,-2 8 191,-2 1-22,-8 9 89,-4 11-33,-11 10-22,1 12 44,3-1 22,6-3 12,8-7-90,4-6 0,3-7-101,8-7 78,8-4-291,16-8-257,10-12-112,8-10-1402,23-33 1940,-19 14 133,9-14 12,-31 24 12,-8 4 649,-8 7 425,-8 7-379,-3 9-181,-5 5-436,0 4 324,0 5-313,0 7-79,0 7 147,0 5-158,5 2 79,5-1 235,7 0-303,5-1 12,-1 4-102,-7-9 46,-4 1-157,-9-9 179,-12 1-583,-9 0-997,-17 2-1737,2-6 3317,-2-1 0,23-6 0,2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4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13 14899,'9'-7'1277,"-2"2"-727,-7 5-24,0 0-324,-27 54-113,10-17-55,-21 48 471,20-30-505,5 1 22,6-3-67,4-6-112,3-6-359,6-9-783,5-10 21,7-12-548,2-5-1188,-6-5 3014,-2-7 0,-9 5 0,-1-5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5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1 209 17116,'97'-14'-437,"-5"-1"-840,-23 2 705,-2 0 79,-5 3-627,-8 2-337,-8 2 916,-10 4-343,-8 0 69,-11 2 815,-8 0 57,-7 0 1097,-2 0-45,-3 2 213,-5 1-157,-4 4-335,-4-1-281,1 2-247,3-1-89,1 1-135,4 3-33,1 0 101,4 3-56,1 1-68,1 1-22,0-2 34,2-3 33,4-2-67,1-5 0,4-2 56,1-2-11,2 0-34,-1-7 79,1 2 55,-6-6 214,-2 6 44,-4 2 91,-2 2-438,2 1 112,2 7-146,3 4 0,1 5-22,3 0-179,3-7-90,5-3-504,5-4-628,7-9-559,5-8-562,3-9 427,-1-8 112,-5 4 1983,-9 1 1030,-8 7 1077,-9 7-56,-4 5-337,-3 4-952,0 3-224,-3 1-225,0 0-44,-2 0 236,2 2-404,1 7 89,2 5-67,0 8 280,11 13-358,-1-8-45,11 8 157,-8-16-90,-3 0 79,-5-6-56,-3-2 67,-2-2 134,-4-4-291,-8 0-33,-4-4-23,-6-1-1334,3-27 79,7 0 123,10-27-425,23 6-494,14-5-1501,18 2 3608,4 1 0,-23 24 0,-8 6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6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12815,'-8'57'3176,"0"1"1,-7 41-2953,2-62-224,7-6-11,2-8-45,4-7 56,4-8 22,8-4-22,10-3-280,10-9-45,6-6-190,-1-11 482,-3-2-23,-6 3 112,-9 7 22,-8 9 168,-6 4-178,-5 4 357,0 5-66,0 10-34,-5 12-34,-1 10-280,-1 0 57,3-5-68,3-6 0,1-11-168,25-6-348,-2-13-257,27-14-370,-5-11-381,0-10 459,-3 2 460,-6 3 549,-10 5 56,-8 7 908,-11 7 201,-3 5-403,-4 6-157,0 2 527,0 2-941,0 9 234,3 2-246,4 10 23,6-1 67,3 3-201,2 0 144,-3 1-21,-1-1-113,-7 0 225,-2-5-225,-3 0-11,-2-1-22,-9-2-291,-10 3-651,-21-2-1097,-16 0-2780,6-6 4830,-2-1 0,33-8 0,3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45.6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96 11975,'0'5'2274,"0"-1"-347,0-4-1804,-6 0-111,3 0-24,-3 0-10,4 0-56,2 0-124,-1 2-89,-1 4 224,1 5-146,0 2 56,0 0-123,1-3-359,1-4 639,3-3 11,4-2-11,2-1 112,4 0-112,0-6 0,3-7-11,0-7 78,-1-6-67,-3 3 134,-5 1 34,-3 3 192,-4 5-13,-1 2-269,-6 4 68,-4 4-101,-19 2-45,5 10-135,-7 5 46,14 11-1155,7 10 112,5-9-963,11 0-315,4-17 2410,7-3 0,-8-5 0,-1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46.3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33 12109,'0'-14'1176,"0"3"-1029,0 11 200,0 0 134,-7 23-425,1 0 101,-7 20 257,5-9-357,2-4 22,3-6-79,2-7-68,1-8 68,0-4 0,5-4-11,7-3-102,8-13-424,8-8 235,3-12 100,1-2-78,-1 4 258,-5 4-1,-4 8 23,-6 8 11,-4 7 45,-4 4 247,-3 5 380,0 13-178,1 12 122,-2 15 236,1 27-606,-2-19-234,1 11 78,0-31-101,2-9-157,3-9-213,3-6-123,5-5-3687,17-11 4180,-13-2 0,5 0 0,-21 3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47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1 179 15415,'71'-5'44,"-11"-4"-44,-42-11-112,-2-1 90,-5-2-292,-1 2 202,-5 3-426,-2 1 437,-2 1 101,-1 3 23,-3 4 77,-5 4 35,-5 3 22,-6 8 79,0 8 77,2 11-201,2 11 112,4 5 34,4 3-135,4 0 269,2-4-392,1-6 101,9-9-22,4-8-79,12-9-202,3-5-414,6-8-505,2-11-459,4-11 56,1-12 247,1-5 269,-3 1 581,-6 3 427,-8 6 505,-7 11 481,-8 9 123,-5 8-459,-4 5 964,-1 2-247,0 10-964,0 6 392,-2 14-133,0 1-169,-4 1-68,1-1-313,2-1-112,1-12-22,7-3-57,5-13 79,8-2-627,6-5-67,2-10-315,4-10-503,14-28 1344,-10 14 168,6-7 67,-20 25 11,-6 11 370,-7 4 169,-4 5 234,-2 7 102,-1 9-673,0 11 212,0 6-212,0 0-235,0-5 236,0-5-281,0-7 0,0-7-11,0-5-236,3-3 179,3-1-324,7-9-695,4-7 203,7-11 357,4-4-694,2 2 963,2 4 112,0 8 146,-4 8 0,-5 5 661,-4 4-101,-10 6-213,-3 2-99,-6 6-215,0-1 202,0-4 45,0-2-56,0-5 280,1-1-77,0-1-237,2 0 68,3 0-202,2 0-34,6-7-22,5-4-269,4-8 124,4-1-954,0 3 46,-5 2-471,-3 5-1041,-11 5 2565,-3 3 0,-5 2 0,0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48.3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13902,'-20'46'196,"1"0"0,-13 35-140,25-44 33,4-7-33,3-10 135,6-9 179,7-7-325,10-5 78,6-14-123,3-7 0,1-16-22,-1-4-34,-5 2 56,-6 5 0,-9 8 224,-6 9 45,-5 9-225,-4 5-44,-8 5 0,-7 12-11,-6 6-78,1 13-315,6-3-347,8-3-66,4-8-1402,22-8 2185,6-5-1210,20-15 1188,3-5-347,5-8 403,-1 0 246,-2 6 797,-9 5-248,-5 6 650,-12 3-358,-8 3-268,-7 0 334,-5 11-782,-2 5 267,0 14-336,0-1-66,-2-3-34,1-7-146,-1-7 11,2-6 224,0-4-145,2-2-146,9-13-67,7-4-56,13-15 55,6 1-44,3 2 112,-2 5 101,2 8 101,-18 8-101,-3 4 55,-14 4 326,-4 7-437,1 1 56,-2 6-101,1-3 78,1-3-89,0-3 11,3-4-34,-1 0 12,4-1-169,3 0-33,8-7-201,9-6-237,6-6 405,3-2 145,-2 6 112,-6 6 190,-10 6 483,-9 3-80,-5 12-335,-2 5 168,0 14-269,2 2 78,2 2 258,0-3-347,-1-4 425,-2 1-559,-3-8 290,-6 3-302,-8-8 0,-8 0-34,-7-1-358,1-3-235,1-2-4236,1-5 4863,12-1 0,1-3 0,12-1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48.8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1 18731,'-8'89'123,"-1"-16"-89,1-47-180,0-10 68,6-7-605,-1-6-1335,3-10-1455,0-14-2600,2-3 6073,2-10 0,-2 18 0,2 4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49.1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1 108 14933,'53'-32'593,"1"0"1,32-11-403,-77 76 22,-4 5 101,-2-2 324,-2-2-560,-1-5-44,0-9-34,1-6 0,3-9-34,4-3-234,7-9-382,8-8 414,10-12-335,7-4 571,5 2 56,-2 7 123,-7 11 326,-5 5 167,-10 10-202,-3 12 113,-8 9-347,-4 12-124,-3 1-112,-2-3-45,0-5-448,3-9-1480,-2-7-2889,3-9 4862,-2-3 0,-1-2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3.4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18194,'-11'81'56,"3"-16"-168,8-56-696,0-5-984,0-3-954,0-1-4312,0-7 7058,1-5 0,-1 2 0,1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4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31 11806,'2'-4'1468,"0"1"78,-2 3-1377,-12 53 100,5-29 145,-9 41-380,10-49 11,4-5 44,1-6-89,1-3 471,0-2-438,7-13-66,8-4-326,9-15 326,9 0 33,1 0-56,0 4 56,-4 7 0,-7 6 22,-5 8 336,-7 4-10,-3 3 33,-1 10 89,0 4-470,-2 11 202,0 2-202,-2-2 0,0-2-78,1-5-225,-1-5-526,4-5-638,1-4-2063,14-3 829,-2-11 2701,3 3 0,-12-4 0,-6 6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4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1 172 16849,'56'-20'392,"-6"0"-538,-31 2 1,0-1-405,-1 0 113,-7 1-100,-3 1-1514,-4 3 1771,-3 2-45,-1 4 325,-5 3 34,-5 3 100,-5 2 505,-3 12-68,2 4-67,3 15 292,5 5-325,3 3-91,4 2 80,1-7-437,10-5-1,6-12 79,15-8-101,7-6-3851,5-15 2640,7-9-256,2-16-371,-1-7-515,0-3-953,-20 12 3306,-5 5 0,-21 20 0,-2 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4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26 12165,'4'-14'3597,"-1"3"-2959,-29 79-503,13-25-46,-3 6 1,0 1-90,5 5-22,4-6-12,4-9-571,2-10-481,1-13-585,0-8-144,0-6-2969,0-3 4784,0-9 0,0 7 0,0-8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5.2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17207,'47'4'-593,"-2"-1"222,-20-3-88,2 0-706,-3 0 213,-1 0 570,6-4 1380,-16 3-348,2-4-135,-15 8-235,0 3 157,0 6-303,0 0-10,0 2-124,0-4-12,0-1-44,1-3-11,6-3-314,2-1-268,7-2-315,2 0 617,2-1-213,2-3 481,-3-2 79,-4 1 348,-4 1-24,-7 3 471,-2 1-88,-2 0 122,0 7-325,0 8-168,0 6 56,-2 6-11,1-3-179,-2-3 314,2-2-505,1-11 202,0-1-169,1-7 203,7 0-247,4-6-179,9-8 145,5-9-280,10-15 214,-9 12 133,1-1-33,-17 19 0,-6 5-56,-3 2 179,-2 1-22,0 6-22,0-1-79,0 5-23,2-6-156,2-2-303,4-2 45,2 0-1300,4 0-874,4-1-2028,-5-3 4639,1-2 0,-9 1 0,-2 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5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28 149 13341,'3'3'3014,"-1"-1"-2677,-2-2-281,-15 54 45,12-35-79,-12 40 113,16-53 122,9-3-246,3-3-11,12-5-67,1-6 67,-2-9-89,0-3 89,-7 0 0,-2 4 246,-8 4-100,-3 6 314,-3 4-304,-1 3-403,0 2 68,7 0 145,2 0 34,11-7-739,6-5-1020,7-11-437,6-4-1054,6-5 550,-13 8 2700,-3 0 0,-20 16 0,-4 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5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75 1 15683,'-20'56'1781,"0"-1"1,-12 39-1782,30-71-78,2-5 22,0-8 56,0-5 112,7-4-67,6-1-90,11-7-168,6-5 191,2-8-101,-3-1 67,-4 4 56,-10 6 0,-7 6 33,-5 3 236,-3 2 45,-4 5 190,-4 9 157,-5 9-359,0 7 80,6 1-24,3 10-145,11-15-213,14 4-202,13-20-470,18-6-1826,3-11-3923,-15-3 6421,-8-5 0,-24 6 0,-4 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8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 15247,'-13'90'593,"0"-12"-425,7-46 359,0-5-359,1-10-134,3-8 190,1-4-146,1-5-78,0-13-33,3-5 33,8-13 0,10-2 0,11 2 0,8 4 0,2 3-224,1 6-707,1 7-749,-3 4-920,0 4-1165,-16 2 3765,-3 1 0,-18 0 0,-1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8.9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0 12277,'15'0'1591,"-3"0"-1132,-12 0 203,0 0-483,-31 46-22,16-19-101,-20 37 190,26-33-44,5-4-68,3-6-66,6-7-24,9-7-44,10-4-112,11-6-403,4-11 190,2-7 113,0-11 212,-7 1 0,-5 2 112,-9 8 246,-7 8 146,-8 7-370,-3 4 46,-2 2 223,0 5 337,-3 22-740,-2-3 0,-2 14 0,1-18-45,3-7-78,2-7-213,1-4 44,7-2-134,6-4-313,11-7 156,3-6-33,3-4 179,-3 1 437,-2 4 79,-4 4 21,-5 6 292,-6 2 359,-5 3-135,-3 4-224,-2 4 91,0 5-170,0 1-122,0-1 156,0-3-302,1-5-34,1-1 112,4-3 101,12 0-224,3-7 45,13-2-79,-3-7 34,2 4 0,-4 3 123,0 5 125,-14 4-58,-2 7-168,-10 4 124,-2 5-146,0-2-280,1-4-348,0-5-1053,6-2 482,3-3-1344,7-1-1468,-3-5 4011,3-3 0,-12 1 0,0 2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9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73 323 13510,'4'-4'2722,"-1"1"-1870,-3 3-785,-35 66 23,26-34-90,-26 49 0,35-57 123,10-12-89,8-6-34,16-12-370,10-16-426,4-13 393,3-18 235,-6-7-11,-7-1 112,-7-2 55,-8 2 12,-7 4 493,-7 9 146,-4 11 324,-5 15-806,-5 11-123,-8 13 426,-8 20-169,-7 15 45,-1 22-22,2 10-292,7 7 135,7-3-157,7-5-146,3-12-268,14-14-292,9-13-370,16-16-683,10-7-1389,4-17-1424,-10-2 4572,-7-13 0,-22 13 0,-5 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9:59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75 11739,'0'-4'4471,"-26"64"-4067,20-36-57,-20 45-302,33-60 44,7-6-89,9-10-67,5-9-202,1-11-213,-3-9 12,-6-2 257,-8 4-470,-7 5 66,-4 7 158,-5 7-360,-5 7 147,-7 5-661,-3 11-773,1 8-886,7 3 2992,3 1 0,7-12 0,1-2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3.8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12736,'48'48'-318,"0"1"1,-3-3 0,-6-5 317,-4 3 33,-4-2 181,-7-3-80,-7-7 169,-7-3 10,-5-8 371,-3-7-57,-2-5-123,0-5 180,0-3 728,0 1-1177,3-2-235,4-11-112,7-5-314,7-14 191,6-2 324,29-9 147,-21 21 190,17 0 67,-31 29-213,-2 9-56,-3 12-89,-3 7-57,-4-1-78,-2-2 0,-2-6-67,-1-6-1412,1-6-2096,-3-7 3575,0-4 0,-2-5 0,0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0.0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57 16355,'18'28'774,"-3"-4"-707,-15-14 23,0-5-180,2-3-112,4-2-212,8-3-539,6-7-358,9-8 964,1-4 78,3 1 269,-2 4 56,-5 8 247,-6 5-91,-7 2 450,-5 2-292,-4 5 246,-3 3-101,-1 7-100,0 3 178,0 0-301,0-1-45,0-4-23,0-2-224,1-6 0,2-2 123,4-3-123,4 0-34,5-3-279,5-6-114,4-5 371,5-3 0,-1 1 56,-4 7 68,-5 4 32,-7 4 394,-4 1-203,-3 8 471,-2 12-594,0-2 23,-1 5-191,2-16 89,-1-3-89,1-3 0,2-1-314,1-1-425,6-10-4797,17-26-503,-12 10 6039,12-17 0,-25 34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0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18082,'-3'86'1041,"1"-9"-727,-2-35-314,3-5 15,0-5-15,1-9 30,6-7-53,6-9-22,8-4-750,8-4 381,3-11-696,4-2 46,0-11 481,-4 4 583,-4 4 67,-7 5 79,-6 6 112,-6 4 941,-5 2-483,-2 6-233,-1 4 54,0 6-413,3 2 122,0-1-235,3-6 112,3-4 80,3-4-203,4-2-113,6-2 23,5-8-223,4-2 156,4-6 90,0 3 44,-2 7-122,-5 3 156,-6 6-11,-6 13 336,-6 11-168,-5 19 169,-4 7-69,-10 9-33,-16-6 1,-5 0-236,-11 13-12,4-15 1,-2-6-67,-1-14-381,2-11-774,5-12-3540,13-13 4773,7-12 0,11 7 0,2-6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2.4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33 13319,'-9'0'1782,"2"0"-1704,7 0 270,0 0-292,-53 18 168,36-4-23,-40 15 202,51-8-346,3-1-35,2-2-22,5-4 0,8-5 23,9-5 10,9-4 35,4-11-1,-1-5 0,-2-10-22,-7-2 492,-8 4-357,-8 4 167,-5 6 68,-3 6-381,-4 5-34,-5 2 0,-7 1-56,-3 3-90,2 3-560,5 1-281,5 1-581,5-4 560,19-2-1256,9-9 2264,20-14 0,-17 9 0,-5-6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2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67 15695,'-38'37'941,"-1"11"-448,7 26-657,-3 11 411,2 6-202,4 1 280,9-7-325,8-13 196,8-18-241,4-18 83,9-18-139,8-9-236,14-16-704,9-18-304,7-18-740,3-18 528,0-9 492,-17 16 1,-1-3 599,-8 13 0,-1-1-88,5-15 1,-2 2 552,1-21 1683,-10 12-339,-9 16 79,-5 19-403,-5 17 1142,-18 25-1153,-1 16-202,-14 24-23,5 14-459,2 12-11,0 8 44,3 2-302,5 0 213,6-4-269,5-11 565,5-11-699,3-13-26,1-15-590,0-12-752,0-11-6251,0-6 7753,0-19 0,0 12 0,0-13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3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 19740,'58'-23'41,"1"1"0,-4 1 0,-4 3-299,13 5-907,-2 3-1368,-7 0-3092,-21 6 5625,-9-1 0,-21 4 0,-2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6.0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10 11852,'3'-6'2207,"-1"2"-1591,-2 4-44,0 69-371,0-24-179,-1 5 1,0 2-23,-4 8 112,-2-4-168,-1-8 56,4-10-381,2-12-325,2-11-1132,0-8-335,0-4 757,0-2 1,0-1-1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6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77 16320,'51'-21'73,"-1"1"0,39-14-96,-41 33 192,-5 0-236,-7 1 97,-8 0-165,-8 1 123,-10 5-415,-4 1 289,-5 6 138,-1 0 44,-3 3 158,-7 1-202,-6 1 11,-5 0 0,1-5-11,5-1 0,3-6 0,7-2 112,2-3-235,3 0 101,0 2 33,0-1-22,0 4 11,3 0 0,2-1 168,4-2-101,2-2-33,2-1 112,0 0-146,1 0-214,-1-2-110,1-4-752,-1-1-907,-1-3-931,-6 3 2914,-2 1 0,-4 4 0,0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7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0 167 12972,'0'7'1792,"0"-2"-1175,0-5-23,0 0-135,38 12-459,-19-8 359,31 8-90,-30-12-45,1-6-224,-4-5-34,2-8-56,-4-3-257,-4 0-22,-5 3 334,-3 3-99,-3 5 134,0 4 34,-7 4 78,0 2 34,-8 2-12,0 9-100,0 5 279,4 11-268,1 1 381,6 12-348,2-11 90,13 4-168,6-18-145,16-7-169,6-4-1042,6-10-336,3-9 157,2-10 179,-3-6 269,-4 1 1087,-4 5 729,-10 6 369,-7 8 56,-9 5-11,-8 5 0,-2 2-527,-3 0 68,0 3-348,0 2-191,0 3 57,0 0-157,0-3-45,0-2 157,0-2-101,3-1-79,5 0 23,7-10-739,28-13 526,-3-1 213,22-8 527,-10 14-516,-2 7 246,-6 5-257,-9 4-112,-10 2-392,-13 7-1849,-5 4-2073,-6 4 4426,-6 0 0,3-9 0,-3-2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8.4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1 133 15661,'84'9'78,"-12"-8"-55,-43-20 10,-7-5-33,-4-2-89,-9 1-12,-5 6-336,-3 5 100,-8 4 304,-7 7 22,-8 1 11,-5 5 247,1 10-68,2 9 269,4 12-90,6 5 113,6 4 67,5 2-538,6-3 0,13-5-67,9-10-224,18-10-460,8-9-415,9-9-851,4-14-571,1-8 2588,-20-4 0,-14 8 0,-22 11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8.5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1 15919,'-6'60'343,"1"0"1,0-2 0,0-4-367,-1 11-369,0 1-684,2-7 12,0-9-505,2-14-694,1-16-438,1-10 2701,0-14 0,0-3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1.0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13173,'-5'2'1703,"1"-1"-1512,4-1-179,-5 26-24,4-11-122,-3 23 100,5-20-101,7-1-436,4-5 314,6-6 156,1-4 101,-2-2-11,-3-9 67,-5-2 22,-4-11 258,-3 1-179,-2 2-113,-4 3-21,-7 4-1,-4 3 34,-4 5-56,2 2-56,5 3-392,4 8-1064,4 3 1512,5 4 0,0-6 0,1-5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8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17924,'55'-12'79,"0"0"0,38 1-79,-60 24 0,-9 9 112,-9 0-79,-9 1-3686,-45 40 1905,22-38 280,-29 26-3260,39-50 4728,5-4 0,2 3 0,0-3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9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14070,'8'0'1837,"-2"0"-1769,-6 0-24,0 56-21,0-28-46,0 40 46,0-45-1,5-9 348,4-6-314,8-5 34,4-5-90,5-11-11,-2-6 11,-2-11 22,-7 0-11,-8 3 594,-54 6-818,25 23-806,-34 8 100,46 19-1737,6-2 370,18-6-1803,1-9 4089,15-5 0,-15-7 0,-3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9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0 17767,'-27'43'-34,"-1"1"1,-15 28-34,59-49-336,13-10-774,22-8-750,10-18-2522,-14-2 4449,-4-15 0,-29 16 0,-5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09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14865,'-27'96'2219,"4"-9"-1782,18-31 135,2-7-572,3-9 0,1-15 112,8-11-45,5-9-11,11-16-56,6-8-280,4-12 190,1-2 180,0 6-56,-5 9 268,-5 9-235,-4 6 404,-1 10-102,-2 14-144,0 11-124,1 13-101,-1-2-337,2-4-1041,-2-11 1378,-4-13 0,-5-8 0,-7-7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16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68 17241,'97'-2'392,"1"-1"0,-31 1 0,2-1 1,-2-1-293,28-2 1,1-1-1108,-24 2 0,3 0 0,0 0 1066,5 1 1,2 0 0,0 0-379,4 1 1,0 1 0,0-1 318,0 1 0,-1 1 0,0 0-112,-3 0 0,0 0 0,-3 2-303,-5 0 0,-2 1 0,-2 1-829,24 2 0,-10 2-3350,12 5 4594,-36 1 0,-60-9 0,0-2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7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5 10966,'2'-2'2835,"0"1"-1805,-2 1-760,2-1-136,-1 1 314,1-1-336,-2 4 45,-3 8-134,-1 7 55,-2 10-134,1 2 56,3-1 0,1-4-34,1-5 90,6-5-44,5-5-12,8-6 33,4-2-44,1-3 11,-2-8 0,-3-4 67,-4-9 0,-5 0-33,-5 0 213,-3 0-146,-2 3-56,-1 2-45,-7 4-146,-1 3-336,-12 5 11,7 2-133,-4 2-506,12 1-2879,1 3 3989,5-2 0,0 2 0,0-3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7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22 11750,'0'-12'1513,"0"3"-1244,0 9 1278,0 0-1088,-24 69-45,13-16-72,-4 3 0,0 4-98,7 27-99,3 3 34,2 1-179,2-8 45,1-10-90,0-15-335,0-12-428,1-14-222,1-12-987,-1-11-1667,0-6 3684,-1-6 0,0-1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7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1 112 16706,'54'-23'-326,"-1"0"1,-2 2 0,-5 3-2745,-9 5 3085,-8 4 0,-21 5 0,-5 3 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8.2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15235,'3'84'1636,"-1"-13"-1423,-2-47 101,0-5-169,0-6 68,0-5-213,0-4 67,0-3-268,4-7-191,3-3-112,7-9 459,2-1-45,1 0 90,-2 4 23,-2 4 21,-2 5 136,-3 3 312,-2 2-88,0 1-34,0 4-101,2 5 0,0 5 67,0 4-325,-1-2 67,-2-3-78,0-3-89,-1-5-147,-2-2-672,2-2-4985,2-1 5893,-1-4 0,1 4 0,-4-3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9.4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84 14305,'4'8'2230,"-1"-2"-2107,-3-6 404,0 0-527,27 12-67,-14-12 33,20 3-212,-21-18-1,-4-6 146,-3 0-448,-3 2 101,-2 3 280,0 4 101,-2 6 67,-5 3 145,-4 4 225,-4 11 67,-1 6 90,1 14 55,4 4-324,4 0 89,3 0-89,3-4-224,6 3 11,6-14-45,8-3-179,10-13-909,5-5-323,5-11 402,2-4-593,1-14 302,-2-1 572,-5-4 728,-4 3 33,-5 3 113,-7 6 807,-5 10 369,-7 4-258,-4 5-291,-3 2 1233,0 6-1244,0 4-392,0 6-79,0 5-33,0-1-225,0-3 79,0-4-112,0-5 23,0-4-124,0-2-280,10-1 11,1-7-482,11-4 416,1-8 424,0 1-234,-2 4 168,-3 5 156,-6 6 426,-3 1-190,-4 2 190,-2 3-123,0 2-235,-3 3 123,2-1-258,-2 0 45,2-5 0,-2 1 22,3-3-44,-2 0-34,3 0-146,3 0 57,5-5-281,4-2 68,4-4 246,2 2-259,2 1-54,2 5 369,-1 1 0,0 2 78,-3 0-33,-2 0 67,-1 0-45,-3 0 0,1-2 56,2-2-32,1-3-24,10-6-67,-11 6 0,6-4-11,-17 8 100,-1 0-89,-4 2 471,-2 1-404,0 0 90,0 0-157,2 0 45,1 0-23,2 0-11,-1 0-11,3 0 0,1 0 79,2 0-79,1 1 0,1 2 0,-3-1 190,-3 2-89,-3-2 202,-3 0 66,-1 3 259,0 4-472,-1 0-156,-3 3 191,0-2-158,-3 1-33,1 2 0,2 0 45,2-1-78,2 3 33,0-5 0,0 0 22,5-3-22,1 0 0,4 1 57,-3 3-80,0 1 23,-5 3 0,0 6 157,-9 13-146,-5-6-11,-10 8-89,-2-14 66,1-4-661,4-5-839,5-7-1391,7-3 2914,3-3 0,4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1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0 445 16087,'64'-35'145,"-7"-6"-134,-30-12-78,-2-4 0,-6 1-45,-6 4-190,-6 6-348,-5 9 459,-3 6-33,-7 10 224,-2 11 157,-5 5-101,-1 8 180,2 15 144,-1 13-133,3 25 493,4 12-382,3 13-302,4 5-56,8-1 34,11-9-68,14-13-504,14-19-358,9-17-225,2-15-1108,1-16-2141,-20-11 4370,-8-7 0,-23 6 0,-1 4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9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12848,'-15'95'1255,"3"-12"-1165,10-40-56,0-3 268,1-4-302,0-6 11,0-7-67,1-8-302,0-8-651,0-4 192,0-3-1122,0-13-918,0 2 2857,1-14 0,-1 14 0,1 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9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1 13880,'-52'13'-68,"5"2"57,15 12-56,5-5-23,5-7-89,10-5 22,5-6-829,6-3 952,13-13 68,1 1 22,12-9-56,-1 4 78,0 5 326,-3 4-12,0 4 180,-4 1-147,-2 2 45,-2 0 282,-3 5-58,-1 4-178,-1 6-68,-1 5-381,0-1-11,-1-2-56,0-4-235,1-2-415,2-4-661,2-4-1244,3-1-3036,-3-2 5591,1 0 0,-8 0 0,-1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0.4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38 11459,'4'-9'2723,"-1"2"-2040,-3 7 371,0 0-797,-2-10-145,-1 8-56,-3-7-56,-1 9-45,-3 0 34,-2 5-90,-4 7 68,1 8-12,-3 6-22,3 2-12,2-1 35,4-2 21,4-1-44,3-6-224,2-2 100,0-5 35,0-4 122,5-4-56,4-2 90,18-5 0,-5-4 23,10-6-23,-11-1 0,-2 3 11,-2 3 23,-2 6 10,-4 1 248,2 9-102,-4 9 90,0 11-22,-1 12-169,-4 2 113,-2 2 101,-8 17 22,-7-15-314,-8 12 101,-7-23-112,1-3 0,1-7-45,5-6-56,5-6-268,7-7-517,3-2-3865,8-16 4751,4 1 0,-2-3 0,2 6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1.3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80 12602,'-9'10'1334,"2"-2"-1278,7-8 89,0 0 79,-1 4-11,1-4 303,3 3-247,3-6-258,1-4 101,1-3-112,-3-4-79,-2-1-167,-2 1-192,-1 0-211,0 3 515,0 2-23,-3 4 157,-3 3 67,-4 2 45,-2 5 448,-5 20-370,7-1-111,0 15-68,7-13-22,2-3-57,1-5 68,3-4-22,8-6-482,23-4 56,0-8-561,14-6 23,-12-4 57,0-6 9,-2 2 596,-2 0 324,-5 5 952,-1 2-11,-11 6-67,0 2-190,-9 5 67,0 6-68,-3 5-269,0 5 13,-1 0 189,-2 0-348,2-6-189,-2-4-46,2-6 147,1-2-180,-1 0 0,5 0-11,1-1-382,6-7 46,4-2 224,1-7 123,-1 5 11,2 4 34,-7 5 145,0 2-22,-5 2 68,-1 4-158,-1 0-56,0 3 91,-1-2-113,3-2-22,-2-1-517,5-2-492,-2-1-997,3 0-1378,-1 0 3406,-1 0 0,-6 0 0,-1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1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0 140 15538,'46'-25'-79,"-8"3"68,-29 4-246,-3 2 133,-4 2-235,-1-1-122,-1 5 122,0 1 68,-4 5 291,-2 1 157,-4 2-23,-1 2 180,0 9 22,2 6 11,1 10 46,4 5-236,2 0-146,2-1 34,0-7-23,5-5-44,4-8 10,7-5-424,9-4-148,2-11-872,4-7 100,1-11 482,-1-4-314,10-6 1188,-14 13 56,3 0 426,-18 18 292,-7 4-58,-3 3 58,-2 1-449,0 4 78,0 1-258,0 4-100,0-5 34,0-2-68,3-3-11,2 0-258,6 0-582,1 0-213,8-9-23,1 0-2050,-2-5 3126,-4 4 0,-10 5 0,-2 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2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9700,'12'0'5927,"-12"49"-5803,-3-35-124,-6 37 0,9-49 33,0 0-33,1-2-157,8 0 90,1-2 0,7-2 67,-2-2-67,-1 0 100,-2 2-33,-2 3 213,0 1-146,-1 0 146,0 4-213,1 4 34,0 2-113,1 1 23,2-4-492,2-4-495,6-2-436,3-13-638,7-8 2117,-3-15 0,-9 14 0,-8 3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2.3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0 12680,'7'0'3183,"-2"0"-2948,-9 76 426,-1-35-521,1 10 0,0 0 17,-3-6-157,2-8-34,3-9-100,1-10-774,1-8 79,0-5-594,3-4-751,5-3-806,0-5 2980,3-3 0,-7 2 0,-1 2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2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15863,'10'69'123,"-2"-16"-739,-7-47-259,9-14-1354,6-10-1222,8-15 3451,-1-5 0,-9 15 0,-6 6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2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94 12031,'4'-17'4762,"-1"5"-4303,-3 11-425,0 1-1289,3-1 258,5-3-752,6-4-693,9-6-1357,-4 2 3799,2-3 0,-13 10 0,-2 1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03.1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15247,'4'65'481,"0"0"1,0-5 0,-2-10-482,-5-17-45,1-5-213,0-10-3619,2-7 1121,0-7 235,0-12 1053,0-4 1468,0-6 695,0 3 2039,0 4-1076,0 5-235,-1 4-22,0 2 2274,-1 0-2980,1 3-359,1 1-22,0 3-57,7-1-234,3-2-46,11-2-66,8-2-382,6-3 22,6-5-267,2-3 144,-3-3 382,-4 2 55,-8 4 135,-8 1 67,-5 3 113,-7 2 290,-2 1-122,-4 1 10,0 0 136,-1 0-259,2 2 22,-1 5-133,1 3-91,2 4 57,1 0-90,3 0-45,8 13 67,-4-5-22,5 13 0,-10-8 23,-3 6 33,-3 1 0,-2 4 33,-6 0 113,-5-1-168,-9 1-34,-15 7-336,9-16-605,-7 1-1939,16-21-5994,7-5 8874,5-7 0,5 2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2.0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 13768,'44'74'727,"-5"-21"-760,-20-81 78,-6-2-45,-7 3 78,-4 2 213,-2 6 326,-7 6-460,-6 6-146,-7 4-11,-3 4-78,6 8-359,7 5-438,5 7-1220,7-1-1401,5-8 3496,6-4 0,-5-7 0,2-1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5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56 11941,'1'-7'2778,"0"2"-1937,-1 5 1209,0 0-1859,1-19 168,-1 14-213,1-15-12,-1 20-112,0 0 12,0 5 22,0 8-56,0 10 123,0 10-67,0 6-33,0 1-23,0 3 44,0-1-44,-2 0 0,0-4 0,-2-6-44,2-6 44,0-8-12,1-6-100,0-5-190,1-5-1334,0-1 224,-3-4-560,-2-8 157,-6-5-953,2-2 2768,-3 3 0,8 9 0,0 3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5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50 17330,'62'21'639,"-1"1"0,25 6-342,-16-34 0,-6-10-264,-23-1-66,39-26-6423,-73 24 5033,-5 10-93,0 0-4131,-2 8 5647,0 1 0,0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5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13611,'0'4'1792,"0"-1"-1276,0-3-516,-10 15 0,3-3 145,-8 12-111,6-4 100,2 0-134,3 0 34,2 0-68,5-3-22,8-3 56,6-2 11,9-7 90,2-2-101,1-3 23,-1-12 33,-2-2 235,-7-13 1,-8 3 32,-5-1 315,-5 4-606,-6 3 192,-8 4-225,-6 2 45,-6 7-213,1 2 168,2 3-359,3 6-414,5 2-392,7 6-359,4-1-1042,10-1-460,3-7 3026,8-2 0,-8-3 0,-2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6.1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0 119 16591,'20'65'213,"0"-10"-213,-11-35 224,4-7-56,0-4 179,3-7 23,2-1-348,5-10-22,3-8 0,3-15-33,3-5-35,-2-5-167,0 3-269,-7 4-134,-4 7-684,-7 8-584,-5 6-883,-4 7 2789,-2 3 0,-1 4 0,0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6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1 219 14899,'79'-41'112,"-14"1"-100,-48 7 55,-4 2-22,-5 5 403,-4 5-68,-4 6-279,0 8 134,-6 3-134,-5 4-78,-7 10 89,-2 8-89,1 16 77,5 6-77,5 3 10,5-3 12,3-5-45,2-8-78,8-9-113,7-9-100,12-4-45,6-11-101,5-9-550,5-12 338,2-9 302,0-1 347,-2 5 179,2 7 302,-17 12 113,-3 6-280,-21 18-45,-2 6-146,-3 11-123,0 1 68,0-4-46,0-6-22,0-7 168,0-6 202,0-4 269,0-2-639,0-10 0,9-4 0,3-9 33,11-1-33,1 5 0,1 5 0,15 6-56,-10 5-1176,8 1-438,-16 4-930,-10-1 2600,-2 0 0,-10 0 0,1-1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7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1 17834,'-22'56'134,"-1"1"1,1-1 0,2-1 11,-3 30-135,-1 8-699,-2 1 688,2-1-123,5-6-191,3-14-549,5-16 758,3-18-422,3-20 96,2-9-835,2-25-146,0-12 628,1-23 134,0-10 650,0-4 303,-2 5 794,0 5 270,-1 14 616,1 12-254,1 12-1157,1 9-191,0 4-280,0 3 179,7 0-235,8 0 33,10-3-156,10 0-102,4-6-873,5-2-505,2-6-1456,-1-3-426,0-1 393,-6-1 3047,-6 5 1468,-12 7 1042,-10 4-505,-7 5-145,-4 1 23,-3 20-1323,-4-2-347,-3 19-23,-1-8-190,2-3 0,4-6-89,2-7-46,3-6 57,0-5 67,0-2-2163,13-24-146,1-1-1220,7-13 3540,-6 7 0,-9 19 0,-3 3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7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29 17857,'2'-16'-3530,"6"4"-189,0 12 3719,7 0 0,-10 0 0,2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7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215 1 19269,'-21'60'59,"0"1"1,1-4 0,2-3-15,-3 11-79,-1 1 34,-1-6-269,2-7-134,4-11-930,3-13-1805,5-13-952,4-10 4090,3-15 0,2 7 0,0-8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3:37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7 105 19056,'-3'-12'2622,"-1"1"-2409,4 11-213,70-20-235,-26 6-320,5 0 0,-2-1-2840,-9 4 3395,-15 5 0,-18 5 0,-4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7.4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16446,'0'51'-202,"0"1"0,0 40-2050,0-38 167,0-20 2085,0-13 0,0-18 0,0-3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2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7 15123,'0'-4'1165,"0"1"-671,0 3-494,-37 66-12,28-31 12,-27 52-56,43-54-179,8-7-572,12-12-291,10-6-1367,12-12-2454,-10-9 4919,5-6 0,-29 4 0,-1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2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8 17095,'-52'74'-78,"14"-14"-169,49-53-179,22-4-89,24-27 526,-17 16 101,1-16 359,-38 22 526,-3 2-795,0 9-202,0-2 56,0 8-124,0-7 12,2-3-11,3-3-112,6-2-672,6-3-214,7-10-1311,6-10-671,7-13 3047,-9 4 0,-8 10 0,-12 12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2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18619,'1'51'218,"0"0"1,3 48-1654,-5-33 1,1-4 1434,5-4 0,-1 24 0,1-82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3.6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10 118 17174,'4'89'56,"-4"-14"-56,-4-48 100,-1-8-88,2-9 100,2-5-112,1-4-202,0-7-212,0-9 134,0-10-214,6-7 192,6 0 145,8 4 157,5 8 11,3 6 45,1 8 23,5 3-79,-1 3 22,4 2-67,0 2 45,-1 2 0,0 2 23,-3-4 21,-6-1-10,-4-3 224,-7 0 549,0-3-785,-5-8-22,-1-6-90,-3-7-369,-3-3 67,-2 1 112,-1 1-45,-1 2 202,0 6-1,0 6 124,-5 6 12,-1 16 178,-4 9 135,4 14-135,1 6 169,4 3-270,17 9-145,5-18-269,23-5-571,7-21-1244,11-18-998,-15-3 3138,-3-11 0,-30 10 0,-3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3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0 17588,'-25'48'123,"1"0"0,-16 33-123,43-52-78,12-9 33,8-9-571,14-6-1064,7-9-1211,5-12-2835,-13-2 5726,-4-9 0,-24 15 0,-1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4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93 16569,'77'16'33,"-9"-21"-189,-57-20-80,0-19 236,-14 29 314,-6-3-247,-5 16 247,-6 13 55,2 9 46,-1 15-11,6 10-326,5 2-44,4 0-34,4-5-67,6-6-360,9-11-368,11-10-393,10-9-1680,7-10-1648,-12-6 4516,-1-8 0,-22 6 0,-1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4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1 205 14820,'0'58'254,"0"0"0,-1-5 1,2-3-267,1 11-133,0-9-416,3-14 135,0-12 46,-3-14-1284,2-67 0,-2-28 1966,0 11 852,3 5 0,1-12 0,1 13-22,9-3-33,11-6-147,-3 47-347,0 15-123,1 7-169,-1 8 203,-1 12-348,-4 8-157,-5 12 113,-7 2-68,-4-1-34,-3-4-22,-5-6-157,-5-6-482,-5-9-302,-3-4-1009,5-5-1344,5-13-3283,5-1 6577,3-11 0,0 12 0,0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4.7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0 16199,'5'0'2387,"0"0"-2354,-3 74 124,-2-28-157,0 8 0,-1 1 0,-4 7-45,-3-4 45,1-9-190,1-14-539,3-14-896,1-11-2386,1-7 4011,1-13 0,0 8 0,0-9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4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14798,'5'-12'2969,"-1"3"-2610,-4 9-325,0 0 22,61-6-112,-26 4 11,48-4-224,-43 9 33,-7 6-167,-7 5 291,-6 9 34,-10 2-2085,-3 15 1412,-5-22-526,-1-9-12,-1-34-3338,0-8 4627,1-2 0,0 20 0,0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5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16087,'21'49'61,"1"0"1,16 37-73,-13-45 11,-2-4 0,0-2 11,-3-3 45,-2-9 22,-7-4 225,0-9 313,-5-5-89,1-3-483,3-4 1,3-10-90,5-4 90,2-10-45,1 2 0,-1 4 56,-2 3 180,44 5-191,-36 5 0,33 3-34,-47 0 23,0-4 100,-1-8-134,-2-6 0,-3-5 0,-3-4-134,-2-3 134,-1 3 89,-4 4 169,-4 8 156,-4 10-212,-4 5 358,-1 16 112,2 11-313,-1 19 45,5 9-371,4 6 23,4-1-112,3-3-89,12-6-696,9-11-6801,32-16 7642,-15-14 0,1-7 0,-28-4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7.6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18642,'58'47'338,"0"0"1,0 0 0,19 17 0,-19-3-115,-43-2-224,-27 1 0,-22 2-190,-24-5-1076,-18-7-2588,15-23 3854,7-11 0,35-16 0,6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7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0 198 11224,'0'4'269,"0"-1"-269,0-3-224,60-26 134,-32 8-145,45-22 235,-52 16 33,-5 0 393,-9 3-135,-2 4 539,-5 3 447,0 5-728,-1 2-247,-4 4-21,-2 1-203,-5 7 270,-1 16 21,0 17 191,4 23-111,3 14-371,4 10 12,5 5-34,8 0-11,5-1-45,8-10 0,-1-7 33,-3-14-44,-4-12 11,-6-10 78,-6-18 68,-3-4 134,-9-13-448,-19 0-11,-1-3-460,-14-8-291,12-6 157,4-7-594,4-5-471,11 0-548,5 6 2386,6 1 0,0 14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7.7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 16793,'25'-9'78,"-1"3"-89,-6 10-494,2 0-503,3-2-1715,0-1-4111,-4-1 6834,-5 0 0,-9 0 0,-2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7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16748,'-3'76'-56,"1"-14"-1210,5-51-1,4-5-648,6-8-3341,-2-6 5256,0-7 0,-7 4 0,-2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08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13 15538,'0'-6'-1222,"-5"0"1,12 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0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0 119 10664,'4'-8'3406,"-1"2"-2790,-3 6 1782,0 0-2140,11 0-113,3-1-122,12-5-23,4-2 0,3-6 0,3-1-146,-2-1-515,-2 2-280,-7 3-225,-8 3-817,-6 1-605,-8 4 2588,-1 1 0,-2 2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1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1 149 16446,'69'-18'22,"-13"-1"-22,-41 4-180,-4-2-33,-4-1-123,-4 3-201,-2 0 155,-1 2 315,0 5 67,-4 1 303,-2 5-23,-6 1 67,0 4 68,-3 8-102,1 7-54,2 9 222,3 4-89,5 2-269,2 1-78,2-1 45,4-2-12,8-5-78,10-5-246,9-9-706,7-5-695,5-6-1222,3-15-3249,-13 2 6118,-3-12 0,-21 12 0,-3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1.9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21 13072,'0'-12'4348,"0"3"-3878,-15 79 80,6-22-399,-1 5 0,-1 2-27,-1 13-113,2-3-112,0 10-403,6-29-561,3-2-694,14-34-1636,7-7 3395,6-13 0,-9 7 0,-8-7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2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117 164 17678,'-30'48'-17,"0"-1"0,-16 35 6,39-44-34,3-8 45,4-10 179,11-10-179,5-6-56,14-16-1041,4-12-24,3-16 639,-1-11 258,-3-4 224,-5-1 124,-8 0 413,-8 6 449,-7 7-123,-4 12-303,-1 14-257,-3 9-23,-3 14 190,-7 15-33,-1 16-179,-2 17-101,3 6-112,4 0-45,5-4-56,3-9-359,26-6-44,-1-21-168,25-4-360,-4-32 304,3-6 324,-3-19 370,4-23 315,-20 15 402,-3-12-157,-22 27-66,-2 9 21,-2 7-179,0 9-246,0 5-101,0 3 0,0 1 11,3 25 79,7-4-79,3 23 11,6-9 80,-4 0 111,-2-1 145,-7 0-123,-3-3-123,-26 10-112,1-14-717,-25 4-1614,5-17-3999,9-7 6330,3-3 0,20-4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4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1 158 17924,'77'4'-146,"-15"-8"34,-50-20-313,-6-2-382,-3 1 213,-3 0 269,-1 5 303,-8 3 22,-4 5 190,-9 6 102,1 3 156,0 7 23,3 12 55,5 9-212,6 14-158,4 4-9,3-1-80,10 0-33,5-8-34,15-5-124,6-10-403,6-9-829,3-6-1299,5-14 2655,-9-14 0,-14 9 0,-14-6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4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14697,'6'0'3340,"-1"0"-3094,-5 0-167,8 57-23,0-35 0,8 39-45,-1-51 34,3-6-34,2-2-11,4-4-191,3-12-77,2-6-24,-1-9 23,-4 2 246,-8 8-10,-4 8 33,-7 6 123,-1 6 393,1 17 22,2 16-23,5 23-134,0 14-168,-1 7-90,-4-2 90,-4-6-45,-2 8-90,-4-27-33,-7 0-45,-5-29 11,-7-11-11,2-5-1299,-4-29 144,13-7-1522,0-27-1290,11 13 3967,0 2 0,0 25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9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15896,'15'8'1748,"-2"-2"-1109,-13-6-639,4 67 79,-3-35-79,3 54-269,-4-56 134,0-3-795,0-8-639,0-7-470,0-6-4998,0-4 7037,0-11 0,0 7 0,0-8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15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0 291 19729,'62'0'201,"-8"-9"-470,-37-12 45,0-7 22,-4 0-179,-5 2-55,-3 1 167,-4 2 157,-1 5 101,-1 3 11,-5 7 89,0 4 1,-5 17 167,1 7-167,1 20 123,4 5-68,2 5-122,3-4-12,7-5-11,10-8-190,14-12-12,12-11-504,9-6 22,3-18-559,4-9 604,-8-18-134,-6-7 683,-10 0 90,-10 1 168,-9 5 191,-9 4 347,-4 5 358,-3 5-414,0 6-168,0 8-246,-1 7-236,1 4 0,-1 2 56,3 7-45,6 7 0,9 10 224,11 5-134,8 1 22,6 0-89,0-1-23,-6-1 594,-14 14-78,-16-11-225,-22 9-145,-11-14-157,-11-8-90,0-4-1019,3-7-1793,13-4 2902,6-2 0,12 0 0,2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0.8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17 333 14675,'-9'9'2129,"2"-2"-1345,7-7-55,0 0-673,9 3 22,11-8 191,17 1-269,14-9 0,12 1 0,10-3-34,6 3-55,3-3-214,-7 3-369,-11 0-213,-14 2-57,-13 3 338,-13 2-24,-11 3 57,-8-3-416,-4 0 102,-3-5 314,-8-5-1,-5-4 35,-18-15 794,6 8 348,-9-8 258,13 14 257,3 1-78,7 7 606,2 4-1268,8 5-324,1 2-10,2 1-1,4 4-12,7 5 34,12 3-67,8 2 0,10-4 12,1-3 44,1-2-56,-3-2 0,-9 1-34,-7 1-33,-14 5 134,-3 4 112,-8 9 157,-13 4 269,-20 19-403,-1-13-123,-10 7 145,22-21-191,7-7 91,8-7-24,5-3-66,3-10-12,4-10-22,6-15-22,13-30 22,-4 14 0,1-11 11,-14 27 34,-3 8-90,-2 8 12,-1 7-471,0 7-1917,0 2-1164,0 7 3585,0 2 0,0-1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1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96 16703,'1'86'168,"-2"-14"135,-4-47 21,-2-7-324,1-6 359,2-6-179,0-4-180,2-2-169,0-9-133,0-6 66,1-11 214,1-5-34,7 1 56,4 3 0,10 5-22,5 4-34,4 8 56,4 4-135,3 4-167,2 2-248,-1 5 494,-1 2 56,-4 5 0,-4 1 23,-2-2-12,-5-2 146,-1-2 247,-4-3-24,0-2 12,-3-2-336,-1-4 12,0-7-35,0-8-33,0-8-22,-4-2-23,-1 1-168,-3-4 0,-3 12-134,-1 3 134,-1 14 213,-5 9 56,-4 13 12,-8 14-57,0 14 112,5 25-123,6-22-45,13 8-67,13-37-504,16-10-673,19-15-851,10-18 269,12-16 1871,-11-14 0,-23 21 0,-20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2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140 0 17588,'-37'44'331,"1"0"0,-22 30-331,52-48 22,4-8 0,7-8 124,7-6-135,10-3-11,10-11-134,2-6 134,4-11-23,-5 1 57,-3 4 11,-9 6-34,-8 8 157,-7 4 258,-4 3-393,-2 1 707,0 20-684,0-3 146,0 14-202,3-12 0,3-7 33,6-5 23,5-4-112,6-3-560,27-23-124,-8 2-1893,18-21-1726,-32 16 4359,-5 4 0,-18 15 0,-2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2.5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163 1 16120,'-11'4'930,"3"-1"-526,8-3-214,0 0 0,-50 40-156,30-10 549,-37 36-191,47-23-381,5-1 79,3-7-90,5-6-90,8-10 79,8-9-325,14-6-807,6-21-1367,10-14-851,4-25-841,-13 6 4202,-6 1 0,-24 30 0,-3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2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1 18462,'0'62'228,"0"1"0,-1-3 0,-1-4-195,-12 24-66,2-7 10,5-8-279,3-14-415,3-15-1065,1-17-425,-3-10-5502,2-11 7709,-2-10 0,1 5 0,1-5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2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47 18675,'57'-9'-1166,"-1"-1"1,29-6 1165,-40 10 0,-30 3 0,-6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69 12389,'4'-6'2992,"-1"1"-1759,-3 5-539,0 0-560,0-11-134,-5 9 168,-4 3-145,-7 17 22,-2 13-45,2 3-90,4-4 90,6-5 0,4-8-67,2-7 33,9-5-100,4-3 89,11-13 23,0-7-12,0-12 0,-5-4 46,-5 2-12,-7 3 89,-4 8-89,-3 7-11,0 6-123,-4 6 134,-2 1 0,-4 2-112,3 9-729,3 2-133,3 7-114,8-4-144,13-6 33,15-5 101,14-4-168,5-6-292,-1-3 1558,-1-4 157,-8 1 829,-8 5 134,-11 4-111,-10 2 89,-9 1-157,-2 0 23,-4 3-404,0 4-100,0 4-180,0-1-78,0 0-146,0-6 156,0-1-100,0-3-100,7 0-1,7-6-11,13-5-79,7-6 57,5-2 44,-1 2 158,4 8 32,-15 3 271,-3 10-450,-14 7 102,-5 6-135,-1 5 0,-1-2-583,0-4-4605,5-4 5188,0-6 0,-1-3 0,-3-3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5.2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0 16311,'18'21'135,"1"0"-12,-5 4-112,1 1 258,-1 2 0,-5 1 11,-4 0 112,-4 2-78,-1-3 0,-9-1 234,-3-4-335,-10-5 67,-5-3-2543,3-34-169,12 3-1086,11-21 3518,16 16 0,-6 12 0,0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6.0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1 224 18328,'1'73'437,"0"-13"-437,-2-46-34,0-7 23,1-4 11,0-2 0,5-4-168,7-7 157,9-5-157,6-5 168,0 1 0,-2 3 22,-2 5 1,-6 4 10,-5 4-33,-4 2 258,-2 1-202,-2 0 112,-1 6-34,0 3-111,1 5 111,1-1-134,0-3 0,1-4 56,2-2 11,5-3-67,2-1 0,9-8-67,21-16 56,-8 1 11,12-7-56,-20 16 89,-5 5-33,-9 5 135,-4 2 0,-5 2 122,2 7-245,-4 0-68,3 4-45,-2-5-236,3-3-223,2-2-404,5-1-515,6-9-694,17-18 906,-10 3 819,8-9 448,-18 18 773,-7 5 236,-4 7 235,-5 1 862,-1 2-1579,-3 6-23,-2 5-56,-4 5-168,0 4 90,2-2-336,3-4 0,2-3 10,1-5-10,0-2 0,0-3-1,7-1 23,5 0-112,10-8-45,4-1-123,0-6 45,-1 1-213,-3 2 369,-5 4 1,-3 2-1,-7 4-33,-2 1 56,-2 1 0,-1 0-56,0 0 56,2 0-33,0 0-79,4 0-595,5-5-592,7-7-2824,27-25 1758,-3 2-1209,6-6 3574,-17 16 0,-23 17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9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7179,'0'0'0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6.3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0 18395,'-12'56'418,"-1"-1"1,2-3-1,0-4-407,-7 11 79,4-6-90,6-11 67,4-12-100,4-13 33,0-9-79,7-6-145,7-20-762,13-10-616,10-22-236,4-5 146,2-3 493,-2 3 998,-4 7 201,-8 9 963,-6 15 325,-9 12 2051,-7 24-2453,-4 17 77,-6 25-469,-5 13-394,-4 9-100,0 0-44,2-6-999,6-10-1478,2-17-4381,2-19 6902,0-12 0,0-12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7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150 212 14686,'-7'2'2051,"2"0"-1726,5-2 695,0 0-774,-12 41-224,0-15 337,-11 36-191,3-25-135,0-3 46,2-6-79,4-10 0,4-6 0,5-8 0,2-3-90,3-1-481,0-13 448,5-9 22,11-18-202,11-8-145,13 0 291,5-1 45,2 9 34,-1 7 78,-6 10-56,8 9 22,-16 7 34,4 6 0,-15 8 34,-2 4-46,-3 5 12,4 2-22,-5-8 100,1-1-78,-5-7 236,-1-2-102,3 0 56,4-5-190,4-9-11,16-24 11,-10 4 0,6-12-67,-18 19-191,-4 5 158,-7 8-1,-2 5 78,-2 5-33,-9 3 112,-6 12 359,-23 31-303,9-2 101,-4 23-213,22-20 0,7-6-112,8-6 112,12-8-269,12-8-997,44-7 55,-10-18-346,25-10-281,-24-15 426,-4-3 931,-10 0 481,-11 6 1793,-14 8 280,-12 11-471,-8 7-963,-4 5 55,-6 1-44,-4 4-56,-8 7-11,0 6-169,0 6-369,3-1 22,7-4-67,2-5-22,5-3-12,1-5 34,3-2 0,9-2-22,8-1-135,10 0 124,2 2-46,0 5 79,-3 8-22,-3 13 67,-5 14 145,-6 40-44,-7-10 246,-3 24-168,-5-31-33,-8-8 201,-1-9-269,-8-10 67,1-11-123,-8-9-67,7-10-526,-4-17-527,10-19-438,5-25-2408,4 3 3899,2-5 0,0 33 0,0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8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18082,'6'74'179,"-1"-14"-818,-5-51-302,0-5 481,2-4-1725,6-15-1266,-2-3 3451,6-14 0,-9 16 0,1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8.2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14989,'35'76'-1900,"-10"-17"1,-7-55 0,-12-4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28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42 112 14271,'-23'84'2320,"5"-14"-2185,17-43-113,4-9 280,9-6-268,8-8 11,8-7-90,3-13-101,-2-7 146,-4-10-33,-6 0 89,-9 1-157,-4 2 34,-5 4 11,-1 4-45,0 8 34,-2 6 11,-1 5-124,0 3-268,0 7 179,2 4-11,1 5-482,11 5 605,1-10 157,13 1 34,0-10 22,2-1 11,-1-1 123,6 0 102,-11 2-45,3 3 257,-14 4-124,-2 3-268,-2 3 259,1-2-147,-3-1-101,1-5 168,-1-4-179,1-2 146,4-1-202,5-11-56,8-7-56,8-15-146,10-5 202,5-1-101,2 4 135,-1 4-34,2 10 56,-17 11 101,-2 7-135,-18 13-22,-3 3 67,-3 6-67,1-3 0,-3-5 67,6-4-78,-1-5 11,4-1-134,1-8-1,2-4-100,4-8 157,0 0 55,-1 5-10,-4 5 33,-1 5 89,0 3 270,0 10-337,4 5 281,0 12-202,2 6-11,2 4-45,-1-1 235,-5-2 1266,-6 11-874,-12-11-33,-20 9-102,-17-14-492,-16-5 78,-3-5-123,9-6-291,14-7-2499,17-2-3294,17-3 6084,15-5 0,-5 4 0,3-5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33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131 405 14989,'-63'53'403,"11"-7"-403,43-23-56,4-2 56,4-3-56,7-5 56,8-6 0,11-4-67,8-5 67,1-9 0,0-9 11,-6-9 23,-5-4 167,-10 2 124,-7 5 45,-4 3-45,-11 7-90,-6 6 12,-9 5-236,-4 4 45,3 2-112,5 6-22,7 3-337,8 5-22,4-4 0,18-5-460,9-3-368,24-11-203,7-12-163,-12-3 1,0-5 72,20-21 931,-23 17 0,-2-1 627,4-12 672,-9 1 1378,-10 4 1458,-12-6-2478,-7 18-380,-6 0-45,-5 21-359,-2 4 35,-4 3 100,0 11 56,2 13 235,2 23-369,3 20-113,3-2 1,0 4-363,1-15 0,0 0 172,0 21 0,0-3 0,4 20-112,-3-14-260,4-14-222,-5-16-179,-6-15-2812,-24-14-1906,12-11 5491,-19-19 0,29 7 0,2-8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33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1 147 13432,'91'-40'-665,"0"0"0,-14 5 0,-17 9 665,-37 21 0,-19 5 0,-4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3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73 15907,'3'0'2264,"1"0"-1861,-4 0-403,16 35 12,-9-14 111,15 29-101,-13-26 45,1-3-3447,-1-5 3469,-1-4-134,-2-5 45,-1-3 0,1-3 0,2 0-2268,6-5 2089,7-13 1865,6-11-2505,5-15-245,1-2-337,-1 4-78,-4 6 281,-6 12-214,-6 7-2566,-3 8 3978,-8 5 0,-1 1 0,-4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38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9409,'6'2'7350,"4"62"-7126,-8-37-213,3 49-11,-4-56 0,0-4-537,4-7-225,2-5 90,5-3-1055,7-10-1017,4-11 2744,0-12 0,-8 9 0,-7 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40.1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0 419 17678,'19'-47'252,"-1"0"0,12-29-375,-32 76-1715,2 0 1076,10 1-258,6 2-190,16-1-134,7 0 168,4-1-203,-2-1 348,-3 0 1031,-8 0 5502,-6 1-4370,-13 3-639,-6 2-45,-8 2-146,0 3-190,0 2 79,2 6-112,1 3 33,0 5 22,0 4-112,5 1 12,1 1 11,3 0-12,-3-4 191,-3-1-44,-2-6-24,-1-4 1,0-5-146,0-4 191,-1-5-202,0-2-302,-1-12-426,1-10-505,0-13-112,5-9-380,9 0 55,8 2 337,10 6 672,1 6 930,13 2 997,-16 11-101,4 0-33,-22 11 213,-5 2-158,-5 2 696,0 14-1223,-1 4-211,-1 15-158,-1-2 90,-1-5-358,1-5 21,1-8-44,1-6 12,0-5 77,3-2-89,9-7-190,10-8-180,23-24 337,-10 8 10,9-5 46,-22 20-23,-6 7 33,-7 5 628,-4 6-549,-4 11 67,-1 6-179,0 8 68,0-4-136,0-5 35,3-7-214,4-6-178,7-3-225,7-5-1815,25-23 1120,-7 2-157,15-15 1166,-22 11 336,-6 8 381,-11 5 908,-7 7-168,-6 4 134,-2 3-225,-4 8-592,-3 7-69,-4 7 23,-1 7-246,4-3-45,2-4-68,4-7 79,1-6 45,1-5-90,9-2-22,5-4-11,9-4-34,0-3 0,-2 1 22,-7 3-100,-3 4 78,-3 2 0,-1 0 11,-1 2-22,-1 0-101,-1 0-572,2-1 248,4-3-1088,6-13-471,8-10-1747,21-41 1220,-7 11 1166,14-19 1356,-19 25 2858,-5 9-695,-8 10-259,-8 11-604,-6 11 403,-4 7-302,-2 19-12,-4 45-739,-5 3-521,4-16 0,-2 1-129,-8 29 22,4-5-22,2-8-179,5-16-527,3-16-3921,1-18 4627,3-13 0,-2-5 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9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12725,'50'0'-2352,"-4"-6"2363,-22-21 123,1 2 561,-3 5 3003,4 23-3127,-13 10 22,1 21-189,-12-1-45,0-3-214,-1-8-145,2-5 0,1-9 45,2-4-23,1-4-22,4-8-190,4-8 179,4-8-90,3-4 101,-1 6 0,-2 4 67,-4 9 269,-6 5 101,-3 3 34,-4 7-90,0 7-314,1 7-56,0 4-11,3-3-22,0-7-236,1-5-325,3-6-570,3-2-719,8-9-1489,-5-2 3361,4-10 0,-13 9 0,-1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40.8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1 18205,'-29'68'478,"0"-1"0,3 0 0,7-1-249,16-15 1,5 0-640,-2 4 0,0 0 466,0-1 0,0-1-45,-1-2 1,2-1-11,0 37-1,1-21-67,0-17 56,1-22-70,-2-14-804,-1-9-191,0-31 493,0-4 281,-1-29 67,-3 3 235,1 1 157,-1 7 179,2 8 280,2 11 57,1 8-415,8 6 181,5 4-439,11 1 101,4 0-101,2 0-68,2 1 1,-2 1-673,0 4-784,0 2-179,-2 2 291,0 1 841,-4 0 571,-4 4 56,-4 3 426,-6 5 79,-4 0 379,-2-2-32,-4-3-348,0-2-134,-1-3-291,1-1-79,0-1-56,3 0-796,0-6-526,3-9-885,2-12-1009,-3 0 3216,-2-2 0,-3 17 0,-1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40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17767,'9'-4'-4986,"2"3"907,2 13 4079,0-4 0,-8-6 0,-2-2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41.3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12221,'43'60'1412,"-1"-1"0,-3-5 0,-9-12-751,-24-32 100,1-3-144,2-4-460,0 0 168,1-3-325,3-1 33,1-8-78,-1-3-100,1-9-46,-4 0 57,-4 0-68,-2 4 146,-3 4 56,-1 7 0,0 3 303,-15 13-124,3 7 101,-13 14 225,23 59-652,11-55-222,21 36-920,10-80-414,5-10-1244,-1-13-1961,-14-1 4908,-7 1 0,-17 20 0,-2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41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1 19112,'-14'58'493,"0"1"0,2-3 0,2-5-325,4 6-112,4-2-112,0-7-34,2-9-638,0-9 728,33-27 0,-25 3 0,25-20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41.8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74 371 14305,'4'-7'3810,"-1"1"-3283,-3 6-259,-32 54-66,20-25-157,-21 43-23,29-42-22,4-9 146,3-10-101,9-5 33,9-15-78,11-12-280,5-15 246,1-13-246,-2-6 280,-4-1-44,-5-3 77,-6-2-66,-7-2 66,-8 3-10,-4 7 335,-2 16-179,-1 16 449,-6 26 72,-4 55 1,3 21-634,-3 7-112,5-22 0,-1 10 0,5-12-806,11 8-886,4 1-1658,10-50-5647,-6-13 9042,-1-15 0,-11 3 0,-2-4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5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14967,'10'0'2117,"-1"0"-1759,-9 0-358,0 69 292,0-30-225,0 56-45,0-50 214,0-7-213,0-10-1581,28-50 1457,-11 14 45,26-35 112,-19 33 0,3 5 213,-3 2-90,-4 3 146,-3 4-112,-7 5-45,-4 6 202,-4 7-90,-2 4 56,-7 2-269,-7 0 57,-10 0-192,-5-4 68,2-4-627,2-6 33,9-7-1546,7-4-2734,4-10 4874,5-5 0,0 2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5.6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16961,'1'84'257,"0"-14"-1041,-1-48-1367,0-10-315,0-8-973,0-15 3439,2-7 0,-1 4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5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15471,'-12'81'-5648,"3"-20"5648,15-47 0,-4-12 0,4-2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6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 12165,'17'88'3518,"2"-18"-3518,3-74-212,4-12 144,1-8-301,-4-10 369,-6 2 123,-8 5 101,-6 8 101,-3 4 11,-7 5-325,-1 4-11,-6 3-112,2 2-605,5 1-975,3 0-1849,3 0 3541,1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6.2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50 0 15627,'-9'74'176,"0"-1"1,0 1-1,-3 26 1,3-20-759,8-46-640,6-15-78,9-10-1636,0-11 2936,8-10 0,-13 5 0,-1-5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0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3 13780,'-28'92'259,"5"-15"1499,18-50-1893,3-10 613,2-6-602,2-8 308,7-2-263,7-8 773,7-9-1109,4-7 326,-1-5-639,-4 4 728,-7 6 470,-6 7 292,-5 6 0,-3 4-404,-1 1 125,0 5 43,0 5-436,-1 6-12,-1 1-78,1-1-123,0-6 56,1-4-393,0-4-100,4-2-213,8 0-785,9-11 124,9-4-897,5-12-66,0-3 918,-3 1 1479,-6 3 1344,-9 6 1020,-7 8 1435,-5 5-2678,-4 5-181,-3 3-200,-5 8-437,-2 4-79,-3 8-101,2 0-123,3-2-22,4-2-1,2-4-346,1-2 145,6-6-23,3 0 45,9-4-101,3 2 259,3 8 44,6 31 257,-11 4 46,-2 29 56,-13-6 290,-4 4-155,-10-1 189,-7-5-145,-12-10-348,-6-9 68,-2-15-258,-1-16-11,2-9-1031,-1-51 123,19-3-527,3-45-2352,25 26 3798,7 4 0,-5 38 0,1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6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1 17577,'-26'77'-885,"8"-15"885,25-56 0,7-3 11,4-3-44,3-4 33,-1-3 0,-3-4 123,-7 2 258,-4 3 1792,-20 4-2106,10 2-67,-11 0-44,14 0-1200,1 0 852,6-2-639,3-5-1949,8-5-3026,-4 0 6006,0-3 0,-9 10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7.0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16355,'2'4'1682,"-1"-1"-1604,-1-3 45,-22 35-22,15-15 11,-17 28-22,22-25-90,1 0 11,1-1-22,1-1-56,7-4-461,2-6 293,8-5-538,1-4 415,0-2 313,-3 0 90,-5 0 213,-6 4 358,-3 8-191,-2 12 69,0 12-304,0 13-33,-3 6 257,-5 4-358,-5 0 337,-10 8-371,9-26 79,-3-3-101,14-30-527,1-10-1075,2-21-3765,3-4 5367,5-16 0,-3 22 0,2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7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19505,'18'76'145,"3"-18"-122,2-54-79,6-5-45,4-12-325,4-5 56,1-8 56,-3 5 303,-2 9 11,-8 7 101,-2 28 437,-3 18-180,-4 37-337,-9-29 0,-2 2 119,-1 6 0,-2 1-56,0 1 0,-1 0-56,0-3 0,-2 0-28,-7 41-370,-9-18-616,-15-22-2062,2-28 3048,-6-18 0,23-13 0,1-3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7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0 328 14197,'91'6'274,"1"-1"1,-1 1-1,-16-5 1,0 0-1,2-2 1,1-1-228,6-4 1,0-3 0,2-1-1,2 0-322,-9 1 0,2-1 0,2 0 0,0-1 0,2 1 409,7-1 1,1 0 0,1 0-1,2 0 1,-1 0-278,-11 2 0,1-1 1,0 0-1,1 1 1,-1-1-1,1 1 141,0 0 0,0-1 0,1 1 0,-1 0 1,0 0-1,-1 1-89,15-1 0,-1 0 0,-1 1 1,0-1-1,-3 2-104,-7 0 0,-1 0 0,-2 1 0,-1 1 0,-3 0-304,8 0 1,-2 2-1,-4 0 1,-8 0-2191,22-1 1,-16 2 2688,-7 2 0,-81 0 0,-21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4.5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1 121 15583,'46'-58'-135,"-9"11"135,-26 38 0,-5 4 202,-4 3-113,-2 4 606,0 17 235,0 12-840,0 20 55,0 4-145,0-3-101,0-10 101,0-15-638,0-14-303,3-7-1042,5-25-2264,1 0 4247,4-22 0,-8 22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4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14361,'36'75'-1408,"-13"-17"0,-12-54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55.0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15751,'0'84'470,"0"-14"-470,0-53-90,0-5 90,0-5 45,0-4 202,5-1-224,3-2-1,8-1-44,6-8-181,6-2 203,1-6-22,1 4 795,31 36-773,-30-7 0,22 29-661,-40-22-638,-3-7-2735,-3-6 4034,-1-6 0,-5-4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3.6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3 8916,'-15'6'2297,"2"-1"-1535,13-5 2061,0 0-2330,-9-2-224,5 0 202,-6-2-56,8 2-147,-1 0 24,2 1 55,0 0-258,-2 1 68,-1 11 78,-5 6 57,-2 14-180,-1 8 45,0 4 11,2 4-123,1 2 78,4 2-112,2 0 1,2-3 144,1-2-133,0-3 44,0-5-11,0-5-22,0-6-1,0-10-33,0-6 0,0-5 56,0-2-11,0-3-2331,0 0 2264,0 1-2249,0-2 0,0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4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34 12143,'4'-15'3048,"-1"2"-2421,-3 13-246,0 0-269,-3-6 482,-8 26-281,-8 8-10,-11 34-225,-1 9-11,-2 2-111,5-5 44,5-10-348,7-12-144,8-15-416,5-13 169,3-10 189,0-6-480,7-17 133,2-13-156,7-19-23,1-13-638,-4-4-303,-4 15 2017,-5 5 0,-4 30 0,0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4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16950,'23'68'268,"1"-1"1,-3-5 0,-3-4-247,-2 14-22,-2-9 0,-2-10-246,-2-13-717,-5-12-730,-2-11-1287,-3-9-2197,-6-4 5177,-5-4 0,3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0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1 260 20882,'55'-32'-33,"-7"-1"-135,-34 7-213,0-5 67,1-2-280,-3 0-224,-3 4 729,-4 7 100,-3 9-11,-2 6 258,-4 6 279,-5 15 113,-6 8-314,-2 15-100,3 5 77,6 0-268,5-3 67,4-5-90,13-4 35,7-6-114,15-8-357,4-6-1199,2-6-2556,-13-4 4169,-6-4 0,-16 3 0,-3-3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5.0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43 18810,'62'-8'-337,"0"1"1,-4 1 0,-4 0-1222,7-3-2464,-20 5 4022,-10 2 0,-23 2 0,-4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5.3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5 15583,'8'-3'1087,"-2"1"-718,-6 2-134,0 0-235,-64 60 0,38-27-50,-12 6 0,3 2 50,20-3-213,8-6 90,4-4-1032,16-10-682,10-8-1267,6-7 3104,3-8 0,-19 4 0,-2-4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5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72 16894,'-31'73'168,"8"-17"179,33-52-90,6-5-245,8-11 55,2-5-45,-2-9 1,-6-2 122,-7 7 170,-6 0-203,-4 7 44,-1 1-156,-9 4-33,-2 2-214,-7 4-437,6 0-178,4 3-595,6 0-145,2 0-11,7 1-192,9 2 136,11-2 335,8 1 1334,0-2 527,-4 0 1467,-4 0-604,-7 1-12,-6 5-212,-4 1-226,-4 6-267,-2 1-561,-2 0 247,-1 1-203,-1-2-111,1-2 78,0-4-100,1-4 178,2-2 46,1-1-213,5-7-68,6-7-358,20-23 302,-3 9 124,10-6-34,-17 21 145,-8 6 12,-5 5 314,-4 6-168,-1 9-1,0 18-257,-2-5-90,1 5 45,-2-17-515,-1-8-740,3-3-1064,1-3-4214,0-2 6533,1-6 0,-7 4 0,2-3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6.1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5 15482,'7'-3'2835,"-2"1"-2499,-5 2 257,0 0-537,-31 62-56,23-36 0,-23 48-22,37-57-168,9-5-684,10-7-1681,10-3-2846,-9-8 5401,-2-4 0,-16 2 0,-3-1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6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82 15280,'0'-7'952,"0"0"-829,0 7-10,0 0-113,-21 25 22,12-6-22,-15 19 0,19-16 79,3-6 268,2-6-168,11-6-145,4-3-1,14-9 12,1-10-45,3-10 34,-4-7 11,-5 0 324,-9 6 13,-7 5 32,-6 10-291,-2 6-123,-8 5-179,-3 3-1065,-9 10-1468,-1 5-3181,4 4 5893,5-1 0,7-12 0,3-2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7.4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1 16681,'-1'7'1927,"-5"3"-1893,-8 8 44,-8 3-156,0 3-359,-4-2-1076,1 1-1389,4-5-3138,9-7 6040,5-5 0,7-6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8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0 17745,'-9'56'179,"1"0"1,-1-3-1,-1-4 180,-12 12-315,-3-2-44,4-8 0,2-6-11,6-14-179,8-10-685,1-12-1074,4-5-696,9-7-4447,-1-6 7092,9-5 0,-9 3 0,-1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9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1 346 13880,'14'-4'2644,"-3"1"-1938,-11 3-281,0 0-178,2 44-203,-1-25 204,1 31-159,-2-36 12,2-7 112,4-2-213,6-4-123,7-2-348,6-10-605,3-4 740,0-9 325,6-7 392,-13 13 179,-3 1 101,-14 15-45,-4 2-56,0 7-369,0 7-179,0 7 100,0 1-101,0-2-11,0-7 0,3-6-90,4-4 68,10-3-460,8-12-493,10-10-146,6-18-794,3-10 155,3-6 483,-3-4 716,-3 0 561,-5 4 460,-8 9 593,-8 13 370,-9 15-717,-6 10-34,-4 8 505,-1 18-460,-6 10 12,-3 20-337,-5 8-247,-2 3 12,-4 17-157,6-24 0,0 5-482,8-35-145,4-9-471,1-8-2006,1-3 1827,0-15 89,0 1 684,0-12 504,2 5 1087,0 4 717,3 1-448,0 3-12,-1 2-459,4 0-291,3 2-179,4 0-393,7 0 135,5 0-157,6-1-101,2-1 90,4 3-729,-3 1-78,-2 4-56,-6 1 12,-9 2 862,-7 10 45,-6 4-34,-5 11 112,-1 0-123,0-1 0,0-7 0,0-6-460,0-6-2016,0-4-583,0-15 3059,0 1 0,0-3 0,0 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9.3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15179,'2'61'-2170,"0"-12"0,-2-48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4:59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52 14 15829,'-29'77'190,"6"-13"-223,27-48-34,8-6 44,6-6 12,7-2 11,1-11 11,-1-4 595,0-51-595,-13 33 45,-4-26-112,-11 49-113,0 5-536,1 2-2321,2 1 1816,6 0-236,6 1-940,8 1 549,6 0 1837,-1 2 3137,0-2-1456,-5 0-662,-5 3 348,-7 1-134,-4 4-493,-2 1-192,-2 2-122,0-2-213,0-1 123,0-3-212,1-3 279,-1-3 269,3 0-145,1-1-348,5 0-179,4-7-101,7-3-11,19-11 112,-8 7 146,9 1-101,-16 11 257,-2 2-201,-2 7-79,-2 5 1,-2 8-23,-2 1-135,-2-4-2084,11-5 35,-1-6-1491,4-12 3675,-4-5 0,-14 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3.0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65 15191,'77'-36'1120,"-12"7"-840,-50 35-145,-3 5 122,-3 9 79,-5 7-190,-2 5 55,-4 7-178,-11 5-1,-8 3 23,-10 0-45,-2-1-291,1-5-336,2-9 111,3-7 202,3-12 68,4-7-482,3-5 413,5-12 103,5-5 178,4-13 34,5 0 56,10 2 494,6 5 659,25 7-335,-7 7-370,14 9-10,-13 11 44,4 7-292,-3 7 101,-2 0-347,-3-1-56,3 1-257,-12-10-999,0 0-2262,-17-12 3574,-2-2 0,-5-2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0.1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52 0 17532,'-32'80'1266,"13"-23"-1523,39-65 234,0-5-77,-3 6 189,-5 3-89,-2 4 213,-5 4-213,-1 7 146,-1 5-146,-1 4-12,0-5-77,2-4-258,0-7-147,3-2-570,6-12-987,4-11-470,9-18-1356,-5 3 3877,1-2 0,-14 24 0,-2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0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1 17946,'-4'80'650,"-1"0"0,1-4 1,-4-1-893,-9-1 1,-3-3-1088,8-21 1,1-3-6146,-13 45 7539,17-65 1,7-27-1,0 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1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1 17062,'-16'50'369,"-1"0"1,2 0 0,2-1-202,-2 35-145,3 3-23,4-3-23,3-9-582,4-13-740,4-14-549,9-14-1164,1-17 3058,8-9 0,-12-8 0,-2-1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1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16849,'-20'62'123,"3"-13"-101,17-45 326,6-3-348,6-1-23,8-6-178,6-4-169,-1-4 258,-3 1 22,-5 7 180,-5 1 134,-5 5 358,-4 0-78,-2 9-66,-1 1-292,0 10-135,2-4-22,1-2-1,3-5 1,1-5 0,4-2-403,4-2-282,5-3-839,3-8 0,2-5 23,-2-5 167,-3 3 1323,-4 6 22,-7 5 683,-4 3 830,-4 3 2095,-1 1-2868,0 3-348,0 5-269,3 1 0,2 5-123,6-5 0,1-3-33,9-1 10,5-5-89,6 0 45,3-3 11,-3 2 0,-6-2 101,-5 3-45,-9 14 448,-5 9-213,-3 22-89,-4 5 44,-3 8-3526,-6-3 3695,-5 1-831,-9-7 652,0-7-12,-1-6-168,-10-3 0,9-16-191,-7-1 2751,17-17-3759,6-17-142,4-13-2255,4-7 3596,10-3 0,-7 22 0,6 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2.2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0 175 19650,'53'9'471,"-9"-2"-471,-33-7 22,1-7-78,1-4-101,0-10-280,-2-2 56,-1-3-257,-5-2 122,-2 4 157,-3 1 359,-1 8 157,-7 7-56,-3 4 303,-5 16 21,-3 12-234,5 17 201,1 10-370,7 1 23,3-3-90,3-7 23,8-10-79,6-14-123,11-9-358,8-9-461,5-18-626,6-10-1749,3-21-2912,-12 10 6330,-7 0 0,-19 25 0,-4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2.4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16849,'9'33'1356,"-1"-8"-987,1-28-346,3-7 100,10-4-123,4-5 34,3 2-124,3 9-179,0 3-1042,-1 17-1927,-12 2 3238,-6 10 0,-11-11 0,-2-4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04.3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1 497 10977,'8'7'1871,"-2"-2"-1097,54-5-237,-25-1-212,52-3-45,-36-3-190,2-2 191,2 0-57,2 1-124,1 0 124,3 0-145,4 0-34,4-1 380,9 0-425,7-2-389,10-2 383,-44 5 0,2 0 28,3 0 1,0 0-23,4-1 0,0 0 0,0 1 0,1 0 0,-1 0 0,0 1-17,-2 1 1,-1 0 16,0 1 0,-1 0 0,-2 0 0,0 0-12,-1 1 1,0 1 28,-2-2 0,-1 1-17,49-4 0,-3-1 22,-2 0-55,0-1 33,-3 0 0,-5 1-12,-6 1 68,-8 0-56,-5 2 0,-6 0 0,-3 1-11,0 0 11,1-2 0,5-3-33,4 0 55,4-2-22,1 1 0,-19 4 0,2 1-34,27-2 34,-28 4 0,0 1 412,20 1-423,-1 1 56,-2 1-45,0-2 0,0 0-17,-18-3 0,1 0 17,30-2-11,-29 1 0,0 0-386,22-1 430,-4 1-33,-2 1 0,-6 3 0,-3 1-33,23-2-79,-19 2 112,22-2-67,-26-2 55,2-1 12,0-1 0,-2 1-78,-3 1 78,-1 1 0,-2 1-34,0 0-111,0 2 134,-2 0 11,-2 1 330,-2 0-353,-1 0 23,-1 0 0,1 0 0,-1 0 56,2 0-56,-2 0 0,1 0 0,1 0-22,0 0 44,30 0-22,-17 0 56,21 0-22,-26 0-34,-2 0 0,-3 0 33,-4 0 57,-4 0-90,-1 0 0,-2 0 67,13 0-67,-15 0 0,10 0-45,-17 0 45,-2 0 0,-2 0 0,-7 0 12,-5 0-203,-6 0-414,-6 0-235,-3 0-2645,-3 0 2476,3 0-358,-1 2 382,2 0 783,-1 2 202,-2-1 67,1 0-33,-2 0-34,1 1-34,-1 0-246,0-2 280,0-1 0,0-1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3.4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55 11224,'0'-10'515,"0"2"-167,0 8 380,0 0-415,49-28 125,-33 32-169,36-16-146,-47 43-67,-3 3 11,-1 6-45,-4 3 12,-9 3-12,-5 0-10,-11-2-12,0-4-45,-1-7 34,3-6-90,3-9-67,7-8 112,1-5-202,5-5 101,2-2-67,5-7 179,1-3 45,2-8 112,6 1 516,13-5-281,1 11 123,9-1 282,-7 12-69,1 1-11,1 1 303,10 12-582,-9 0-337,6 10-45,-11-2-22,-2-5-12,0 0-202,-2-3-559,-2-5-594,2-2-594,3-4 1972,3-12 0,-8 9 0,-2-9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3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17868,'13'56'135,"-1"0"0,8 39-147,-9-56 12,-1-8-89,-1-8-730,-2-11-716,0-5 415,-4-5-1591,0-4-2265,-2-6 4976,-1-4 0,0 3 0,0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3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14428,'58'20'1046,"-1"-1"0,-4 0 0,-7 2-834,-6 9 226,-6 3-80,-8-1-78,-5 2 23,-10 0-113,-5 2-32,-4 1 32,-9-1-179,-6 0-11,-7-6-11,-5-5-281,3-9-413,3-8-696,3-5-1882,7-3 3283,3-7 0,5 5 0,1-5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3.3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17599,'-3'87'572,"1"-10"-605,2-34-304,0-5 102,0-8-885,1-9-427,2-10-324,-1-6-1300,1-5 3171,-1-7 0,-2 5 0,1-6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4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15000,'-45'84'538,"9"-13"-292,35-48 225,1-4-315,9-8 91,4-5-213,12-4-34,4-10-56,0-8-134,0-10 88,-6-5 80,-5 0 44,-5 4 68,-6 5 235,-3 8-134,-3 8-191,-1 4 56,0 2-56,0 6 246,0 11-44,0 13 122,4 13 204,2 6-58,7 25-246,-5-19-146,1 13 191,-7-30-179,-2-2 112,-3-6 56,-21 7-158,3-14-88,-16-1-12,14-17-292,4-7-492,5-14-247,7-14-908,4-18-1321,8-13-2432,5 12 5692,7 3 0,-6 29 0,0 6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5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1 158 18194,'37'15'324,"-7"-4"1,-29-9-67,0-2-90,3 0-168,1-10-325,7-6-11,4-12-302,9-3-382,5 2-23,6 3 327,1 7 188,3 5-121,-3 6-573,-2 4 730,-7 3 256,-6 1 46,-9 0 190,-6 0 347,-5 3 684,-2 1-45,0 4-224,-4 2 123,-3 2 560,-13 14-851,6-7-246,-4 8-1,10-10-112,4-1-212,2-3-46,2 2 23,4-7 157,6-1-157,6-6-22,5-3-45,4-9-12,-2-4 79,-2-7 0,-2 2 0,-9 5 202,-3 6-57,-5 4 57,-2 4 179,0 1-134,3 4-180,0 3 23,5 5-79,0 1-11,4-1 0,2-4-45,1-3-101,4-3-156,1-2-191,5-4 336,-1-6-235,-1-2 280,-3-4 78,-5 4 68,-5 4 123,-3 3-68,-4 4 236,3 3 90,0 10-225,2 8 68,0 15 22,-1 3-258,-2 5 594,-3 21-458,-1-15 211,-4 16-324,-9-21 0,-7 1-45,-12-1-34,-2-1 34,-4-5-392,3-9-247,4-14-649,9-8-3049,9-16 4337,7-9 0,5 5 0,0-3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5.9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23 12602,'0'-12'2958,"0"1"-2331,0 11 1940,0 0-2534,-1 2-33,0 4 11,0 4 68,2 3-79,10 5 0,5 1 33,12 2-21,3-2-12,0 0 0,-3-4 56,-7-2-112,-9-3 67,-6 0-11,-5 0 493,-11 4-269,-9 1 0,-13 3-78,-5-4-135,3-4 0,6-4-11,9-4-448,7-1-381,8-1-1614,2-3-1613,4-3 4056,6-3 0,-5 2 0,5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6.1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19202,'-22'46'-6,"1"-1"0,-12 34-106,28-40-224,4-8-436,4-7-1470,10-10-414,6-7-2408,2-6 5064,1-11 0,-14 7 0,-1-7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6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6 14092,'3'-3'3754,"-1"1"-2589,-2 2-728,-28 53-235,15-24 45,-20 42-247,25-42 0,5-6 0,2-10 0,3-5-68,9-6-234,7-3-147,12-12-43,4-6 391,3-10 101,-3 0 33,-4 6-33,-10 8 269,-10 9 90,-6 4-203,-4 5 360,0 10-303,0 8 22,-3 9-123,0-2-78,-1-3-68,2-9 1,2-8-35,0-4 24,5-4-673,9-11-987,13-11-1041,14-20 728,9-10-1277,-12 10 3294,-2 2 0,-25 27 0,-3 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6.7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 19280,'6'79'773,"-4"-4"-773,-17-20 23,3-4-90,5-9-79,4-11-381,2-10-470,1-12-931,6-5-827,7-5-1168,2-6 3923,3 0 0,-10-1 0,-3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6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1 265 18093,'85'-32'784,"-10"-2"-762,-40 0-22,-3 0-358,-6 2 145,-7 2-191,-10-4 404,-14 18 79,-11-3 0,-12 26 581,-16 31-346,14 3 123,-1 29 0,22-11-280,8 1-34,19-6-123,12-10-885,26-16-2533,-8-13 3418,2-11 0,-31-4 0,-4-1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8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49 11705,'-4'-4'1043,"1"1"-12,3 3-998,-40 29 113,30-13 201,-24 21-22,49-23-22,13-6-303,11-3 11,5-4-22,2-7-147,-4-6 46,-6-7 79,-10-5-79,-10 2 101,-10 2-135,-5 3 146,-13 3-101,-8 4 68,-14 5-527,-3 3-158,-1 2-492,5 9-471,10 3-2643,9 4 4324,10-1 0,4-10 0,0-2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8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4 15493,'-27'46'78,"0"-1"1,-11 31-79,56-55 11,9-10-112,11-5 79,2-10 22,-3-12 22,-5-7-11,-7-10 191,-13-1 280,-5 4-438,-9 3-10,-14 5-34,-11 10-728,-19 4-516,-10 13-985,-7 17-1772,15-1 4001,7 16 0,28-22 0,4-2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9.3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0 105 14843,'0'-8'1703,"0"2"-1703,0 6-100,0 0 65,0 7 35,2 10-56,5 8 45,6 5-123,8-4-258,5-7 336,6-10-213,1-5 0,2-10 247,-4-10 44,-5-9 157,-7-10 415,-10 1-123,-5 0-359,-9 6-34,-8 5-156,-8 8 67,-6 7-449,0 5-548,4 9-920,8 9-1097,7 0 3025,6 6 0,2-14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4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 12031,'6'0'2487,"-1"0"-2274,5 70-101,-3-35-112,9 54-135,-5-59 1,1-11-12,5-10-55,2-7-370,5-20-91,6-8-436,3-23 168,4-4 684,-1 3 246,-2 8 269,-6 15 369,-6 13 270,-9 9 560,-6 20-348,-5 14-504,-2 26-168,0 18-109,0 9-47,0 1-91,-1-7-201,1-13-56,-1-16 11,1-16-818,0-17-55,7-8-628,6-15-1513,2-6 3059,3-13 0,-11 12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3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17241,'55'-5'711,"1"0"1,39-3-454,-53 10 223,-7 9 125,-8 8-427,-9 11 190,-6 6-223,-8 4-90,-2 1 11,-8-1-33,-8-1-68,-10-4-89,-7-6-482,-1-8-347,2-8-651,4-8-2508,13-4 4111,3-4 0,10 2 0,0-2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19.7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30 138 15235,'0'-8'896,"0"2"-918,0 6-168,0 0 190,-8 16 0,8 1-12,2 13 12,13-10 56,11-9-33,3-5 22,1-6-45,-2-11 0,-5-5 336,-8-12 336,-7-3-45,-6-2-312,-9 3-147,-9 2-168,-10 6-438,-8 7-1164,-4 8-930,2 4-4191,11 10 6723,10 1 0,12 0 0,3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0.4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61 149 14070,'-7'-4'1031,"2"1"-986,5 3 179,0 0-123,-22 10-79,17 1 56,-17 7 34,24-3 112,10-7-123,7-3 45,9-5-124,0-8 12,-2-7 145,-8-10-55,-5-4 425,-7 0-169,-4 1-346,-5 4 89,-8 4-123,-6 4-213,-7 7-302,-1 4-538,2 5-863,1 15-1244,9-1 3160,4 14 0,7-16 0,2-1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0.8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16513,'-73'43'280,"17"-2"-235,52-8-23,7-3 79,10-3-56,9-8-12,15-9-66,2-6 33,1-15 0,-5-7 44,-7-12-32,-10-4 32,-9 4-44,-6 3-380,-12 5-271,-14 10-1287,-18 4-1770,0 7 3708,-4 12 0,26-9 0,4 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1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73 167 14697,'-11'-9'1065,"3"2"-908,8 7-90,0 0-67,-24-8 0,18 6 425,-17-5-334,27 14 200,5 3 45,8 5-336,7 0 89,5-4-89,5-4-33,1-4-34,-2-3 134,-6-1-34,-7-8 135,-7-5-168,-5-11 191,-4-2-146,-3-3 67,-1 4-112,0 1-146,-6 6-56,0 4-324,-6 8-763,3 3-738,1 9-1985,4 4 4012,2 6 0,2-6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1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165 73 15627,'6'-9'819,"-2"2"-786,-4 7-89,0 0 56,-5 6-34,3 6 0,-3 7 34,5 2 0,9-5 124,7-5-124,10-7 0,3-3 179,-1-4-100,-5-7 458,-7-6 12,-8-6-470,-5-2 123,-10 1-202,-13 2-314,-17 6-459,-19 7-1221,-11 4-1503,14 8 3497,2 7 0,34-4 0,4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2.4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75 12613,'63'44'1132,"-10"-15"-180,-34-50 79,-8-3-201,-4-1-46,-6 2-762,-2 3-11,-8 4-22,-1 5-135,-6 6-279,4 3-416,6 6-840,2 12-1445,4 1 3126,7 8 0,-5-14 0,5-3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2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23 14663,'-4'11'12,"4"-2"111,20-4 225,-3-2 167,-1-3 56,-5 0 57,-5-2-214,-3-3-414,-3-4-224,-3-3-403,-9 2-673,-8 2-1535,-3 4 2835,-3 3 0,15 1 0,2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3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12904,'-4'83'56,"9"-14"213,13-46-168,10-9 348,2-7 346,0-5-212,-2-5 302,-3-8-269,-6-6-100,-6-7-46,-6 0-235,-4 3-179,-3 2-56,-6 5-257,-6 5 122,-7 4-503,-2 3-808,2 2-851,8 11-2431,5-3 4728,5 10 0,1-10 0,0-2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3.6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50 16243,'3'-11'595,"-1"3"-573,-2 8 68,0 0-23,-10 42 78,7-19-133,2 33-1,15-35 146,13-7-157,7-7 0,5-5 0,1-14-23,-4-5 23,-9-12 135,-9 0 335,-10 2-10,-5 3-426,-7 4-1,-8 2-33,-7 8-661,-7 3-1210,0 5-2174,9 2 4045,6 4 0,8-3 0,3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4.3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61 14663,'3'5'763,"-1"0"-214,-2-5-292,29 37 24,-13-25 32,26 26-33,-19-35-145,1-3 10,-1-9-122,-3-5 167,-5-10 248,-6-1 21,-4 1 67,-4 4-526,-5 4 23,-7 3-57,-5 5-291,-6 3-391,2 3-685,1 16-885,7 12-2028,4 5 4314,6 3 0,2-21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4.0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15471,'0'5'2151,"0"-1"-1591,0-4-190,53 3-224,-13-8 122,50 0 24,-26-9 44,7 1-336,-1 2 90,0 1-135,-6 4 45,-8 2-213,-12 3-303,-12 0-55,-15 1 314,-9 0-91,-6 0-828,-5-3 391,-7-3-526,-5-5-1143,-4-3 146,3-2-583,5 3 2891,4 0 0,5 8 0,1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4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73 14596,'0'-11'2757,"0"3"-2724,0 8 46,0 0-191,-12-4 78,10 13 34,-10 0 0,16 13-89,11-3 89,8-5 0,10-7-12,2-4 57,0-3-56,-3-9 11,-6-4 0,-7-8 414,-10-1-212,-5 1-67,-8 2-135,-11 4-236,-11 7-873,-14 4-7731,-17 15 8840,19 2 0,3 1 0,27-4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5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89 112 16210,'-49'21'370,"10"-3"-292,39-7 326,1-2-169,9-2-112,7-3-45,14-2-22,3-4-33,1-10-1,-5-6-22,-6-9 516,-10-2 89,-8 3-168,-4 3-247,-11 4-179,-8 5 12,-9 6-23,-5 3-482,5 4-111,5 9-786,10 9-257,6 11 1636,13 7 0,-6-14 0,6-6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25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24 133 15594,'4'0'986,"-1"0"-908,-3 0-156,10 58-56,-1-33 111,11 39-11,-2-51 68,4-9 33,0-6 135,1-13-135,-3-10 460,-7-13 179,-5-4-101,-6 3-448,-8 2-157,-11 6-191,-10 3-448,-11 8-874,-2 7-996,10 8 2509,4 4 0,18 1 0,3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32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85 9353,'0'-7'1154,"0"2"-740,0 5 561,0 0-885,0-6 123,0 4 123,1-4-56,0 6-67,2 0-213,2 5 0,1 7 134,1 9-89,0 9-34,0 6-11,-1 4 45,-1 3-12,-1 1-33,-1 2 12,1 0 44,-2 3-45,3-1 12,-2 4 22,2 0 0,0 2-57,-1 1 12,1-2 0,-1-2-44,0-3 66,-2-7-22,2-3 0,-2-8 22,1-2-33,1 3 11,-1-7-22,2 7 22,-2-9-23,0 2 12,-2-2-11,0 2-35,0-1-21,2 12 66,-2-6-77,2 9 66,-1-12-111,0-1-79,1-6 168,0-1-55,0-6 32,0 2 91,-1-7-23,-1 1 0,1-5 22,-1 0-44,0-1 22,-1 1 0,0 1-23,1 2-10,1 0 10,3 6 23,1-3-11,-1 5 11,1-5-22,-1 0-12,-2 0 23,1 1 0,-3 0-168,3 7 145,-1-4-89,3 4 44,-1-8 68,0 0 11,2-3 11,-2 1-11,1-1 23,-2-1-23,1 0-45,2 5 45,-2-3-112,3 4 55,-2-5 46,1 0 11,-1-1 11,1-2-11,1-1 35,6 0-13,-4 0-22,6 0 0,-5 0 34,0 1-46,0-1 12,0-1 0,1 0 45,1-1 11,2 0-22,7 0-1,-3 0-21,7-1-12,-5 0 0,0 0-23,3 0 34,0 1-11,2 0 45,16 0-78,-9 0 33,12-2 0,-12 0-12,0-1 24,2 0-12,-1 2 0,3 0 11,-2 1 22,5 0-10,25 0-90,-12 0 67,20 0 100,-23 0-100,0 0-67,-4 1 67,14 1-33,-17 0-1,10 0-11,-22-2 45,-3 0 0,-7 0-11,-4 0-11,-3 0 22,-3 1 0,1 0 11,7 2-11,-4-1 0,6-1 22,-5 0-33,-1 0 11,0 0 0,0 0-45,-2-1 45,-2 0 0,-2 0 0,-2 0-124,-1 0-10,-1 0-112,0 0 246,-1 0 56,-2 0-12,-1-1 24,-1-6-57,0-2 11,0-18-22,0 4-78,0-15 67,0 7-236,0-5-44,0-1 134,0-5 124,0-1 21,0-4-133,0-2-461,0-25 349,0 19 189,0-17 68,0 25-33,0-2-1,0-4-223,0-2-35,0-5 147,0-3-46,0 0 572,0-22-190,0 27 10,-1-13-55,-2 32-57,-1 1-21,-1 6-46,1 1 68,1 4-68,-2-5-56,1 8 34,-1-3-11,2 11-22,0 2 33,1 2 0,0 5 56,-1 2-56,0 3-68,2 1 68,-3 1 359,4 0-179,-1-2-169,1 1 23,0-3 33,0 2-67,0 0 33,0-1-33,0 1-78,-2 0 67,-2-2 0,0 1 11,-3-3-56,0 1 112,-1-2-56,-3 3 0,-1-3-23,-3 2 23,-2-1 23,-1 2-12,-3 0-11,-3 1 78,-1 1-11,-4 1 113,-3 1-136,-2 0 57,-4 0-45,-20 0 45,13-1-101,-16-2 190,17-2-22,1-2-156,-2 0 77,2 1-89,1 0 0,2 3 0,3-2 23,-12 1-1,14-1 45,-9 0 12,18 2-79,0 1 11,1 0-11,-2 0 0,-1 1 0,-18-1 33,11 0 13,-13 0-24,14 2 101,1-2 90,-1 1-202,-1-2 79,3 1-12,-9-4-55,12 3-23,-3-4 0,14 5-45,3-1-101,2 3-246,2 0-515,5 0-1671,3 0 2578,2 0 0,1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34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1 100 9868,'19'79'986,"-4"-12"-672,-14-43-146,-1 0-67,0 1-1,1 0-88,0 2-12,1 0 11,2 2 22,-2 0-33,3 1 0,-3 1 0,2 1 0,-1 1 0,0-1 0,1 1-22,0-3 67,-1 1-45,1-2 0,-3-1 11,0 2-33,-1-4 22,0 2 0,0-4 0,0 1-23,0-1 12,0 1-11,0 3 10,0 3-44,0 11 56,0-8-11,0 7 11,0-14-22,0 1-34,0-4-67,0 12 78,0-11 0,0 7 11,0-12-33,0-1 34,1-2 21,-1-2 12,2 0-44,-1 7 32,0-6 1,-1 9 22,0-10-11,1 2 0,0 0-11,1-1-34,1-1 45,-1-1 0,1 0 0,2 2-22,-1-4 22,1 2-45,-2-5 23,0-3-57,1 1 79,-2-3 0,2 0 34,0-1-23,1 0-11,1-1-22,1-1 22,2 0 0,-1-1 33,2 0-10,2 0-1,0 0 12,1 0-23,8 0 11,-4 0-22,8 0 0,-5 0 23,1 0-23,0 0 0,1 0 0,0 0 0,3 0 0,2 2 0,17 2 11,-10 1-11,11 2 22,-12-2 337,3 0-359,2 0-34,24 3 258,-16-2-224,15 2 0,-22-1 0,0-2 11,-2 0-11,-1-1-22,-3-1 22,-2-1-22,-2-1 55,-3-1-33,-1 0 135,10 0-135,-7 0-45,9 0 0,-10 0 34,-2 0-12,0 0-33,10 0 90,-5 0-34,10 0 0,-8-2-45,-1-1 45,-1-2 191,-5 1-191,-2 0 0,-4 0 0,-2 0 22,-3 0 0,-2-2-10,-3-1 21,0-2 1,-2-3-34,0-3 0,-1-4 33,-2-4 192,-1-5-113,-1-2-101,1-5 45,-1-1-33,1-4-1,2-1 0,0-3 68,1-4 112,-3-2-191,1-5 11,-2-1 57,0-2-79,1 0 67,0 0-134,4-30-146,0 17-123,2-24 123,0 24 202,-1 2 11,-1 5 0,-4 9 224,-1 10 325,-2-2-449,-2 16-77,-3-3-1,-3 15-11,-3 0-22,1 2-11,0-2-135,2 0 79,1-2-102,1 0 124,0-9-11,3 11 67,-1-4 0,4 12 23,-1 3-1,1 2-22,0 3 0,0-1 112,-2 1-56,0 0 0,-2 0 0,0 0-11,0 0-45,-3-1 0,1 1-11,-4-1 33,0 1 0,-4-1-10,-12-1 55,0 1-67,-10 0 11,5 3 11,-3-1 12,-3 2-23,-4 0 45,-4 0-56,-4 0 56,-4 0-45,-4 0 101,-5 0-11,-2 0-90,-3 0 23,0 0-34,-1 0 34,4 0-34,-2 0 0,4 4-12,-29 6 24,26 0-24,-19 3-167,35-5-773,7-6-359,9 0-1591,16-2 2902,5 0 0,12 0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38.1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5 173 10809,'-2'-1'672,"0"0"785,2 1-1233,0 53-56,0-25 292,0 46-270,0-37-78,1 6-89,1 4-1,2 6-33,1 3 11,0 4 0,2-2-34,0 1 45,-1-3-11,2 0 0,-2-1 12,0-3-46,0 0 34,-1-4 0,-1-1-45,-2-2 23,-2-4 22,0-2 0,0-4-11,0 8-23,0-14-89,0 5 123,0-15-213,1-2 56,1-1 90,2 1-34,2-2-123,3 9 134,-2-7 56,2 8-268,-2-10 156,-1-1 1,2-3-158,-1-2 292,1-3 0,-2-2 11,0 0 78,1-2-33,2-1-34,13 1 1,-6 0-12,8-1 0,-10 1 22,1-2 0,4 1-22,2-1 0,5 0-11,2 0 34,2 0-23,20 0 22,-12 0-56,16 0 34,-19 0 0,3 0-11,-1 0-22,4 0-1,3-2 34,1-3 0,4-4-22,-1-2 22,1 3 0,-4 3-45,-3 2 45,-5 2 0,-3 1-11,-4 0-12,7 0 23,-10 0-22,16 0 33,-20 0-11,8 0 0,-13 0 22,-1 0-33,0 0 11,-2 0 0,-1 0-11,-2-2 22,-3 1-11,0-3 0,-1 2 23,2 0-35,0-2 12,0 1 0,0-2 12,-3 1-1,-1 0 90,-4 0-23,-1-1-67,0-8-11,1 2 0,1-6-33,1 2 33,0 2 0,0-2 22,-2 1-11,0-3 56,-2-16-55,1 3-24,-1-13 12,0 4-11,0-5 11,0-4-11,0-5-11,0-3 22,-2-23 89,0 17-10,-3-16-12,-1 25-11,0 1-45,-3 0 123,0-1-134,-4 0 0,-3-23 12,3 20-12,2-14 0,5 26 22,4 3-44,0 1 22,2 2 0,0 5 56,0 2-12,0 8 404,-4-3-436,1 11 112,-4-2-124,3 10 11,1 0-34,2 1 35,0 2-12,1-1 33,0-1-33,0 3 0,-1 0-45,0 3 45,-1 0 23,1 0 10,-1 0 1,-1 0-34,0-2-45,0 1 0,-1-3 23,-1 2 11,-1 0 11,-3-1 0,-1 2 11,-6 0 23,-3 1-23,-7 0 34,-8 0-45,-8 5 0,-11 4 22,-10 4 12,-9 4 100,-10-1-100,-3 2-277,-3-2 366,-1-3-112,0-2-89,29-7 0,0-1-90,-26 1-12,34-3 1,3-1-381,-2 0-12,14-1-470,16 0-2914,11-1 3956,8 1 0,3 1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5:40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1 170 10888,'11'85'582,"-1"-10"-459,-6-44 45,2 4-100,0 3-57,0 4 1,-1 1 21,0 1-22,-1 1 34,-1 0-45,-2-1 0,1 0-33,0-3 33,1 2 0,1-4 0,0 3-12,0-1-10,0 1-23,0-2-45,0 1 56,0-3-66,0 1 21,1-1 46,0-1-124,2 2 34,-2-4 22,1-1 56,-2-2-78,3 9 67,-3-11 56,1 6 0,-2-14-11,-1-1 11,0-2-12,3 5-21,-1-8-12,1-1 34,-1-7-90,0-3 67,-1-1-78,1-1 112,-2-1 12,1-2 55,-2 1 56,1-1-11,0 0-101,0 0 56,3 0-67,1 0 0,3 0 23,2 0-23,4 0 0,5 0 0,2 0 11,4 0-22,1-2 11,3-2-23,0-1-10,4-1-34,1 0-1,18 0 46,-10 2 22,12 1 0,-17 2 0,-2 1-22,0 0 33,0 0-11,-1 0 67,4 0 269,3 0-280,5 0-56,6 0 291,26-1-291,-19 1 0,12-1 0,-31 1 23,-9 0 10,-5 0-33,-6 0 0,-4 0 291,2 0-133,-5 0-80,4 0-44,-5-1-1,2-3-33,1-1 0,1-2-33,0 1 33,-2 0 0,-1 1 22,4-2-44,-6 3 22,4 1 0,-7 1-11,1 0 22,-4-1-11,0-1 22,-3 1 101,1-4-44,-1 1-46,2-4 23,-1-1-22,2-1-12,0-1 57,0 0-79,1 0 78,-2 2-78,0-1 11,0-2 1,1 0-1,-2-4-11,1-4 0,-2-4-11,-1-6-12,0-4-145,-1-7 168,0-6-22,0-6-12,-1-4-11,0-4 34,0-2-34,0 0 34,0-2 0,-6 2 11,-1 3 67,-6 3 68,-1 6-12,2 6 224,-5-9-257,5 19-90,-2-9 0,5 20 44,2 0-44,1 1 0,0-2 0,2-2 23,-2-13-23,1 12 0,0-3 89,1 17 12,1 5 57,1 2-147,1 3 34,1 0-45,0 2 0,0-1 56,0 1-45,0 1 191,0 2-1,-1 0-234,0 1 33,-2 0 0,1 0-56,1 0 56,-1 0-34,1 0 90,-2 0-22,1 0 78,0 0-101,-2 0 11,-1 0-22,-3 0 0,-2-1 0,-3-2 34,-2 1-57,-5-3 23,-3 1 0,-5-1 0,-4-1 0,-8 1 0,-5 2 0,-10-2 23,-9 4-35,-9-1 12,-5 2 0,-6 0 45,-5 9-358,-3 3 313,-1 8 0,1-3 22,5-3-44,6-4 22,9-4-67,-7-2-393,29-3-358,-1-1-415,35 0-716,8 0 1949,6-1 0,2 0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1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703 2 16389,'-2'-1'863,"-11"4"-785,-18 8-78,-16 12-44,-10 11-80,-9 10-417,-6 4 463,-3 3 67,0-1 11,5-5-101,10-6 101,10-7 3,14-9-228,10-4-290,13-9-224,6-4-729,5-4 303,2-2 1019,9 0-896,5-6-280,12-7 1322,0-12 0,-9 10 0,-7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1.7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17 14238,'0'-9'347,"0"2"-134,-1 7-78,-3 0 156,-4 6-168,-7 6-89,-4 7 22,-4 5-22,-3 1-34,0 0 100,0 2-44,1-1-56,2-3 34,5-2 0,5-6 10,8-1 1,3-4 90,3 3 245,11-1-155,7 1 55,13-2-22,21-2-124,-11-4-134,11-2 0,-18-3-67,-3 0-504,-4-5-472,-3-1-1232,-4-8-2744,-7 3 5019,-6-1 0,-7 6 0,-1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2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7 16972,'7'-7'694,"-4"15"-447,-12 34-225,-6 12 57,-5 8-79,0 1-68,5 0 35,5-6-359,5-6-280,3-10-135,7-11-257,10-11 33,10-10-684,11-6-291,6-12-671,-12-2 2677,-3-8 0,-19 8 0,-3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4.4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21 18384,'-5'-5'358,"1"1"-55,12 4-169,8 0-33,13 0-101,5 0 11,14 0-11,-18 3 0,2 3-101,-23 5 213,-4 3-112,-4 2 348,-1 2-157,-8 2 55,-4 2-123,-9-2-112,-1 0 68,0-6-79,3-2 0,4-6 45,1-3 22,4-2-134,1-1 22,3-3-101,3-7 101,1-8 34,2-7 11,1-3 34,5 0 44,3 3-33,3 3-45,-2 5 11,-4 8-78,-1 2-34,-4 4-302,1 1-2107,-2 1-493,1 5 3003,-1 4 0,0-3 0,0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2.6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91 13532,'9'13'146,"1"-1"-68,0 0-22,1-5 426,2-4-359,2-3-33,0 0-12,0-8-22,-2-3 337,-4-9-124,-4-1 201,-2 0 45,-3 3-201,0 3-90,0 4-224,-3 3-112,1 6 56,-1 0-527,1 2-2431,2 0 1345,6 0 380,8 0-1131,1 0 2420,5 0 0,-14 0 0,1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2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7 12837,'6'-4'2510,"-1"1"-2274,-5 3 200,0 0-335,-10 30-101,5-9-56,-6 26 56,9-19-213,2-2 169,7-8-606,8-6-314,11-7-313,11-4 111,7-15-1019,-9 2 2185,-2-15 0,-22 16 0,-2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3.4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60 376 16019,'-33'81'23,"7"-15"-202,25-48 179,1-6-12,0-5-2228,56-31 2083,-34 7 157,42-21 123,-51 20 336,-5 9 303,-5 5-325,-2 3-336,-1 1 336,0 7-135,0 7-78,0 9-212,0 4 44,0-5-112,0-4 67,0-7-11,5-5 0,4-4-347,7-11-393,6-11-436,4-16-247,5-15 112,1-7 336,1-6 302,-3-3 136,-4 1 537,-5 4 1120,-6 8 169,-6 12 145,-3 14-34,-4 13-963,-1 9-302,-1 5 862,0 16-391,0 11 110,0 24-290,5 39-392,-1-19-34,8 20-213,-4-40-964,3-10-750,-2-9-2846,-3-16 4773,-3-5 0,-3-10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4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1 135 15213,'23'89'1513,"-4"-15"-1480,-19-56 1,0-7-34,0-4-45,0-5-112,0-1-661,0-9 605,0-10 135,0-10-124,0-9 68,0 0 22,6 2 112,5 8-101,8 7 79,6 8 22,2 6 0,4 4 78,0 4-44,11 12-34,-13-2 123,7 6-112,-19-10 34,-2-4 156,-6-2 147,-2-1-337,-5-1 22,2 0-21,1 0-1,4-9-22,4-5-23,1-10-100,0-4 100,-6 1-11,-2 4-78,-5 3 123,-1 7-258,-1 6 258,-7 4 124,-3 3-102,-7 7 101,-1 9-11,1 12-67,4 7 78,7 6-100,3 0-1,12 9 12,10-19-68,14-2 12,12-23-550,8-18-660,7-11-1110,2-17-1109,-18 1 3451,-7 2 0,-26 23 0,-4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4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1 15784,'-43'73'235,"10"-7"-302,32-36 34,6-2 33,8-6-146,8-9-112,7-6-346,5-5-539,-2-9-549,1-7-1300,-12-4 2992,-6-3 0,-12 12 0,-1 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5.0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1 139 11302,'42'13'3978,"-5"-4"-3855,-18-18-111,-1-4 10,0-6-33,-3-1-247,-1-17-179,-7 16 123,-1-10 180,-9 24 134,-7 4 112,-4 2-12,-6 3 80,1 12 179,1 6-158,5 12-89,6 2-56,4 1-11,3 0 0,10-3-11,5-5-68,15-10 34,5-8-302,5-6-461,2-12-772,0-8-280,-2-10-414,-6-8-651,-15 10 2880,-6 2 0,-12 16 0,-1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5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11896,'3'96'1322,"1"-2"-1322,-2-22-45,2 0-1153,5 13 122,-2-33 101,3 1-213,-6-40-381,-1-8 1569,-2-17 0,-1 9 0,0-8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5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29 251 9879,'-5'-55'2459,"-1"-1"1,-3-33-1429,4 61-516,2 13-357,3 9 469,1 4-370,9 2-21,1 5-46,9 5-134,-4 6 180,-2 5-202,-5 1 10,-4 2 12,-3 0 23,-2 0-158,-3-2 46,-2-4-5335,-3-24 2544,5-12-1198,5-12 4022,8-2 0,-2 18 0,-2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5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0 16255,'6'52'722,"0"-1"1,1 45-600,-13-36-123,-2-2-201,-3-4-214,2-12-560,3-13-212,3-15-292,1-7-2723,2-12 4202,0-8 0,0 6 0,0-6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6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1 417 18104,'23'-14'157,"2"2"-157,1 12-449,4 0-2498,24-6 1962,-19 1 312,14-4 415,-30 6 258,-4 1 191,-3 2 448,-5 0-68,-1 8-34,-3 4 2,-1 8-203,0 2 22,-1-4-223,0-4-113,1-6 225,0-5-57,0-1 404,-1-2-706,3-17-146,-1-3-134,4-18-90,0-2 180,0-2-169,2-3 393,-1 9 78,1 7 22,-2 12 113,-2 10 234,0 5 1,3 6 168,1 9-314,5 10-78,5 9-45,0 2-57,5-3-44,11 0 34,-8-12 0,6-5-12,-14-11 68,-3-3 44,-2-5-56,1-9-100,0-9 22,0-10 0,0-2-134,5-7 134,-7 14-79,2 2 90,-9 18-11,1 5 0,-4 2 12,5 1 55,0 0 78,16-9 135,-5 1-268,12-11 123,-10 2-12,-1-2-101,-6 0 102,-4 1-80,-5 2-21,-3-2-214,-6 8 191,-7 0 0,-7 8 45,-7 16 157,-3 10-68,2 21 247,5 9-23,7 4-246,7 0 68,5-4-180,17-7-68,33-9-312,5-18-786,25-7-1198,-22-19-3295,-21-2 5659,-14-5 0,-18 6 0,-3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4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18630,'2'93'2017,"1"-7"-1624,-3-26-360,0-4 79,0-7-112,2-10-134,0-10-113,4-11-1064,1-9-1199,3-6-6028,-2-7 8538,2-8 0,-7 6 0,0-5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7.0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202 142 16524,'-27'-74'1770,"4"15"-1422,16 53-259,1 3-66,1 5 21,-1 16 24,0 16-68,2 24 44,2 16-55,4 9 11,7 7-89,2-1-35,6-3-346,-4-9 111,-5-10-145,-4-11-67,-3-11 268,-1-12 11,-8-9-1108,-15-13 313,-4-7-145,-8-19 380,7-9 717,5-14 135,4-4 516,8 4 167,5 2 360,5 4-125,13 7-189,7-1-304,14 6-324,4 0 34,3 2-135,0 1-56,2 1-560,-1-1-1615,-3 1-401,-3 1-2007,-14 6 4639,-7 3 0,-12 6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7.3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0 275 13600,'28'53'-763,"-3"-20"539,-10-64 90,-3-10 134,-3-8 224,-4-3 213,-3 0 661,-2 3 291,-3 12 23,-4 9-684,-3 14-571,-2 8-146,3 5-11,1 10-145,4 7-595,1 12-739,3 6-1972,0-8 3451,0-4 0,0-15 0,0-3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7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1 108 17655,'75'23'337,"-12"-10"-315,-46-26-22,-5-5 45,-2-4-45,-5-1 0,-2 2-56,-2 3 23,-1 4-80,-2 5 113,-5 5 22,-3 3 57,-4 12-45,0 10 22,4 15 22,2 9 1,4 1-68,3 0-22,3-6 11,10-9-179,6-10-80,14-11-480,3-6-751,4-21-819,1-10-1567,-13-9 3876,-5-3 0,-17 23 0,-2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7.9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17386,'0'66'142,"0"0"0,0-5 0,0-4-142,0 12-22,0-7-270,5-12-536,6-14-237,8-13-896,7-12-1288,-5-7 3249,2-16 0,-16 10 0,0-10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18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78 202 13140,'0'-14'2196,"0"3"-1949,-29 72-214,18-18 46,-21 51-147,27-38 102,13 2 593,43-71-683,-18 4 56,27-66 0,-42 14 123,-3-1 1,-2-1 167,-5 4 90,-2 9 67,-4 13-10,-2 13-438,0 13-23,0 13 23,0 22 12,0 16 44,0 20-56,1 5 11,5-4-78,4-11-225,8-14-257,4-18 291,4-9 23,8-15-404,4-16 57,5-12 302,-1-15 280,-3-1 78,-7-1 381,-8 5 516,-11 5-146,-6 8 538,-6 4-1210,-1 13 33,0 5-190,0 9-11,0 2-134,1 9 245,11 5-100,8 12 0,17 2-11,5 1-56,17 8 67,-20-9 11,-4 12 79,-27-7 403,-23 7-45,-10 2-313,-18-3-135,-8-6-1636,-9-12-2667,28-9 4303,1-15 0,30 1 0,1-5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4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 26 14260,'-5'-15'875,"1"4"-786,4 11 124,0 0-213,-40 34 0,29-20-11,-32 25-12,42-28-55,-2-3 44,3 3-10,0 1 88,7 4-44,1 4 0,9 0 79,-1 1-90,2-1 11,-4-2 0,-3 1 0,-4-2 56,-3-1 56,-3 4-12,-1 0-100,-9 2 146,-1 0-146,-10 0-90,-5-1 68,6-9-112,-1-3-786,12-10-738,3-14-34,4-8-1187,1-7 2879,7-1 0,-6 18 0,5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4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15403,'20'77'628,"-5"-5"-505,-15-15-123,0-1 0,0-1-370,0-4-391,-1-6-326,-1-6-538,-3-8-3526,-2-9 3301,1-10 1850,-1-6 0,5-6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5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1 154 14753,'48'-42'-45,"-3"6"-201,-18 25 123,-1 5 55,-2 1-100,-2 5 68,-5 0 100,-2 3 67,-4 6 112,-3 5-33,-4 6 178,-1-2-54,-2 0-46,-1-3 202,0-4-214,0-4-10,0-3 112,0-3-393,0 0-313,0-11-325,0-8-280,4-11-1,7-3 450,9 2-24,6 7 101,3 6 471,-2 7 12,-1 6 212,-4 3 157,-3 1 168,-5 5 33,-5 5 214,-3 6 45,-4 15-460,-1-7-303,-1 7 23,0-15-101,0-4 0,0-7-56,0-2-707,0-4-850,0-14-348,0-11 1961,0-17 0,0 16 0,0 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5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12535,'2'-9'2095,"0"2"-2106,-2 7-90,0 0-1423,8 12-235,1-2-695,3 5 2454,0-8 0,-8-6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5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77 200 15157,'-32'85'235,"6"-7"-112,15-35-123,6 0-156,2-6 122,3-9 34,8-11-886,41-52 562,-17 1-719,30-43 1082,-43 23 1,-5-2 207,4-15-191,-6 18 0,-3 3 504,-7 7 393,-1 12-438,-1 14-448,0 8 101,0 8 34,-2 16 134,-1 8-280,-2 19 23,1 7-79,0 2-113,3-2-55,1-6-258,0-8-78,2-7 168,5-7-124,7-1 382,0-10 78,4-1 56,-6-8 67,1-1 124,0 0 257,1 0-89,1 0 223,10 0-514,-5-2 89,8-5-213,-9-3 33,-1-6-33,-2-1 12,-3-1-12,-5 0 0,-3 2 44,-4 3-223,-6 0 179,-5 7 112,-7 0-56,-5 6 168,-1 8 90,2 10 22,4 11 269,8 12 11,7 23-347,15-16-224,9 11 11,14-34-56,8-11-246,5-9-415,4-20-1357,6-10-637,-18-8 2655,-3-2 0,-28 20 0,-3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5.3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16446,'-2'61'395,"0"0"1,1-3 0,0-7-228,2 4-146,1-6-44,-1-11-202,2-12-1143,0-13-224,2-7-2107,-2-9 3698,2-8 0,-4 5 0,0-4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7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21 117 13443,'-8'0'1680,"2"0"-1601,6 0 996,0 0-806,27-44 168,-15 28-179,19-31-236,-22 41 23,-3 4-11,0 1-12,-1 1-22,-3 9-123,0 7 44,-2 12 68,-3 9-11,-9 4 22,-5 1 0,-7 0 45,2-8-57,8-6 12,4-8 0,6-8 68,3-3 88,1-2 35,10-1 66,4-2-145,14-2 24,23-2-181,-12-6-158,13-4-827,-20-6-583,-4-1-1290,-4 1-3170,-11 5 6073,-4 1 0,-9 7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7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17790,'4'82'-404,"-1"-15"-649,-1-57-964,2-4-538,3-4 2555,-1-2 0,-2 0 0,-2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8.1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54 16670,'78'-41'1176,"-9"28"-1221,-64 61 0,-13 14 101,11-3-84,-11 2 0,-3-7 28,3-33 0,5-7 78,2-7 12,3-4 157,10-2-236,9-2-11,10-8 0,4-3-336,0-8-504,-3 3-1177,-5 1-3888,-12 6 5905,-6 1 0,-9 8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8.4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18306,'53'42'369,"0"1"1,-5-3-1,-8 1-200,-7 18-169,-13 5-180,-10 6-55,-7 2-459,-20 0-942,-8 2-1804,-11-25 3440,-3-6 0,22-32 0,2-3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48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0 17857,'-17'76'411,"1"-1"0,-1 0 0,7-3-400,14-18 0,5-3-827,3 5 0,4-1 816,7-1 0,5-2-264,4-3 1,5-4-399,2-5 0,1-6-3439,21 6 4188,-5-17 0,-37-23 0,-7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57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12624,'-14'86'504,"2"-14"-414,12-50-45,0-4 224,2-7 0,3-4-34,2-3-212,6-3-23,2-1-493,6-8-348,5-6 24,1-9 234,1-3 538,-4-1 45,-3 3 45,-6 4 347,-4 5 269,-7 5 101,-2 7-302,-2 1 256,0 2 35,0 8-224,0 6-90,2 11-157,1 4-78,2-1-191,0-1 11,2-6-44,0-3-79,1-7-224,1-5-560,2-3-784,6-3-1312,5-14 2981,-3 1 0,-4-4 0,-10 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6:58.0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15090,'2'47'45,"-1"-4"-45,4-17 89,1-1-33,7-3 56,-2-2-78,0-5 11,-5-2 100,-1-4-78,-4-2-11,-1-1 168,0-3-190,-1 2 67,-6-3-68,0 1-10,-5-3-23,3 0-157,4 0-1345,2-7 629,4-2-125,9-7-212,6 0 684,11-1 436,2 3 90,1 2 79,-3 2 559,-2 4 113,-3 2 134,-4 3 101,-3 0-168,-3-1-202,0-2-168,-1-4-44,2-4-303,0-5-79,1-4-44,-1-4-427,1-11 181,-8 12-57,0-5 90,-6 15 179,-2 6 56,-4 3 78,-6 5-78,-3 2 78,-2 10 471,4 7 493,2 28-403,6-7 370,5 28-875,10-31-67,5 3 56,12-28-123,4-5-224,6-8-1176,3-10-1570,-12 0 2970,-4-7 0,-18 9 0,-3 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00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14182,'5'27'908,"-1"0"-740,-4-4 0,0 1-123,0-1 33,0-3-44,0-4-34,0-3 0,0-6 22,0-2-11,0-4 12,0-1 77,4 0-100,4-4-134,6-9-124,3-7-89,3-8 190,1-2-67,-2 1 212,-1 4-32,-4 0 88,1 7 1,-5 3 101,-1 6-45,-3 5 101,-4 3 56,2 1-124,-1 0 101,5 8-89,-2 2 78,4 15-101,-4-8-33,0 3-57,-3-11 46,1-4-79,-2-1 0,2-4 56,0 0-33,2 0-23,6 0-303,5-9-11,7-3 269,1-6 0,2 0 45,1 6 34,-10 5 100,1 2 57,-11 4-90,-2 1 146,-1 4-12,1 7 11,-1 5-44,0 6-191,-1-2 0,1-2-11,1-3-190,2-3-438,3-5-526,5-3-1378,8-3-1961,-5-2 4493,3-4 0,-15 3 0,0-4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01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0 16367,'-42'71'146,"9"-13"-146,31-52 89,2-2-10,2-3-79,5-1-112,5 0-337,8-9 393,1-1-33,-1-6 89,-4 3 44,-4 6 57,-5 2 314,-3 4-101,-2 1 78,0 2 56,0 8-179,1 5-3515,1 7 3257,-1-2-11,3-1-337,4-9-245,5-3-539,7-12-391,1-7-561,4-7 3986,0-6-2899,-3 3 818,-3 2 168,-6 7 930,-4 5 202,-7 5-113,-2 2 1133,-2 1-1413,0 9 449,0 10-751,2 1-314,0 2 56,1-12-67,3-3-101,1-2 80,2-3-91,3-1-214,4-1-66,1 0-258,5-6-101,-2-1 382,0-4 234,-3 2 1,-4 5 44,-3 2 79,-3 2 292,-1 0-57,-2 0-56,2 5 67,-1 1 0,6 7-313,-2-6 11,5-1 101,-1-6-146,4 0-22,3-8-136,6-4-133,1-6 280,-1 3-79,-4 7 258,-4 6 67,-8 18 203,-2 9 55,-7 19-269,-1 7 0,-3 3-124,-19 27-122,2-21 22,-18 16-11,9-30-628,-1-8-717,1-9-940,2-10-2141,9-10 4437,6-6 0,8-3 0,3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09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26 11908,'-10'-14'884,"1"3"-32,9 11-549,-2 69 55,2-25-61,-2 7 0,0 3-73,-1 10 79,-3 1 212,0-2-179,-2-4-258,0-9-44,0-9-34,1-9-22,2-10-158,3-9-301,1-8-2724,1-3-100,0-15 3305,0-1 0,0-2 0,0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55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17230,'50'-3'44,"1"0"1,47 7 22,-29 15 437,1 13 1,-9 9-337,-15 9 605,-21 6-11,-13 5-471,-29 2-55,-16 2-236,-27 0-564,-15-4-365,-4-9-1638,5-12-3328,27-19 5895,18-10 0,23-11 0,6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09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8 11011,'3'-4'1849,"1"1"-1435,-4 3-403,-25 23 0,6-8-11,-21 17 12,15-17-1,4-6 11,6-1 12,7-5 11,4-1 146,3-2-135,1 1 201,0 3 460,2 2-335,5 6 21,6-1 112,5 2-22,3-1-168,-1-3-123,0-2-68,0-2-100,-2-2-34,3 0-23,-5-2-503,5 0-471,-2-1-785,2 0-2073,-7 0 3855,-2 0 0,-8 0 0,-2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09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1 144 12300,'6'9'2846,"28"5"-2813,-21-13 1,22-2-34,-23-10-168,-2-9-236,-2-2-245,-3-1-80,-3 1 225,-2 1 504,-3 2 190,-5 5-111,-5 5 156,-4 4 236,1 4 302,2 13-145,3 6-337,4 15 224,3 23-459,2-15 56,9 10-22,4-26 145,10-7-235,3-8-135,3-5-391,4-4-483,4-12-907,4-5-503,0-13-1918,-11 6 4337,-6 1 0,-16 14 0,-3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09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13790,'6'98'3372,"-1"-20"-3372,-4-78-33,4-8-1077,3-8 80,7-11-382,4-5-740,4 1 864,2 4 369,-2 7-302,1 8-437,-11 6 1658,-1 4 0,-11 2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0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0 214 16031,'18'72'1995,"4"-14"-1995,-12-65-281,10-7-66,1-11 11,2-2 212,2 0 124,-2 7 0,-3 5 34,-3 6 190,-4 4 134,-2 3-22,-1 2-55,-1 3-46,0 5-100,1 3-113,-2 3 1,1-3-12,-2-3-11,3-5-437,0 0-404,6-3-526,3-5-526,8-6-337,5-7 638,2-5 1066,-3 5 526,-3 4 986,-7 6 292,-7 4 32,-4 2-55,-4 2-369,1 0 481,6-8-1210,-1-1-135,6-11-22,-5 1-45,-4 1-67,-3-1-89,-4 5-2,-2 1 2,0 5 111,-3 4 57,-9 1 33,0 17 246,-6 7 259,6 17 144,4 6-133,3 2-169,3-1-235,2-6-56,21 1 45,0-19-101,23-3-325,-1-21-773,6-17-560,5-12 391,1-20-872,0-4 65,-4-6-2250,-20 15 4324,-7 4 0,-21 28 0,-1 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1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0 14451,'-12'61'1303,"-1"-1"1,2-1 0,0-3-1013,0 29-90,2-3-111,6-11-68,1-13-22,2-15-22,1-14-325,5-15-258,6-6-729,9-12-346,6-14-718,4-9 347,3-14-1221,1-2 3272,-3 1 169,-3 4 1511,-7 4 359,-6 8 281,-5 7-438,-6 6-414,-2 6-393,-3 4 113,0 2-1143,0 13-11,0 2 22,6 13-45,6 2 34,12-1-12,9 3-10,4-1-23,-3-3-23,-6-1 23,-11-1 236,-10-1 212,-7 0-134,-13-2-202,-5-2-90,-10-4-22,2-4-896,4-4-1076,5-2-2835,7-4 4807,3 0 0,6-2 0,1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4.2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 13095,'3'10'2051,"-1"-2"-1469,-1 59-470,-5-23 11,2 7 1,0 3 100,-6 9 56,2 2 67,2-3-33,3-8-124,1-4-100,5-8-56,5-7-23,5-7 22,6-8-33,2-9-593,4-6-1222,3-10-1816,-7-7 3631,-6-5 0,-11 5 0,-4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4.4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0 133 15650,'54'-18'-27,"0"1"1,-2 0 0,-4 4-904,13 2-863,-1 0-78,-2-4-672,-20 3 2543,-7 0 0,-24 8 0,-3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4.6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12916,'-5'80'2487,"1"-11"-2072,8-42 55,10-7-279,6-7-79,12-6-11,1-5-56,1-13-12,-2-6 371,-13-44-416,-24 31-615,-18-19-661,-25 44-1413,10 4 2701,1 8 0,23-5 0,5 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5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1 15045,'-80'40'706,"13"-4"-538,44-11 179,6 0 79,7 3-247,6 1-67,3 3-112,11-5 0,11-4-302,16-9-684,14-7-606,6-5-1018,7-14-1155,-18 0 3765,-6-11 0,-28 13 0,-4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6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8 10675,'3'0'3776,"1"0"-2656,-4 0-1120,-17 57 0,13-37 56,-8 42-33,25-55-12,9-4-11,8-3-179,2-10 56,0-4 123,-4-10 33,-7-2 23,-9 4 56,-7 4 191,-5 2-68,-9 5-235,-6 2 0,-12 5 0,-3 2-79,-1 3-637,5 6-741,7 2-952,8 4-796,7-4 3205,8-5 0,-3-3 0,4-1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1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88 11168,'0'-15'2745,"0"2"-1905,0 13 2107,0 0-2229,8-26-416,-7 19-246,7-20 78,-8 37-122,0 14 77,0 19-89,-1 17 45,-3 10-67,2 4 22,-1-2 0,4-5-45,9-12-11,5-11-56,7-14-291,2-13-416,0-10-54,-3-10-1895,-3-13-2499,-8-3 5267,-4-8 0,-6 13 0,0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6.3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13140,'10'0'2611,"-2"0"-2511,-8 0 158,0 0-180,6 49-33,-5-32-34,4 35 23,-4-47 224,4-3-258,5-4-78,8-10-595,7-5 248,4-11 335,5 3 56,-2 1 34,-4 9 45,-5 6 314,-8 6 156,-5 3 202,-5 13-213,-3 7-145,-2 17-225,0 3-56,0-1-78,0-7-44,0-9-472,0-10-1063,0-8-1682,1-3 3261,2-8 0,-1 5 0,1-4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7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114 70 18507,'-7'-1'1054,"2"0"-987,4 1-67,0 0-23,-2 0 23,-4 0 56,-3 9-56,-5 5 23,-1 9-12,-1 2-11,2-2 0,6-5-34,3-3 12,4-8 22,2-1 45,0-3-23,0 0 23,0 1-23,0 0-22,0 1 0,2 1 12,1-1 10,1-3-11,1 0 12,-1-2-1,-2 0 101,0 0 34,-2 0-112,2 0-34,0 0-33,-1 0 22,1 0-68,-1 0 24,2-3-102,0-6-78,0-4 67,0-5 45,-1 1-68,0-1 91,0 1 10,-1-2 1,-1 0 22,0-1 34,0-1 22,0 1 22,0 1 124,0 6 55,0 3-44,0 7-22,0 0-57,0 3 113,0 6-1,0 4-55,0 8-46,0 5 124,3 3-79,1 1-33,4 2-67,-1 0 11,1 0 33,-1-2-44,0-3 10,0-5 24,0-3-12,-1-5-22,0-4 22,-3-4 45,3-2 111,1-1 1,5 0-134,7-8-79,4-6 0,17-19 0,-11 6 11,6-5-11,-15 12 0,-5 4-11,-2 1-135,-3 1-156,-2 0-662,2-7 135,-4 7-292,1-3-817,-5 11-1042,1 1-3621,-3 4 6601,1 0 0,-1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7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35 14036,'2'-7'1614,"0"0"-1267,-2 7 303,0 0-605,-33 34 179,22-13 56,-24 29-202,32-25 12,2-4 0,2-6 89,8-6-123,6-4-56,10-3 0,5-9-11,0-7 11,0-8 0,-4-7 22,-4 0 23,-8 2 56,-6 4 191,-5 3-136,-4 5-100,-9 5-56,-5 5-22,-10 3-12,2 2-470,5 3-840,7 1-786,6 1 170,6-1-1021,7-3 2981,4-1 0,-3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8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1 17129,'-5'56'452,"0"-1"0,0-2 0,0-3-183,-4 14 33,2-4-134,2-5-123,3-10-23,1-10-22,1-11-45,0-8-593,3-8 56,4-5-730,7-2-1007,8-10-819,-2-2 3138,2-8 0,-13 8 0,-2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8.4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72 18216,'31'48'784,"1"-1"1,22 30-472,-40-65 23,2-5-33,1-4-57,1-2-224,5-9-22,2-10-190,3-12-292,0-9-313,-3 0-225,-3 2-548,-5 5-875,-2 5-493,-2 7 2936,-5 9 0,-2 5 0,-5 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18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1 126 18104,'79'-29'157,"-15"3"-202,-51 9-594,-7-3 292,-3 7-34,-3-1 381,-9 10 11,-5 2 23,-10 2 470,-9 26 0,9-4-67,-3 24 22,17-10-55,4 1-203,4 0-10,6-1-146,11-3-34,10-8-11,16-9-639,13-8-1467,10-12-2813,-13-6 4919,-4-6 0,-32 5 0,-3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0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 13432,'5'-6'1669,"-1"0"-1591,-4 6 314,0 0-156,10 8 200,-4 4 24,8 9-79,-7 4-359,1 2 46,0 0-68,3-1 33,-1-4-78,2-4-22,0-5-90,0-6 135,3-3 44,0-4-44,5-10-90,2-7-370,3-12 202,-2-6-79,-1 1 292,-5 3 45,-4 8 44,-4 5 23,-5 8 190,-2 5-145,-2 3-68,0 2 314,1 4 46,2 7-69,0 6-178,4 4 21,1 0 57,4-5-112,1-4 145,2-5 304,6-3-113,-3-3-336,5-2-12,-6-8-44,7-13-112,-7 1 0,2-8-202,-9 13-90,-4 3-425,-3 5-684,-2 4-7642,-1 3 9110,0 7 0,0-5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1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16703,'2'8'3048,"0"-2"-2667,-2-6-370,0 0-302,5 4-919,-1-3-572,2 3-1154,-2-4 2936,-2 0 0,-1 0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2.7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12938,'0'13'2275,"0"-2"-2275,0-11-67,0 0 67,37-15 56,-24 11-45,28-11-11,-35 14 0,-3 1 78,-1 0-33,-2 4 190,0 8 34,0 11 45,0 8-314,-5 3 45,-1 0-1,-2-3 1,4-6-90,2-6-33,2-9-549,0-4-438,0-5-1545,4-9 2610,3-7 0,-1 4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2.8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15202,'-6'76'-1253,"2"-14"1,5-54 0,1-3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1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1 131 14529,'49'-24'-407,"1"0"0,-1 2 0,-4 3-2047,-1 1 2454,-4 4 0,-29 9 0,-4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3.3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38 14887,'5'32'-716,"1"-6"615,4-26-201,4-7-91,5-5 393,4-7 1042,23-9-504,-26 14 179,14-1-448,-32 18 145,0 4-77,1 3-281,-1 3 112,0-4-168,2-1 56,-2-3 34,3-3-57,-2-1-33,5-1 0,5 0-425,5-6 166,5-2 215,0-4 44,-1 3 56,-4 4-11,-4 3 246,-7 2 12,-1 0-68,-2 2 78,0 7-111,0 2-180,-1 6 46,0-3-68,0-3-68,2-2-223,4-5-852,5-2-55,8-2-2243,8-9-1612,-4 0 5053,1-8 0,-17 10 0,-3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4.0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 17554,'-34'78'325,"8"-14"-302,22-44-23,3-8 44,1-5 2,0-5 44,3-2-90,7 0-68,6-8 12,5 0 56,-1-8 0,-5 5 90,-5 3 123,-5 4 145,-3 3 292,-2 1-617,0 5-33,0-1 45,2 3-90,3-3-67,6-1-414,9-2-304,9-1-996,11-9-1838,51-26 3407,-37 9 257,25-15 896,-62 26 852,-8 6-807,-8 4-258,-1 3-32,-4 2-159,-3 0 92,-5 2-260,0 8-189,-1 4 89,4 8-213,4 0 11,2-4 34,3-1-22,0-7-68,6-2-111,6-5-359,10-1 223,4-2 158,3 0-34,-5 0 90,-4 0 67,-6 4 437,-4 37-45,-6 6 202,-2 40-381,-7-5-12,-3 3 192,-8-5 10,-6 7-302,5-35-56,-1-2 123,12-38-168,3-10-1087,3-24 34,4-16-818,10-26-1514,9-13-3147,0 14 6532,2 8 0,-17 35 0,0 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4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0 233 18653,'46'-19'638,"-5"0"-548,-17 7-34,-1 0-34,-3-1-22,-4-1-56,-4 1 34,-5-1-247,-4-1 112,-2-3-78,-1-2-90,-5-4-11,-4 5 325,-9 5 22,-3 8 90,-5 7 145,1 16 314,-1 12 438,3 44-595,10-14-392,5 18 0,19-31 90,12-13-101,20-14-392,14-9-1412,12-12 1804,-6-19 0,-23 13 0,-16-11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8.2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1 13980,'-13'53'463,"-1"1"0,2-3 1,0-3-419,-7 16-1,5 4 24,7-3 256,3-4-223,4-8-22,9-12 44,5-10-123,11-12-56,1-11-448,0-5-1782,-1-16-2106,-12-3 4392,-3-11 0,-9 13 0,-1 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8.4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1 100 15762,'65'-16'-998,"0"-1"1,-2 1 0,-5 1-2073,2-2 3070,-9 4 0,-37 9 0,-4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8.6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18 14540,'-22'72'527,"19"-16"-527,30-50-303,18-5 258,6-12-100,0-6 145,-4-11 78,-9-3 90,-14 5 281,-74-5-1256,26 25-919,-50 3-1277,60 17 3003,7 0 0,7-9 0,0-1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9.2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57 138 16961,'52'2'84,"0"0"0,34-4-129,-57-25-33,-8 2-34,-8-1-280,-7 4-191,-4 3 515,-13 7 35,-10 6 66,-16 4 68,-13 16-34,-4 10 337,2 19 268,8 7-347,13 2-157,15 2 45,15 14-247,22-23-89,14 1-515,22-33-349,7-15-839,12-19-1266,2-14-2018,-22-4 5110,-8 2 0,-35 21 0,-5 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9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1 17398,'-58'74'594,"5"-6"-594,18-25-46,7-9-43,8-9-785,8-12-482,6-6-884,4-8-2893,2-9 5133,0-6 0,0 4 0,0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9.5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14361,'0'-6'4773,"0"1"-4582,35 72 123,-14-32-275,4 9 0,1-1 6,3-10-90,-1-8-213,0-9-481,-1-8-505,2-5-1972,2-15 3216,-5-12 0,-9 6 0,-9-2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29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16232,'1'57'810,"-1"-1"1,-1 0 0,-1-3-553,-4 21-933,-7 3 709,3-2-34,0-6 266,2-10-378,4-15-223,1-16-1122,3-14-526,0-9-1390,0-19-1531,0-2 4904,0-12 0,0 12 0,0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1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13274,'12'3'3519,"3"63"-2959,-11-26-370,7 54-78,-4-40-78,1-2 11,0-9-1,-2-8 12,0-12-22,-2-10-2902,44-86 2699,-23 37 169,5-12 0,0 2 169,-6 18 346,-7 13 169,-2 7 33,-3 6 22,-2 3-256,0 11-226,0 5 1,-2 13-157,1 3-12,-3 0-66,1-2 44,-2-6-90,-3-5 23,1-7-369,-1-6-124,0-4-661,3-5-1009,5-14-840,6-8 45,0-7 2958,1 3 0,-10 16 0,-1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0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75 13678,'0'-11'3608,"0"3"-3250,0 8-257,16-6 0,-3 5-101,15-4-157,-3 6 22,1-1-245,5 0 200,0 0 91,1 0-12,-4 2 67,-6 3 1,-7 4-23,-8 2 11,-4 1 45,-3-1 0,0-2 123,0-3 90,0-2 56,0-2-527,0-1-67,2-11-11,6-2 246,6-9 90,8 1-33,4 1 10,4 6-705,-2 2 605,1 5-1759,-3 3-1783,-10 1 3665,-4 2 0,-10 0 0,-1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0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122 119 16916,'-33'48'229,"1"1"1,-20 31-118,49-56 269,2-10-347,7-6-23,9-6-11,11-9-415,10-10 247,2-12 56,0-5 112,-5 0 90,-6 9 145,-10 6 259,-6 9 21,-8 5-437,-2 4 23,-1 2 157,0 8-191,0 8 23,-2 8-90,1 1 0,-1-4-124,6-7-77,11-6-505,9-6-1210,13-18 280,7-7-493,3-17-258,1-2 1693,-6-2 369,2-8 2017,-19 18 448,-3 1-538,-18 23-1210,-4 5 169,0 3 660,-3 16-336,-6 7-44,-4 19-438,-4 5-190,4 4 33,3-5-235,5-4-11,3-11 0,4-10-235,11-10-179,8-8-1368,17-21-807,7-12-682,6-23 3271,-14 7 0,-11 15 0,-17 19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1.0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16838,'1'63'377,"0"1"0,1-5 1,-2-4-233,0 12-44,0-4 11,1-8-112,4-10-78,-1-13-57,3-13-1154,-5-10-1008,0-5-5210,-2-12 7507,0-3 0,0 2 0,0-1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1.2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12 131 15818,'-7'-5'4079,"2"1"-3620,5 4-403,0 0-56,61-29-303,-19 12-504,4-3 1,1 0 806,-2 2 0,-17 7 0,-16 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3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336 16 14473,'-85'-9'919,"15"2"-784,48 15 201,4 11 201,2 14-178,3 15 78,5 9-179,4 8-102,3 7-122,1 2 0,0 1 100,-2-3-134,-1-3 0,-4-5-11,-3-9 11,-2-8-11,-1-9-1,1-12-413,2-7-236,1-11-180,1-4-1410,2-6-1436,2-7 3687,2-5 0,2 3 0,0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3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94 16008,'0'-8'1446,"0"2"-729,0 6-414,0 0-303,58-2 44,-21-1-100,50-4-201,-34-2-539,-1-4-1131,0-3-1681,-17 3 3608,-8 2 0,-20 8 0,-4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3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77 15459,'92'28'1099,"-18"-6"-1099,-59-41-158,-9 3-503,1-13-11,-6 8 224,-5 6 280,-7 1 168,-5 7 22,-8 2 280,1 4 102,1 8 0,2 9-24,6 10-77,5 9-236,4 1-11,4 1 1,6-3-114,11-6-156,11-7-212,16-9-348,9-7-650,9-6-684,6-12-548,-17 1 2655,-7-10 0,-29 13 0,-6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4.1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94 29 12087,'7'-16'3070,"0"4"-2196,-7 12-561,0 0 91,-45 53-135,31-9-247,-31 21 90,42-30 135,12-30-247,6-2-68,11-7-223,6-6-101,1-5 347,-4-5 12,-6 4 33,-8 6-23,-7 5 68,-4 3 392,-3 2 201,-1 9-391,0 6-34,0 12-213,2 0 23,0-1 10,8-5-33,-1-11 0,7-3-280,1-12-784,6-12-841,3-12-852,3-13-1456,-9 8 4213,-4-1 0,-12 22 0,-1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4.3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0 15695,'-5'71'666,"-1"0"1,1-1 0,-1 27 0,1-12-667,4-18 56,1-12-135,0-15-627,0-16-1132,1-13-525,2-7 2363,-1-10 0,1 5 0,-3-6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5.1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0 196 15885,'90'12'34,"-14"-2"-57,-45-8-10,-5-1-102,-3-1-626,8-3 996,-18 2 202,7-2 706,-20 8-337,0 7-346,0 8-12,0 7-168,0 1-157,2-2 0,1-5-78,3-5-45,1-5 79,1-7-68,4-2-22,3-2-213,8-9-616,4-7-158,5-12-302,2-5 561,-2 2 335,-2 3 281,-8 6 123,-3 8 101,-10 5 325,-2 5 89,-6 3 763,1 6-842,-2 4-167,2 4 56,-1 1-235,1-2-56,0-5 67,1-2-68,0-3-33,5-1-134,0-1-628,8-9-404,3-2 483,4-8 133,1 3 46,2 3 504,-3 6 0,-2 4 180,-2 2 167,-2 1 1,1 0 268,10 3-426,-5-3 124,7 3 123,-8-3-157,-1-2-112,0-6-224,10-18 23,-9 2-359,4-11-23,-13 13-33,-6 2 145,-2 3 102,-4 4 201,-1 3 11,-1 5 157,-6 2 45,-1 4 515,-5 10 964,-1 24-953,7 4-291,1 16-77,8-12-114,12-2-246,10-6-11,42-6 0,10-20 0,-18-1 0,-12-15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2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16860,'13'58'414,"5"-20"-895,-5-63-449,11-6-79,3 1-1680,4 1-1457,-9 13 4146,-1 4 0,-14 10 0,-2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6.4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16468,'6'79'638,"-4"-13"-615,-5-43 10,-1-5-66,2-8-79,1-4-179,1-4-248,0-2 394,5-1-191,9-11 11,10-5-89,9-12 211,5-1-32,1 0 235,-1 4 0,-5 6 45,-8 5 0,-8 8 123,-9 4-68,-5 3 461,-3 3-180,0 8 89,0 8-99,0 8-181,0 2 68,0 0-90,0-5-168,0 0 56,0-13-12,4-1-32,6-9-12,10-7-168,7-9-336,7-9-1,0-6 494,1 3-12,-6 6 23,-6 7 68,-8 7-12,-8 4 157,-4 3 515,-3 2-370,0 7-279,0 5-57,0 10-89,2-9-11,5 2-460,6-14-874,10-1-526,10-2-1356,-5-5 3294,3-2 0,-19 0 0,-3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6.7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1 17218,'-34'46'95,"1"0"1,-19 28-231,46-57 135,5-8 213,1-5-112,7-3-67,9-2-34,8-9-168,7-3 112,-2-8 22,-3 4 34,-6 4 0,-9 8 22,-6 1 158,-4 4 246,-1 0-213,0 8-180,0 0-66,0 5 33,0-4-382,0-3-211,4-4-662,9-1-381,11-1-829,12-10-527,-5 1 2992,0-8 0,-20 9 0,-3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6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 12927,'0'73'1326,"-1"0"0,2-4 0,-3-3-1248,-7 18-67,3-2-22,-1-5 0,5-10-258,0-17-235,2-15-448,0-19-1514,0-9-234,0-39-1378,0 9 4078,0-30 0,0 34 0,0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7.1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18989,'84'8'425,"-13"1"-413,-44 13 67,-4-2-1,-4-2-381,-37 24 135,8-28-235,-24 18-292,25-33-1098,5-8-201,8-6-1435,5-2 3429,8-3 0,-7 14 0,1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37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 0 19358,'-33'20'0,"7"0"0,26 5 124,14 1-113,8 1 135,14 1-146,6-3 0,-6 0-22,-8-3 593,-66 25-437,-3-21-134,-4-3 0,-3-4-313,-21-5 313,9-9 0,29-1 0,11-4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5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10 9845,'-4'-5'1670,"1"1"-953,3 4 2074,0 0-2321,-1 4 124,1 13-449,-1 11 69,1 19-214,2 8 33,1 7-33,1 2 11,1-1-11,-1-8 0,-1-8 34,-2-11-90,1-11 45,0-11-371,0-8-54,2-4-169,1-9-561,5-11-470,10-37 1143,0 7 280,7-19 213,-7 28 0,-2 7 11,-1 9 34,-3 6-22,-6 10 201,-2 2-190,-5 5 694,-1 0-616,-5 2-79,-1 1 1,-3 2 11,-2 2-45,4-2 0,0 1 257,4-3 170,0 3 357,2 1-89,1 5-202,0 6-68,6 3-134,2 2-134,8-1-55,1-4-102,3-4-79,-5-4 56,0-4-55,-3-1-269,-3-4-370,1 0-617,0-1-952,3 0 2286,-2-3 0,-2 2 0,-5-2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6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0 237 12591,'9'0'2173,"-1"0"-1903,-8 0-102,0 0-123,51 10-23,-32-7-22,40 2-45,-48-16 34,-2-8-269,-4-6-214,-2-1-513,-2-2-81,-1 4 505,0 3 337,-7 6 246,-1 7 482,-8 3 45,1 4 369,1 10-33,3 9-494,3 14-10,4 10-79,3 2-224,3 2-44,8-5-1,6-11-11,7-8-247,19-13-33,-9-14-348,12-14-358,-14-14 337,-3-8-304,-1 0 662,-4 3 280,-3 9 22,-5 8 90,-3 9 314,-6 8 223,-3 3 23,-2 5-403,-1 6-23,0 6 124,0 5-203,0-3 68,0-5-78,0-4-34,0-7 191,1 0-45,2-2-79,4-6-179,4-10-347,4-10 44,1-10-537,15-9 840,-7 14-347,10-2-91,-12 21-100,-1 4-280,-4 6-291,-2 1-2353,-7 1 3462,-3 0 0,-5 0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7.3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1 440 16793,'13'65'672,"-3"-12"-639,-7-46 113,0-3-56,1-3-90,2-2 0,3-12-639,6-8 258,4-12 236,2-1 145,2 4 11,-2 7 45,-3 6-11,-4 8 235,-5 5-213,-3 3 168,-2 1-56,-1 0-167,1 7 156,0 2-202,3 9 12,-2-7-415,3-2-56,-1-7-191,3-2-10,3-3 144,2-2 304,1-3 246,1-1 78,-1 2-11,-1 1 225,0 2 100,0-2-100,0 0 66,1-2-291,-1-2-22,-3-4-45,0-2-45,-3-2 45,-3 2-33,-2 2-1,-3 4-67,-1 3 168,0 4-67,-3 0 90,-4 3-34,-4 11 348,-3 4 447,0 29-470,6-8-303,2 13 79,6-19-55,7-7-13,6-9-55,10-7-34,6-6-326,3-16-379,3-9-584,3-18 146,-3-6 370,-2-4-404,-4-2 270,-2-2-23,-7 2 672,-3 3 258,-7 10 1098,-4 10 471,-4 13-841,-2 9 964,0 7-526,0 25-472,-2 4-100,-1 27-224,-2 0-180,2 5-10,0-3-180,2-5 0,1-9-23,0-12-122,3-9-135,5-12-248,6-5 36,5-8-551,3-9-189,2-10 448,0-9 526,7-15 392,-9 13 314,1-6 304,-13 20 323,-4 6-179,-4 6-256,-1 5-2,-1 2-616,4 1 34,2 3-44,7 5-12,6 7 56,8 5-45,4 5-11,5 0 0,0 1 56,-3 1-34,-7-2 213,-6 0 113,-11-1 44,-4 0 168,-5-1-313,-7 0-124,-6-6-56,-9-2-67,-3-5-56,1-6-347,4-2-707,4-2-906,6-2-3295,5-3 5311,3-4 0,2 3 0,0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1.7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10877,'10'6'660,"-2"-1"259,-8-5 807,0 0-941,15 82-573,-5-26 51,1 8 1,0 4 161,3 22-699,2 9 335,-9-48 1,1 1-62,1 1 0,0-1 28,-1 0 0,0-1-84,5 40 34,-1-15-12,-2-20-492,-3-21-494,1-15-201,-3-12-1177,-2-7 2398,-1-13 0,-2 8 0,0-7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2.4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0 152 14124,'56'-17'134,"0"1"1,-1 0-1,-3 1-168,20-6-10,7 2-68,1 2 112,1 4-12,-3 4-77,-4 4 66,-2 1-76,-7 4-226,-7 0 247,-9 4 55,-11 2 29,-8 1 39,-6 3-5,-4-5 117,-1 2-135,-1-5-22,1 3 123,1 0-67,0 4 146,9 22-202,-8 1 268,4 25-88,-10-1 100,-3 10 168,-1 5-168,-1 6 0,-1 2-22,-1-22 0,1 1-67,3 28-191,-3-30 0,-1-2 0,4 14 0,0-5 33,-1-8-33,0-7 0,-1-9-11,-2 0 11,-4-16-45,-2-4 34,-2-13-34,-1-5-145,-10 0 10,-10 0 180,-17-1-67,-11 1 67,-13 0-34,8 2 1,-4 1-135,-37 3 128,29-2 1,-1 1-45,15-2 0,1 0-51,-1 0 1,0-1 117,1 0 1,0-1 16,-42 0-56,18-1-112,21-1-751,26 0-2140,16 0 3059,21-4 0,-7 3 0,9-3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4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14652,'8'0'1681,"2"56"-1479,-9-20-23,3 49-179,-9-37 34,-3 1 179,-4-6-124,2-3-33,2-9 146,4-6-180,2-6 12,2-3-34,4 1 0,10 0 123,10-1-78,10 1-23,6-3 79,0-3-22,1-2-57,-5-2-22,-6-2-381,-4-2-1154,-10 0-1916,-7-2 3451,-4 0 0,-5-1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2.4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13140,'1'14'2006,"0"-2"-1715,-1-12 45,0 0-336,-1 54-34,1-33 34,-1 40 202,3-51-45,4-5 112,2-3-236,5-7 24,1-9-35,0-10 695,0-47-717,-8 40 101,-3-24-224,-7 53 44,-1 4-672,-1 9-380,3 5-987,1 5-257,2-2 918,9-9-1949,-2-4 3406,9-5 0,-10-1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5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10 10529,'2'-3'2084,"0"-1"-1322,-2 4-762,1-2 863,0 2-314,0 12-269,-1 7 0,-7 20-78,-2 5-157,-9 6 89,0 3-11,1-2-67,5-2 23,4-11-79,5-5-45,2-11 23,1-6-57,0-8-369,0-4-381,6-2-1367,3-4-2331,2-3 4527,-1-3 0,-7 1 0,-1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5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15 182 9868,'-8'7'1893,"2"-1"-1175,6-6 235,0 0-853,24 2 80,-4-4 10,27-3-179,-4-5 68,11-3-79,9-4 56,12 2-56,8-1 0,6 2-298,2 1 242,0 0 23,-5 1 33,-4-2 0,-7-1-23,-11 2 12,-13 2-246,-16 3 44,-14 4-382,-12 2-559,-6 2 538,-3 0-1647,-5 0 2337,-2 0 0,0 0 1,1 0-1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7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9666,'6'-3'1625,"-1"1"-1278,-5 2 1570,0 0-1133,28 12-292,-17 9 47,22 17-214,-22 12-12,-2 6 34,2 7-291,0 7 57,0 5-113,0 3 56,-1-2-45,0-5-11,-1-10 0,-1-8-33,0-12 33,-2-7 0,0-10-12,0-3-21,0-7-12,1-1-314,-1-3 23,-1-2-101,0 0-504,1-3-180,0 0-336,2-4-783,-3 0 2240,-1-1 0,-3 0 0,-1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7.3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259 0 15784,'-45'47'7,"-1"0"1,4-2 0,5-5-669,6-1-684,2-2-1299,12-15 2644,7-7 0,9-14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49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12 8266,'-12'-7'2611,"3"2"-1951,9 5 1313,0 0-775,-1 4-637,0 11-259,0 6 23,4 13-246,2 2 77,3 2-133,-1-1-23,0-3 22,-1-5 1,-1-5-46,-2-6 23,0-6-392,-2-6-123,1-3-695,-1-3-1312,1 0 2522,-1-2 0,-1 2 0,0-2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0.5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0 174 13924,'95'-26'560,"-7"1"-582,-26 6-113,1-1-111,5 0 201,0 0-201,0 4 123,-4 2 78,-7 6-33,-9 3 10,-11 4 1,-11 1-34,-7 1 78,-8 5 46,-2 0-23,-3 4 280,0 0-123,-2-2 34,0 2-24,0-1-144,1 2 89,1 1-79,2 1-10,0 4 167,3 2-156,-1 4 33,3 3 0,1 5-67,1 5 146,3 5-90,0 5-56,2 4 79,2 2-57,0 2 1,1-2-23,-1 0 33,-2-3 91,-4-3-57,-3-5 34,-4-7 89,-5-4-168,-2-9 1,-2-5-23,0-6 22,0-5 45,0-1-67,0-3-2566,0 0 1368,0 2 212,0 0-337,-1 2-615,0-3 1938,-1-1 0,1-1 0,-1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1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498 1 12546,'0'7'2992,"0"0"-2690,0-7-22,0 0-89,-68 54-135,24-25-84,-7 7 0,-3 0 28,-10-6-493,0-4-494,4-8-1231,11-7-3396,23-7 5614,9-4 0,17 0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1.6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16602,'15'4'-1334,"-5"1"1,-7-7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1.8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89 15661,'6'-6'1322,"0"1"-1803,-6 5-1783,0 0-3092,39-30 5356,-24 18 0,25-19 0,-35 27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2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0 114 15515,'5'-9'1748,"-1"2"-1860,-4 7-6095,0 0 6207,45-43 0,-34 32 0,33-33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3.2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1 277 18227,'11'58'247,"0"-11"-135,-3-41-112,4-3 0,7-3 0,8-5-34,10-9-67,5-6 90,5-6-56,-6 4-23,-5 5 90,-11 8 0,-9 4 504,0 4-504,-9 1-33,7 0 33,-3 0-101,1 0 90,1 0 11,-4 0 0,0 0-56,-5 0 112,-1 2-56,-2 6 89,1 7-33,0 9-33,0 7-23,1 5 44,0 6 158,0 5-112,-2 2 134,1 4 146,-2-2-113,0 3 113,-6-7-146,0-3-78,-6-9 134,-2-4-269,3-16-11,0-4-202,5-19-100,4-17-180,0-21-594,3-25-683,12-17 442,7 16 1,5 0 1237,-2 16 1,2 2-263,10-16 0,2 4 554,16-11 426,-2 16 459,-8 13 79,-8 18-583,-9 14-79,-7 9 101,-7 23-212,-5 37-236,-3 4-135,-3 28 281,-1-24-236,-3-9-22,-1-10 738,-2-15-794,2-13 168,2-9-168,2-11-246,6-13 235,13-14-68,35-30 102,-4 16-1,17-3 135,-28 35 78,-5 8-89,-10 23 89,1 35-493,-11-1-548,-1 22-1626,-7-33-5557,-3-18 7989,-1-9 0,-2-12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7:52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16714,'6'-5'-2244,"-3"1"0,-3 4 1,-3 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0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63 12132,'-4'0'2229,"1"0"-492,3 0-1502,-4 0 247,2 0-168,-2 0-79,4 0-67,8 0-34,4 0-66,11-3-35,4-2-10,3-3-23,-1 0 0,-1-1 0,-4 3 0,-2-1-12,-6 2 1,-2 2 0,-3-1-179,-3 2-57,-2 1-55,-1 0 44,-1 1 45,-2 0-6040,-1 0 5245,-5 0-1535,2 0 2543,-5 0 0,6 0 0,-1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1.6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8 11515,'-4'-3'2947,"1"1"-1558,3 2-1176,-2-2-146,1 1 931,-1 8-550,2 8-44,0 12-135,0 6-135,3 2 0,1 1-33,3-2 0,0-1-56,-1-3-23,0-6 45,-2-3-33,0-6-23,0-3-11,-1-3 0,0-4 0,-1-2-11,0-1-123,-2-2-180,2 1 34,-1-1 10,2 0 80,1-2-224,2-8 134,1-6-12,2-9-123,-2 0 225,0 3 190,0 5 202,-4 3 101,0 4 44,-3 5 45,0 3 852,0 2-1087,-7 5-90,-6 6-67,-10 9 0,-6 3 0,2-2-11,-1-6-45,8-7-336,4-3-169,7-4-346,1-1-393,2-6 706,-1-8 11,1-8-257,3-6 807,0 0 33,2 1 78,0 2 224,1 3 404,0 3 370,0 3-505,0 7 90,3 2-22,6 5 0,7 1-90,9 7 168,24 22-381,-8-2-67,17 18-191,-19-15-78,-2-3 0,-5-5-11,-6-5-56,-6-6-550,-6-2-447,-4-4-6443,-5-1 7507,-2-2 0,-2 0 0,-1-1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4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1 158 11582,'9'87'1950,"1"-10"-1535,-2-42-147,2 1-156,0 2-33,1 1-68,2 2-11,-1 3 0,1 4-11,-1 3 0,2 6-1,-2 4-32,1 3 10,0 2-22,2 3-11,1 0 11,0 4-11,1 2-45,0-1-202,1-4-90,-1-8 35,-1-5 21,-1-8-156,-2-5-56,-1-3 123,0-1 90,-1-2 44,-1 2 45,-2-2-369,4 18 504,-4-13 55,1 9 68,-4-18 0,-3-5 12,0-2-12,1-5 0,-1-2 145,0 0-44,0-6-23,-1-1-10,-1-7 88,0-3 124,1-1 1,-1-1-12,2-1 280,0 0-336,1 0-79,1 0-78,1 0 56,4 0-45,2 0-56,4 0 24,1 0-35,4 1 11,4 0 1310,29 2-1298,-5 0-23,25-1 0,-12 0 0,5-1-112,2 0 89,1 0 1,2-1-45,1 3 11,0-1-67,27 1 78,-28-2 34,18 0-34,-38-1 45,-2 0 22,-5 0-22,-4-2 11,-1-2 45,8-4-56,-13 2 0,3 2 0,-17 3 0,-6 1 0,-4 0 0,-4 0 0,-2 0 0,-2 0 796,-2 0-796,1-3-201,-1-1 110,1-4-21,1-4 101,2-2 0,2-6-23,-1-6 1,2-7-146,2-5 123,0-6-224,4-5 44,-4-4-200,3-8 99,-4-6 1,-1-10-56,-2-10-233,-3-5 614,-1-5 11,-1 3 0,-3 5 0,-4 4-325,0 27 0,0-1-90,-4-29 236,5 32 0,1 1 157,2-16 22,1 4 84,9-15 0,2-2-84,1 7 11,1-2 0,0 8 168,-5 37 258,-2 5 180,-4 2-494,0 6 112,0 1 334,0 4-412,0 3-146,-1 3 0,-1 4 90,-1 2-68,0 2 1,1 1 44,0 1 1,1 0 44,0 0 1,-1 0-46,0 0 90,-1 0-45,-2 0 45,-2 0 45,0 0-22,-3 0-124,-1 0-11,-2 0-45,-6 0 0,-3 0 12,-6 0-12,-5 0-11,-7 0 11,-5 0 0,-8 0 0,-6 0 23,-8 1 123,-10 1-352,-9 0 364,-7 1 145,-7 1-124,48-1 0,1 0-22,-2 0 0,0 1-101,0 1 1,0 1 21,1 0 1,1 0 0,-43 8-79,40-8 1,2 0 21,-14 0-21,0-2-12,42-4-12,11 0-268,7 0-751,4 0-4101,2 0 5200,6 0 0,-4 0 0,4 0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6.3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16322,'0'4'45,"0"0"-23,0-4-1703,0 2 427,4-2-528,5 2-2106,2-2 3888,3 0 0,-8 0 0,-1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6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12456,'8'0'1614,"-2"0"-909,-6 0-1869,0 0 222,4 0-358,1 3-739,2-2 2039,0 2 0,-4-3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6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15482,'3'2'403,"-1"0"-470,-2-2-864,2 0-121,3 1-1346,4 0-2790,0 0 5188,2-1 0,-7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7.2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0 13510,'-4'0'2532,"1"0"-2398,3 0-1164,-3 2-539,3 1-1838,-2-1 3407,2 1 0,0-2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7.9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17510,'-3'5'56,"1"-1"-919,2-4-504,9 0-717,4 0-1591,3 0 3675,1 0 0,-12 0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8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12591,'12'0'2320,"-1"0"-1604,-11 0-368,0 0-236,6 0-112,-5 0-23,7 0 12,-7 0-415,2 0-268,3 0-1189,3 0-1680,0 0 3563,2 0 0,-7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4.2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17 13263,'0'-9'1760,"0"1"-1458,0 8 236,0 0-247,-12 57 191,10-8-157,-5 3 0,2 4-90,10 38-401,-1-43 0,2 2 255,2 1 1,0 0-90,1-3 0,0-1 0,7 39 0,-4-16-44,-6-16 32,-3-16-156,-3-12-190,0-15 56,-8-7-606,-6-6-11,-10-12 186,-4-9-443,-1-17 504,1-7 672,5-3 44,8 4 964,7 3-548,6 8 380,12 4 505,28-7-1177,6 10-168,26-9-45,-8 9-940,1-3-2669,-17 7 3654,-8 0 0,-28 14 0,-3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8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17118,'5'0'414,"-1"0"-414,-4 0-448,2 0-751,2 0-224,3 0-2577,-1 0 4000,0 0 0,-4 0 0,-1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8.8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 7734,'-9'9'1368,"1"-2"1111,8-7-3633,0 0 224,-4 1-5334,3-1 6430,-3 1 0,4-1 0,0 0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9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16019,'16'5'-2016,"3"0"167,3-5-1165,-4 0 3014,-3 0 0,-9 0 0,-2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19.9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12960,'16'0'2578,"-4"0"-2455,-12 0-89,0 0-34,4 1-404,-2 0 0,5 0-715,-1-1-1123,4 0-2397,0 0 4639,0 0 0,-6 0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0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12053,'7'0'3104,"0"0"-2342,-7 0 526,0 0-1075,4 0-168,-3 0 0,3 0-269,-4 0-796,1 0-515,3 0-1468,1-1 3003,1 1 0,-3-1 0,-1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0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12960,'7'0'2869,"-2"0"-1995,-5 0-10705,0 0 9820,2 2 1,-1-1 0,1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1.0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0 13577,'-6'10'2442,"2"-1"-1825,4-9-595,0 0-66,-2 4-528,2-3 113,2 3-550,7-4-1590,8 0-2231,-4 0 4830,3 0 0,-12 0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1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13296,'9'0'2365,"-2"0"-1827,-7 0-471,0 0-67,3 0-157,-1 0-213,2 0-346,-2 0-864,1 0-337,3 0-1377,-1 0 3294,3 0 0,-7 0 0,2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1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15840,'10'1'-134,"1"0"-471,-5-1-1558,6 0-1557,-2 0 3720,2 0 0,-8 0 0,1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1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12938,'5'0'3305,"0"0"-2968,-5 0-976,2 0-717,-1 0 190,2 0 1,-2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4.3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17599,'0'56'48,"0"-1"1,0 0 0,0-2-1080,0 30-1042,0-2-975,2-7 3048,3-31 0,-2-15 0,1-26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4.6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1 214 18989,'12'2'78,"7"-1"-78,4-1 0,9 0 67,3 1-100,3-1 33,4 1 0,1-1-34,0 0 79,-3 0-45,-4 1 0,-7 0 34,-6 2-46,-8-2 24,-6 0-12,-5-1-2465,-3 0 1523,-7 1-335,0-7-247,-5-5 370,0-9 672,2-7 482,-3-2 0,2 0 213,-1 0 896,2 6-369,2 5 179,2 6-146,3 4-101,1 5 79,1 0 459,0 2-1076,0-1-44,0 1 79,5-1-136,7 0 68,9 1-101,7 1 0,1 0-45,0 0 23,-5 0 22,-4 0-11,-4 8-79,-6 2 79,-2 10 11,-4 6 0,-3 3 11,-8 19-11,-1-13 0,-7 9 90,2-19-90,2-4 0,2-6 0,4-5 67,1-4-67,1-4-157,1-1 146,-2-8-68,-1-4 79,-2-10-56,1-4 78,0-1-22,1-1 0,1 1 22,-2 3-66,4 4-12,-1 3-516,2 5-144,1 3-3968,0 4 4684,0 1 0,0 2 0,0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6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22 11537,'-2'-8'2869,"0"2"-2634,2 6 147,0 0-338,-2-7 124,1 7 325,-1 8-11,3 19-112,6 22 78,4 16-347,6 13-79,5 9-179,-2 3 169,1-1-12,-2-9 0,-4-8 67,-1-10-67,-5-12 0,-1-12 0,-2-11-79,-2-11-223,1-9-292,-1-4-571,0-9-2701,-2-5 3866,0-10 0,-2 9 0,0-1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7.0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1 309 15067,'37'-38'426,"1"0"0,34-27-370,-19 46-34,7 0 112,5 1-134,2-1 0,4 1-11,0 1-45,-1 0 11,-2 4 34,-9 0 11,-8 5-45,-12 3 124,-13 3-68,-9 2 168,-7 0-168,-2 7 90,-3 5 79,2 12-124,1 8 280,1 8-213,0 7 68,2 8 133,1 6-290,3 6 123,-1 2-124,2 3 6,-6-22 1,-1-1-40,5 23 0,-1 14 135,-6-37-90,-3-7 201,-2-6 23,-1-6-191,-1-4 180,0-5-191,0-3 224,-7 5-268,-4-5 145,-10 7-44,-9-6-102,-8-1 79,-12 4-101,1-6 0,-2 0-11,-34 9-194,25-9 0,0-1 205,-24 1-101,10-7-460,11-4-290,15-4-875,17-2-1142,12-9-3418,12 1 6286,5-9 0,2 10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7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3 11874,'-8'-1'2218,"2"0"-1209,6 1 66,0 0-525,9 49-483,-1-22 78,9 40 147,-5-37-281,0-3 22,-4-4-33,-1-4 12,-2-5-68,-2-4-213,-1-4-281,0-2-43,0-2-1614,-2-1 769,2-1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8.6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0 173 12490,'4'-3'2656,"80"-19"-2656,-38 10-6,10-2 1,2-1 5,2-1-90,2 1 45,-2 0-90,-2 1-33,-6 1 168,-7 1-78,-9 3 78,-8 3 0,-8 2 33,-7 3-10,-2 0-23,-3 1 11,0 0 157,-1 0-157,0 0 68,0 0-12,-2 0-22,-1 0 45,-1 0-79,-1 0 157,0 0-146,0 0-22,1 0 0,0 1 68,0 1 88,0 6-100,-2-1 236,0 7-203,1 0 12,-2 2 56,2 6-146,-1 0 158,2 6-1,2 1 22,2 5 101,1 1-179,4 2 23,-1 2 10,2 0-122,-1 1 89,2-2-112,-1-4 33,0-2-10,-3-4-12,-1-2-11,-2-3 201,0 0-167,-1-2 124,1 0-58,-3-1-100,0-2 135,-2-1-135,0-1 0,-1-2 56,0-2 22,0 1-22,1-2-56,0 3 34,0-2-34,-1 0 0,2 1 0,0-3-23,1 2 91,-1 1-68,0 1 0,0 0 0,-1 3-56,0-3 56,1 1 0,-1-2-23,0-3 1,1 0 11,-2-2-23,0 0-56,-1-3 90,0-1 0,0-2-89,0-1 122,0 2 113,-9-1 11,-7 6-101,-13 2 0,-5 3-23,-5 1-33,3 1 0,1 0-33,5-3-258,5-3-1032,8-4-1377,8-3 2700,4-2 0,5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29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16075,'2'67'1479,"3"-7"-1367,1-24 12,3-2-124,0-3 67,-1-4-123,0-6 56,-2-5-527,-1-6-167,-1-3-516,-1-4-404,0-1-649,-2-2 2263,0 0 0,-1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0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0 151 14540,'87'-23'123,"-9"2"-145,-28 8 22,0 2 0,3-3-22,-1 1 44,-1 0-22,-3 1 0,-2 2 22,-6 3-22,-5 0 0,-7 4 0,-7 0 236,-6 2-56,-6 1 44,-2 0 33,-3 0-156,0 0 213,1 0-214,-1 0-10,2 3 269,0 2-191,-1 6-34,0 1 68,0 4-146,1 2 190,0 2-122,2 3-102,0 4 168,0 2-178,0 4 144,3 22-133,-3-9 134,3 16-134,-5-14-12,1-2 56,-1-1-44,4 9-23,-3-15 56,2 4-79,-5-21 23,1-3 0,-2-7-22,1-2 44,-3-6-22,0-2 34,-1-2-34,1 1 0,0 2 56,1 0-67,0 3 11,-1 0 0,0 0-56,0 0 67,-1-3-11,1 1 0,0-2 33,0-1 326,-1 1-348,0 0 34,0 0 201,0 2-190,0 1 101,0 2-135,-2 0 1,0 0 178,-3 1-178,1-1 78,-3 1 112,0-1-191,-1-1 225,-4 1-124,0-2-67,-5 2 213,-1-1-258,-2-1 45,-2 1-34,1-2 23,-11-1-45,10-2-739,-6 0-393,10-1-2016,-2 0-1435,5 0 4583,-1 0 0,10 0 0,1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0.9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18115,'13'-3'1670,"-3"1"-1670,-10 2-3149,0 0-2398,16 0 5547,-8-1 0,9 1 0,-14-1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1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16468,'0'-10'1983,"0"1"-1983,0 9-2756,0 0-897,14-15 3653,-6 7 0,7-9 0,-10 13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1.2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66 14955,'44'-36'-1214,"-12"9"0,-27 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4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15661,'-15'68'-1826,"13"-14"212,21-53 762,12-14 46,13-17 1870,-13 0 3216,10 13-3652,-29 29-404,0 21-157,-9 3-67,0-6-33,4-8-539,2-12-503,4-5-1099,4-15-3832,-4-4 6006,1-12 0,-8 11 0,-1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1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13398,'10'0'-639,"-1"0"639,-9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3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1 14630,'-79'25'997,"18"4"-817,52 8-158,5 8 0,3 9 12,4 4-23,6 7 34,5 0 33,2 0-66,0-4-12,-4-6 0,-3-7 134,-4-7-100,-3-7-23,-2-6-11,-1-6-101,-6-7-336,-5-5-762,-6-6-5378,-9-5 6577,9-7 0,1 4 0,13-3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3.7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0 158 15291,'0'-7'2420,"0"0"-2386,0 7 78,0 0-280,69-44-560,-35 27-6,11-11 0,0 2-1776,-6 13-3339,-13 4 5849,-6 3 0,-15 5 0,-2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4.1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66 12389,'3'7'3395,"38"8"-3596,-25-13 189,28 1-324,-31-13-303,-5-4-133,-2-3 278,-4 1-178,-1 2 594,-1 4 78,-7 3 89,-3 3-66,-6 3 335,-3 5 371,3 7-393,-2 8-23,4 9-223,3 3-23,5 2-134,3-2 11,3-3-370,0-6 90,8-6-404,5-7-335,13-5-281,5-3-1165,-5-1 2521,-1-3 0,-17 3 0,-1-4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4.4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50 12020,'3'-5'2554,"0"1"-2150,-3 4 346,0 0-683,-13 31-22,8-17 123,-10 24-168,12-26 0,2-5 112,1-4-101,0-2 146,2-1-157,6 0-179,3-4 134,7-4-11,-4-3 56,-1 0 0,-5 5 45,-4 3 179,-1 2 325,-2 1 123,0 6-200,-1 5-439,1 6 23,1 0-56,0-6 67,2-3-167,0-6 66,1 1-751,11-10-873,-1-9-841,11-13-201,-3-11-1726,-7 6 4426,-3 3 0,-10 19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4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17297,'0'57'373,"1"0"1,-1-3 0,1-4-229,-1 10-134,0-2 34,0-5-45,1-10-22,2-11-640,2-10-862,0-10-179,0-7-1064,-3-4 2767,0-4 0,-2 3 0,0-4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5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7 136 14003,'-4'-9'1893,"1"1"-1814,3 8-23,0 0-56,25-7 0,-12 4-90,28-4-2027,5-2 2072,-19 8 90,11-7 246,-34 8 347,-1 0-44,-1 0 168,-2 0-168,1 7 0,-1 3-157,0 9-190,0 4-1,0-2-190,0-4-22,1-4 22,0-6-45,3-4-22,-2-2 11,4-1-79,1 0-55,4-4-628,4-6 11,3-5 673,1-2-214,-3 1 236,0 6 0,-5 1 112,-3 6 67,-4 1 449,-1 2-158,-1 0-380,2 0 100,2 0 46,3 0-147,1 0 191,2 0-145,0 0-11,1 0 32,0 0-100,9 0-22,-3 0 78,6 0-78,-6 0 22,-2-2 0,-4-1-90,0-4 90,-5-2 0,-1 0-22,0-2-203,-1-6 225,-1 1 0,-1-1 33,-3 6 12,0 4 68,-1 1 10,0 4-78,0 1 269,-2 4-68,-3 6 124,-3 7 89,-1 9-134,3 4 67,3 4-168,2 16-964,3-14 740,11 8-145,29-23-954,2-10-1197,23-5-2758,-30-14 5054,-5-3 0,-22 2 0,-4 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36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14215,'0'6'2544,"0"-1"-2062,0-5 190,0 0-650,4 44 57,-2-30-34,2 31 0,-1-41-45,-2-2 67,1-1-145,0-1 33,2 0-157,0 0-67,4-4-179,2-6 291,3-2 123,-2-3 34,0 3 45,-4 4-45,-1 2 112,-3 3 179,-2 2-156,0 0 156,2 1-145,-2 0 123,5 0-213,-3 3 0,4 3 123,-1 2-100,4 4-34,-1-7-1,1 0 113,-1-5-157,2 0 11,3 0-55,4-9-270,4-4 146,1-7 134,-1 3 34,-5 3-33,-4 6 33,-3 3 291,-6 3-257,-1 2 156,-3 0 224,0 6-268,0 6 146,0 7-281,0 2 34,5 2-45,1-9-45,5-1-325,2-9-448,5-2-515,6-2-1558,7-7-739,3-5-897,-7-2 4527,-6-1 0,-14 9 0,-4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41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33 11168,'4'-4'3473,"-1"1"-1512,-3 3-1927,0-3-34,0 2-56,0-2 22,-5 3-10,-3 7-35,-4 4 67,-1 8-44,2 2-145,4-1-46,4-2 68,2-3-34,1-5 1,0-2 144,1-4-21,7-2-349,6-2-312,8-8-192,2-5 192,2-9 290,-3 0 382,-2-1 78,-4 3 157,-6 3 571,-5 3 337,-3 6-337,-3 4-303,0 1 1727,0 3-1648,0 7-190,0-1-101,0 6-11,0-2-101,0-2-79,0-2-11,2-1-11,2-2-560,2-1-796,2-2-471,2 0-2094,-2 0 3921,1 0 0,-7 0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41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18238,'20'81'616,"-3"-9"-537,-15-30-34,0 1-45,1-3 0,0-2-12,0-7-10,0-7-202,-2-9-22,0-5-202,-1-6-584,0-2-615,0-2 1647,0-23 0,0 18 0,0-18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4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1 12736,'8'0'3967,"-2"0"-3485,-11 82-348,-3-26-394,2 5 0,-1 2 428,-4 10 206,2-12-139,5-13 32,3-18-188,1-15-79,0-9 0,39-98 0,-29 69 0,29-69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41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 16815,'61'-71'2476,"-8"15"-2409,-28 55-11,-2 1-11,-3 3-45,-4 5 11,-4 7-11,-6 6 46,-3 4 66,-3 1-67,0-3-34,-6-1 34,-1-6-34,-8-1-11,1-5-123,-1-3-371,2-4-167,3-2-392,3-1-594,4 0-1457,2-5-1434,1 0 4538,3-6 0,-2 6 0,2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42.0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40 12871,'8'-14'3193,"-2"3"-2755,-6 11 603,0 0-884,0-6 45,0 4 56,0-4-34,0 6 202,0 0-426,0 5 56,0 3-34,0 6 34,2 2-34,7 1-10,5 3-1,7-1 0,1 1-11,-3-1-22,-6 1-12,-4-1 0,-5-2 34,-3 0 45,-1 1 78,-5-3 68,-5 0-180,-4-4-11,-1-2-67,4-4-594,4-2-1569,1-2-3025,4-1 5255,-1 0 0,3 0 0,-1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48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22 13510,'5'-12'1557,"-1"3"-1254,-4 9 212,0 0-145,4 18-112,-4 10-45,3 21 22,-7 6-235,-1 0 0,-3 0-34,1-6-167,3-3-360,2-10-21,2-11-147,0-10-122,0-8 324,8-8-885,6-15 124,12-9 100,7-14 190,4-6-189,14-11 1893,-15 14-79,7-3-78,-22 22 235,-4 7 12,-6 5 123,-5 5-280,-4 4 66,-4 2-705,-9 0 0,-7 6-44,-10 3-371,-3 8-66,2-2 290,3 0 169,7-4 89,6 1 527,7-1 179,3 4-34,13 2-33,5 2-291,14 1-258,3-2 100,4-3-257,-1-3 23,-1-6-57,6-3-380,-11-5-830,4-7-997,-13-4-1860,-9-4 4101,-3 2 0,-8 8 0,0 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4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12 142 11986,'9'4'2778,"-2"-1"-2755,-7-3-23,0 0-68,48-21-178,-31 8-12,35-18-33,-47 16 0,-2 0 101,-3 2 43,-2 2 103,-6 4 44,-7 4 0,-7 2 44,-3 2-21,2 10 459,1 4 145,6 13-55,4 5-113,7 5-313,2 0-79,4-2-67,11-6-56,5-10-11,15-10-258,4-7-292,5-17-155,0-7-293,0-14 617,-2-4 213,-5 2 235,-3 7 0,-8 4 123,-7 10 157,-5 8 134,-7 4 394,-2 4-36,-2 0-380,0 7-223,0 2 55,0 6-112,0-2-34,0-2 68,0-4-135,0-3 101,0-3-33,0-1-68,4 0-11,5-8-616,7-6-2320,20-17 717,-5 6-1758,3-1 3977,-14 16 0,-14 6 0,-1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0 440 12736,'11'1'2028,"-3"0"-1467,-8-1-79,0 0-247,5 35-235,-2-23 0,3 26 22,-3-34 68,1-2 55,3-2-145,3-3-134,4-9-135,6-8-67,2-7 291,3 1-11,-1 4 79,-1 7-23,-3 6 78,-2 4-78,-4 4 314,-2 1-157,0 6 44,-3 5-156,-3 1-34,0 1-11,-3-7-89,1-4 44,0-1-594,3-1-537,0 0-2454,16 0 2162,-3-3 336,13 0 1132,-8-4 762,2 0 526,-4 1-111,-2-1 167,-4 2-458,-1-2-237,-3 0-357,-1-3-270,1-3-44,-2-3-23,1-2-246,-2 1 156,-3-1-33,-3 5 146,-3 2 22,-1 5 123,0 3 23,-5 2-79,-4 2 325,-8 13 325,-2 10-269,1 15-22,3 6-112,3 0-280,6-4-101,3 0-57,11-21 113,8-2-337,12-28-312,9-13-461,6-15-392,3-14 258,1-6-280,-1-2-370,-3-3-190,-3 2 2095,-5 1 1020,-8 10 2139,-9 11-1074,-9 15-988,-6 13-144,-3 7 313,0 17-67,-7 11-403,-3 20-224,-6 11-203,0 6-302,3 0-11,3-4-56,3-8-268,3-11-2758,3-7-178,2-17 3204,3-3 0,-2-11 0,1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0.9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9139,'3'98'616,"0"-15"1915,2-53-2497,0-7 1352,7-7-1329,1-6 802,6-6-859,1-3 3044,5-11-3223,2-6-101,2-12 79,-1-1 145,-3 2 33,-6 5 23,-4 6 0,-6 7-145,-5 4 145,-3 4 336,-1 6-12,0 8-32,3 5-158,1 7 102,4-5-113,2-3-89,3-6 167,4-6-44,2-2-67,2-3 11,3-5-68,0-5-55,-3-7 22,1-5-527,-6 1-302,-4 2-2566,-4 4-550,-4 8 3945,-2 2 0,-2 5 0,0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1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92 16109,'45'-14'-11,"-7"0"-45,-31 0-11,-1 1-68,-4 0 1,-1 4-1,-1 1 135,0 4 23,0 2-12,-1 2 67,-4 6 225,-2 8 22,-4 10 213,2 6-348,3 2-145,2-3-45,3-5-56,1-5-45,2-8-459,8-6-269,9-4-606,12-9-940,9-9-763,6-9 3138,-12 2 0,-9 8 0,-18 9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2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24 353 16199,'-13'52'-639,"2"-11"169,11-41-472,4-7-2957,27-45 3899,-12 13 135,20-34 626,-27 35 875,-5 5 583,-3 8-673,-3 8-638,-1 9-684,0 5-101,0 3-123,-3 0-11,-1 9-90,-2 3 56,2 9-504,2 2 12,2-2-170,5-1 125,9-4-270,8-3 281,8-2 235,1-3 325,-2-2 11,-6-1 89,-7-1 158,-8-1 503,-3 1-268,-4-1 179,-1 5-22,0 2-370,0 6 101,-3 2 10,-1 4-189,-1-1 33,1-2-224,3-3-23,1-6-89,5-5 45,9-3-358,10-2 44,11-8 381,3 0-23,5-1 12,-16 2 11,-2 11 90,-19 14 279,-4 12 23,-7 19-302,-9 8 33,-8 7-100,-8 2 10,0-3 326,-1-7-123,3-10 144,6-12-144,5-14-236,7-10 0,6-8-538,3-21-202,8-16 12,11-28-538,12-17 401,-9 33 0,0 0 209,3-1 0,0-1 421,2 1 0,1 2 235,27-38 347,1 13 617,-5 17 504,0 13-930,-21 21 291,-6 8-168,-18 19-56,-4 11 128,-1 11-610,0 11 225,0 3-248,0-2 124,0-5-44,0-7-158,0-9 124,0-6-79,2-8 393,3-3-460,5-10 0,5-7-146,6-7-89,10-6 235,-10 12-146,3 2 146,-15 12-101,-2 6 101,-2 6 68,-1 7-1,0 3-78,0-3 11,0-4 112,6-9-112,1-2-12,10-17-268,2-9-471,5-17 102,4-6-192,3-4 259,1-2-270,17-21 852,-14 20 11,9-10 11,-21 32 270,-6 10-35,-8 10-133,-6 6 514,-5 4-178,-2 12 33,0 9 22,0 38-167,0-7-248,-5 23-88,-1-20 32,-3-3-32,-1-7-24,3-12-21,4-10-818,1-12-1660,2-6 1772,0-23-113,0-1 494,0-18 358,0 10 314,0 5 627,0 6-45,0 5 23,0 4-337,5 2-279,3 2-11,9-2 21,5 0-279,4-2 168,4-2-146,1-1-23,0-3 57,-2 4-34,-6 0-56,-5 4 89,-7 3-77,-6 1 256,-3 2 259,-2 0-347,0 4 44,0 6-124,0 6-10,0 7-68,0 1-22,0 2 0,1 0-89,6 0 167,4-3-78,7-3 0,-3-2-190,-3-4 111,-6 0-178,-4-2-13,-11-1-32,-11 1-706,-15-2-998,-9 1-1636,9-6 3642,3-1 0,21-4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4.7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61 16950,'4'-33'672,"-1"8"-650,-7 23 23,-3 2-68,-7 0 35,-6 10-12,-3 6 0,-2 14-90,3 0 90,7 1-358,8-7 66,5-6 259,5-6-68,8-7 11,9-2-33,8-3-113,5-12 192,-1-5 44,-3-12 0,-4 3 112,-9 4 101,-5 9 168,-8 6-180,-1 5 57,-2 2-90,0 9-45,0 5 80,0 9-192,0-2 90,0-4-101,0-6 56,0-4-56,0-4 0,3-1-168,6-2-550,3 0-895,6-1-1290,2-5 2903,-5-1 0,-4 0 0,-8 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5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147 330 12826,'4'-6'2275,"-1"1"-1973,-3 5-134,0 0-89,-14 2 44,0 9 135,-14 8 224,1 10-314,4 5-45,1 0-123,7-4 0,7-4-11,5-8-23,3-8 34,12-6 135,5-5-124,17-15-22,4-11-169,4-20-111,0-6 212,-3-5-66,-3 3-79,-4 0 190,-5 2-11,-6 3 45,-8 6 179,-7 8 304,-4 12 65,-2 13-503,-1 5 785,-28 59-326,2 24-499,6-28 1,2 1 33,5 1 0,3-4-39,2 12-89,6-13 22,2-11-325,1-14-2747,37-19 3139,2-35 0,6 16 0,-15-18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5.0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16793,'0'51'1137,"0"1"0,0 43-1092,-1-28 0,1-9-45,-1-12-235,1-16-247,0-10-628,0-12-6162,0-5 7272,0-18 0,0 12 0,0-12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5.4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0 12938,'12'8'2381,"-7"59"0,-10 17-2381,-5-19-429,1 25 0,-2-1 451,-8-29-22,-2-9 310,0-11-344,2-15 69,1-13-584,3-14-1154,3-24-302,5-22-900,4-6 2905,4-9 0,-1 37 0,1 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7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1 193 13947,'7'-13'1972,"-1"3"-1972,-6 10-79,0 0-604,4 55-830,7-35 157,6 40 314,8-51 505,1-4 425,-1-3 3585,9 15-2632,-20-4-24,7 18-122,-21-7-23,0 4-78,-1-2-291,1-3 11,-1-4-314,1-7 22,0-5 124,0-3-124,4-3 45,6-1-67,8-8-45,7-3-11,-1-6 45,1 0 11,-8 4-101,-3 7 23,-6 3 78,-3 3 112,-1 0-112,-2 0 146,1 0-146,-1 3-34,2-1-22,1 2-11,5-3 56,3-1-180,7-7-437,6-6 382,2-8-325,1-7 256,-2-1 271,3-10 88,-13 14 338,-1-1 32,-13 17-55,-2 5-359,-1 2 67,0 2-67,2 0 78,1 6 181,3 8 155,4 25-89,-2-2-180,2 14-133,-5-14 357,-2-1-335,-1-4 111,-2-6-21,0-8 134,0-7-113,0-6 57,0-3-202,0-9-437,0-12 101,0-17-79,0-17-672,3-13 247,7-8-449,8-3 606,8 4 683,5 11 359,11 9 89,-13 25-79,3 6 349,-23 20-13,-2 15-357,-6 9 380,0 50-470,-1-9 55,0 28-245,0-28 123,0-3-191,0-12 0,0-9-68,0-14 12,0-11-191,0-7-1120,0-5 460,1-17-57,2-3-145,0-12-34,1 2 359,-1 5 627,-1 6 157,0 6 213,-1 6 616,-1 3 201,0 2 2,2 0 144,1 2-448,6 4-156,1 2-191,4 4-247,2-2 124,13 0-236,-5-5 46,9-2-68,-8-3-56,-1-4-146,2-6-78,-4-5 22,0-6 46,-5-1-226,-3-1 281,-6-2 157,-3 11 0,-4 1 45,-1 11-34,0 6 124,-3 11 10,-2 9 69,-1 12-169,0 4-45,4 0-180,2 6 34,11-18-224,6-4 34,15-18-594,6-8-123,6-12-1166,1-8 1245,-1-13-1346,11-23 2320,-21 18 101,5-10 1277,-27 27 225,-5 8-527,-5 8-741,-2 5-111,-4 4 304,-5 12-170,-7 10-168,-3 16 202,0 7-67,3 3-101,6-2-89,4-5 134,7-2-258,10-20 12,6-3 66,10-22-89,5-16-78,0-13 67,3-16 22,-4-7 11,-2-1-22,-6-4 0,-7 1-67,-8 1 134,-3 5 112,-5 11 314,0 14-370,0 14 337,-4 24-56,1 18 256,-3 22-424,1 14-12,3 8-224,1 5-22,4 21-707,7-31-1019,5 7-1098,8-45-5546,-8-13 8392,-1-9 0,-10-6 0,-2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8.0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0 17599,'-6'88'393,"1"-3"-292,0-11-101,3-2 67,1-4-134,1-9 22,3-12-505,7-14 2,5-14-394,6-10-548,0-10-1468,-3-15 2958,-7-1 0,-5 0 0,-6 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8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1 129 16558,'0'7'78,"72"-10"-1322,-21-14 874,5 4 0,2-3-2521,14-18 2891,-22 6 0,-16 11 0,-25 10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8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16199,'2'90'952,"3"-7"-784,-1-33-168,1-1 0,1-6 79,0-6-57,0-12-44,-1-9-1,1-9 23,0-5-67,4-9-258,3-12-247,5-11 494,1-7 583,27-17-1,-25 52-247,14-9-44,-32 51-55,-3-10 222,0-4-200,0-4-169,0-7 67,0-5-33,0-6 0,0-3-45,0-1-191,1-4-66,5-7-46,3-8-145,9-7 224,7-2-280,6 1 212,4 1-89,1 3-381,-4 3-45,-2 4-1725,-3 5-538,-14 6 3070,-2 3 0,-11 2 0,0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9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51 14339,'-2'-2'2129,"0"0"-729,2 2-1389,-5 45 192,1-24-58,-2 34 12,2-39-11,3-5-135,-1-6 179,2-3-212,-2-2-561,1-11 505,1-4 22,3-12 112,9-2-22,7 2-34,10 0-90,3 4 44,6 5-558,-1 4-875,0 8-549,-1 2-942,-13 3 2970,-6 1 0,-14 0 0,-2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8:59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63 12680,'5'0'1647,"-1"0"-839,-4 0-685,0 61-123,0-37 0,3 45 33,6-56 102,5-6 223,6-4-291,0-6-55,3-13 32,-2-6 1,-4-13-45,-5 0 34,-7 2-12,-3 3 213,-8 6-223,-5 4 44,-7 7-112,-6 6 22,2 5 12,0 15-214,4 3-480,8 13-36,3 1-43,6-3-180,8-6-33,10-6-550,11-8-313,10-4-34,6-7 1905,1-8 0,-19 6 0,-6-5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0.4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0 430 12434,'9'1'5031,"-1"3"-4718,-2 9-54,1-1-259,4-4 213,1-3-135,5-3-11,6-2-11,7-6-45,6-2-22,6-7-22,2-3-259,3 1 79,1-1 45,2 3 67,-1 0 45,-5 1 78,-6 1-22,-11 2 34,-9 2 0,-7 4 280,-7 1-202,-2 3 336,-2 0-123,-4 4-124,-3 7-189,-4 4 133,1 5-145,3-1 0,3-1-56,3 1 67,1-1-11,3 2 0,9-2 0,2 1 56,10 0-56,-1 4-33,8 25 78,-11-4-45,3 21 0,-16-15 33,-3-2 192,-4-5 21,-2-6 101,-9-8-55,-5-8-259,-10-8 23,-3-7-56,-1-4-11,-15-33 0,14-5-437,-2-38-214,23-3-66,13-10 191,21 0-139,17 3 676,18 7 5,-14 27 1,3 2-6,21-21 129,-26 28 0,-1 2-51,4-2 258,-12 13-291,-12 13 22,-9 8-67,-8 7 23,1 15 675,1 8-463,7 39-179,-1-10 22,3 17-22,-6-27 236,-1-10-247,-1-10 291,3-11-90,2-8-100,8-15-146,5-8 45,7-11-56,2 3 67,-1 7-45,-5 12 246,-5 5-257,-3 10 135,0 11-135,-2 8-11,5 19-706,-9-14-885,3 0-2309,-13-22 3911,-1-5 0,-4-2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2.6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 11157,'-5'52'235,"0"1"0,0-2 1,2-2 10,3 24 113,-1 0-259,-2-7 248,-1-8-24,-1-12-301,0-15 44,2-11 527,2-12-594,-1-5-168,2-11-123,0-11 291,0-14 23,5-9 21,3-2 80,6 4 55,5 8-112,0 8 291,-1 10-145,-1 7 112,0 5 45,-1 9-347,0 6 66,-2 10 68,-1 4-34,-5 2 157,-3-1 123,-3 16-178,-4-11-191,-9 12-34,-5-17 0,-9-3-460,0-4-975,-4-8-301,16-5-976,-1-15-1601,14-5 4313,6-8 0,-4 9 0,4 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3.0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3 15157,'-21'78'-78,"5"-15"268,16-58 12,8-3-124,4-2-22,8-8-22,2-2-23,-5-6 202,-4 4 616,-7 5-392,-4 3 100,-2 3-88,0 9-12,0 7-437,0 8 0,0 0-34,0-5-134,0-6 79,8-7-23,8-2-695,14-7-404,10-10-357,9-12-942,4-10 45,4-7-1087,-20 12 3552,-5 1 0,-25 21 0,-1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5.2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16826,'-12'9'1860,"57"9"-2050,-10-16-640,44 5-447,-33-14-4269,-17 0 5546,-3-6 0,-19 9 0,-2-1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3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78 196 13700,'-21'58'1539,"0"1"0,2-6 0,6-7-1550,10-11-101,6-8-112,11-11-225,9-7-604,13-7-168,4-18-527,3-8-46,-2-21 484,0-6 21,-6-5 34,-6 0-123,-6-2 885,-8 4 493,-6 3 3249,-4 11-1288,-4 11-807,-1 15-739,0 8 470,-3 7 134,-4 15-144,-3 7 21,-4 21-268,3 8-304,-2 5 327,0 26-382,4-26-180,1 9-10,7-37-147,2-10 147,7-10-46,18-14-369,2-14 146,15-12 144,-10-4 92,-2 1 10,-8 10-56,-7 8 56,-9 9 157,-4 4 134,-3 2 101,-6 17-168,-3 3 191,-3 18-225,1-2-66,7 1-1,2-4-134,13-6-45,10-6 0,15-9-392,10-4-539,5-6-1813,1-8-3027,-17-1 5771,-8-8 0,-21 7 0,-3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4.6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68 158 14182,'0'-8'852,"0"2"-471,0 6 212,-6 54 80,1-13-360,-7 52-257,2-22-44,-1 6-24,0-1-189,4-5-707,2-12 1,4-17-819,1-16 606,0-15-214,0-9-1915,0-20 1423,5-11 1781,-1-20 45,3-9 694,-4-6-604,-1-6 190,-2-5 740,0 0 1613,-3 1-112,-2 14-370,0 15-683,1 18-751,3 12-403,6 9-124,10 4-123,8 2 35,8 0-80,0 4 101,2 12-22,-14 0 258,-3 11-135,-13-5-124,-3 2 12,-5 2-78,-3-5-68,-5-3-55,-1-10-359,4-4-1637,4-24 1044,4-3 155,11-20-133,7 3 716,13 4 303,8 7 33,1 7 506,2 9-147,-6 6 302,-5 5 113,-7 2-314,-7 6 12,-5 2 10,-4 6-336,-4 2 101,-1 0-235,-1-4-23,0-3 90,0-5-89,0-1-46,0-2-212,5-4-695,4-10 381,10-6-325,7-7 11,8-1 595,6 6-24,1 6 248,11 5 66,-17 6 258,-1 2 11,-21 2 235,-9 2 91,-2 3-404,-2 3 11,0 5 0,0 3 0,0 4 124,0 15-337,0-9 23,2 8 66,7-17-88,4-6 200,5-6 236,8-10-235,-9-9-67,3-9 224,-14-6-291,-3 0 145,-3 2 11,-5 4-213,-5 5 34,-5 7-56,-3 5-134,2 4-12,1 8-2151,4 18 762,4-2-1379,9 9-895,7-20 3809,7-5 0,-6-6 0,-1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5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24 14843,'-8'58'149,"-1"-1"1,2 0-1,-1-2-149,-5 32-78,1 8-56,1 2-1607,1-1 990,5-12-43,0-13 659,3-19-340,1-24-376,1-14-796,0-20-550,1-19 2197,5-17 773,-1-22 438,3-14-830,-4-15-234,-3 41 0,0-2-63,-1-1 0,0-1 879,0 1 1,0 2 1527,0-37 490,6 12-2242,2 37-414,9 12 213,3 25-169,5 8-212,5 9 382,2 7-528,0 11-22,-1 13 11,-15-11 67,-3 7-67,-13-15-426,-4-4-268,-5-6-830,-4-7-717,1-3-2230,5-5 4471,5-6 0,2 5 0,0-4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26 13488,'7'0'3529,"0"0"-3171,-7 0 202,0 0-560,-17 35-11,13-22-11,-13 25 44,17-33 180,8-3-123,4-2-1,12 0-67,3-6-11,4-1 0,-5-3 392,-7 5-224,-6 3 56,-6 2 0,-5 2-89,-1 9 89,-1 5-224,2 9-11,2-1-78,5-2-259,3-7-123,5-6-122,4-4-1156,8-4 618,5-13-3415,6-4 3179,3-12-587,-4-2 1954,-4 2 291,-7 0 4259,-7-6-3083,-10 15-749,-5-2-259,-11 18-179,-3 3 3346,-3 3-3491,-3 7 453,4 4-588,1 5 0,5 0-113,2-2 91,2-2 22,2-3 0,7-5 33,4-3-89,5-3 56,0-1 0,-3 0 79,-4 0 0,-5 0 145,-3 0-146,-2 0-55,-1 9 156,0 10 67,0 18-212,0 12 145,0 12-11,0 8-157,0 8 202,0 1-168,0-2-45,0-6 180,-1-14-147,-6-12 113,-4-16 134,-7-14-258,-2-8 23,-2-11-45,4-17-470,5-20-522,7-12 0,5-7-499,6 12 1,4-2-241,1-22 0,5 4-3031,18-2 4762,5 17 0,-23 39 0,-2 7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9:07.1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47 321 17342,'-4'11'2297,"3"-2"-2185,-22 33-78,12-15-34,5-5 0,4-6 22,2-5 68,2-6-90,8-2-135,7-3 135,9-7-213,3-4 213,-1-6 0,-3 1 79,-7 4-1,-6 5-78,-6 4 11,-4 2 124,-2 5-34,0 10 44,0 6-145,0 8 112,-1-2-224,1-6 67,-2-7-167,2-8 189,9-3-627,7-13-572,16-11-413,8-18 615,4-12 594,-1-5 12,-4-5 22,-5-2 392,-3 0 78,-6 7 774,-2 12 134,-7 14-471,-5 17-190,-6 8 448,-3 9-22,-2 13-146,0 11-213,0 17 34,0 11 45,0 6-315,0 2 46,-2 16-202,1-27-78,-2 3 78,3-36-280,-2-10-135,1-6-1187,-3-17 1019,1-6 68,-3-17-34,1 0 246,-1-3 303,4 6 504,0 6-22,2 9 112,0 6-67,5 4 784,13 1-1098,2 3 11,12-1-224,-3 3 11,3-1-67,1 0-370,1 1 190,-4 1 113,-6 5-179,-10 12 302,-6 9 134,-6 13-67,-2 3 225,-4-2-258,-2-3-23,-2-9 45,0-9-45,6-9-22,0-5-90,2-6-840,0-12-1413,19-33 842,-2 2 414,16-23 1009,-11 22 89,-6 7 1725,-4 7 1939,-8 10-2958,-2 10-415,-2 5-291,0 7 34,0 1-34,0 9-550,1 2 237,6 7-538,6-3 245,12-5-167,10-2 460,9-3-80,-2-1 281,-5-1 112,-13 2 336,-11-2-22,-8 5 504,-4 0 538,-14 17-1076,1-1-146,-10 13-100,6-7 190,4 3-224,6-3 23,3-2-91,3-6 147,3-5-79,6-9 0,6-4-236,7-7 191,7-25 45,-8 3-78,0-21 67,-15 10 11,-4 0 919,-2 5-830,0 4-77,0 12-12,0 7-224,0 5 179,2 3 90,1 2-12,4 6-33,5 4 67,1 4-55,5 2-12,1-2 0,2-1 11,1-1 56,-1-3-67,0-2 67,-2-2-56,-4-1 225,-3-1-214,-3-1-11,-3-1 325,3-1-78,0-1-213,7-1 56,0 0-90,6-7-11,4-2 0,2-7 90,4 1-23,1 5 67,0 3-22,-1 4-33,-4 2-146,6 14-90,-12-1 22,2 11-929,-13-5-986,-5-5-3564,-2-6 5614,-3-4 0,-1-3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1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5 13577,'-5'-2'3574,"1"0"-2801,4 2-762,0 3 80,-1 10-91,0 11 0,0 13 0,0 6 22,1 2-22,-1-3 0,1-3-56,0-5 34,0-6-147,0-6-178,0-7-247,1-4-101,1-6 381,3-2 124,3-2-68,3-3-55,3-11 32,1-7 236,0-11 12,-1 0 66,-2 2-33,-4 7 281,-1 2-68,-5 10-101,2 3 112,-1 6 168,4 4-112,0 8-33,1 5-1,2 6-100,0-2 44,0-4-100,7-2 44,-7-7-134,5-1 23,-7-5 33,2-1 11,2-8-90,1-6 23,1-8-257,3-11-158,-6 11-78,-1-2-213,-6 16-594,-3 3-907,0 5-1020,0-1 3227,0 1 0,2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2.1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1 170 15101,'55'-18'146,"-9"-2"-146,-33-1-23,-4-2 1,-2 2-213,-4 1 99,-1 3 92,-2 3-80,0 5 124,-2 4 202,-4 3-56,-5 3 67,-3 13-134,-1 7 100,2 15-45,6 3-123,3-1-11,4-4-22,6-5-101,7-9 56,9-7-415,9-8-683,7-8-830,4-13-1893,-9-2 3888,-4-9 0,-19 16 0,-4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2.6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24 13812,'8'-13'2499,"-2"2"-2107,-6 11-168,0 0-201,-5 7-1,-3 7-22,-3 7-56,3 5 34,4-3-191,3-6-370,1-5 191,3-7 347,5-2-33,4-3-34,6 0-112,0-3 224,3-4-45,-2-2 45,-1 2 67,-1 3 0,-2 11 269,-2 17 146,-2 17-134,-2 22 77,-5 11-223,-2 3-101,-2-1 201,0-6-134,-4-9 67,-2-8-44,-5-10-157,0-14 0,3-12-34,2-9-393,1-7-962,2-18-551,1-9-1197,2-23-2600,0 7 5703,2-4 0,-1 29 0,1 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3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0 449 13308,'15'-6'2980,"-4"2"-2554,-11 4-202,0 0-436,49-2 10,-29-7-493,39-7 101,-44-9 314,0-3-583,-6-1-101,-4 2 662,-3 3 302,-2 5 224,0 6 146,-1 8 347,-5 2 22,-3 12-21,-5 12 21,0 15 46,2 15-438,4 4-34,4 0-313,3-4-67,2-13 11,8-10-134,6-15-68,12-7-279,4-14-674,5-13 203,4-16-326,1-12 23,-1-8 247,-1-2-493,-4-2 335,-5-1 976,-7 2 246,-6 2 1132,-8 10 212,-6 8 213,-2 16-772,-1 11-80,0 8 562,0 22 290,0 41-761,0 6-326,0 33-156,0-24-68,0-4-234,2-8-24,5-13-133,3-14-606,3-9-145,-2-14-2981,2-4-2196,-8-10 6073,2-7 0,-7 4 0,0-2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3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17 112 15426,'-9'0'3417,"1"0"-3025,8 0-369,57-25-46,-20 10-335,48-20-920,-36 18-1893,-16 7 3171,-9 3 0,-18 5 0,-4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5.6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1 132 18014,'90'1'-157,"-27"6"78,-31-62-514,-24 24 22,-3 6 301,-3 6 91,-2 10 1115,-14 59 0,-2 24-936,8-22-34,-8 24 1,2-4-80,15-39-593,8-11-291,3-12-101,10-6-1614,2-14 2712,14-33 0,-21 23 0,7-21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4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121 0 16580,'0'57'478,"0"1"0,0-2 0,0-3-209,0 21-190,-1-4-79,0-8 78,0-15-78,0-13-56,1-13-168,0-12-516,0-6-459,0-16-111,4-13-417,2-20 2,6-13 111,0-4 1424,-2 0 190,-1 6 762,-3 9 426,-2 9 134,-2 12 90,-2 7-415,0 10-258,0 4-268,0 4 0,0 2-169,-8 0-55,-6 11-214,-10 6 12,-5 11-45,0 1 0,-3 3-67,12-11-124,1-4 113,15-13-336,1-2-304,3-2-55,4-7 639,7-3-168,20-9-80,-2 8-77,12-1-1446,-17 12-3328,-9 1 5233,-6 3 0,-7-2 0,-2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5.5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0 329 15392,'90'-4'90,"-15"-6"-135,-53-19-112,-5-3 23,-3 1-57,-7-6 191,-3 2 224,-3-5-179,-1 5 0,0 7 179,-5 8-157,-2 8 45,-4 4 964,-1 4-998,3 1 23,2 15 90,1 18 44,4 28 246,1 23-278,6 19-607,0-46 1,2 0 470,0 1 0,2-1-45,1-2 1,0-2-116,7 41 93,-2-17-123,-5-14-112,-1-18-494,-4-13-604,-1-12-1031,-3-10 911,-1-4 0,0-3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5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19 194 15280,'-11'-12'2880,"3"3"-2242,8 9-570,0 0 88,71-28-156,-34 12-179,10-4 0,0-1-572,-6-1-1871,0-1-3686,-15 6 6308,-4 1 0,-18 11 0,0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6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0 131 18026,'57'-22'-1323,"-18"-7"863,-23-11 292,-14 8 157,-7 27 22,-5 3 157,-4 14 236,-3 12-79,1 17 201,5 11-346,4 1-102,3-1-78,4-7-246,9-9-214,7-11-66,13-13-315,10-6-268,5-19-975,6-9 11,1-15 280,-2-9 763,-6 1 1030,-7 0 1355,-8 8 371,-11 8 347,-7 9-247,-6 11-1209,-3 5 55,-1 4 191,-3 4 33,-3 8-67,-12 24-392,4-5-291,-3 10-102,12-20-44,3-7 0,2-6 0,2-4 0,8-3-134,5-5-12,12-9-559,13-16 604,-10 4 123,2 0-22,-19 17 157,-6 7 45,-4 10 145,-1 10-123,-2 13-146,0 6 1,0-2-79,0-8 0,0-7-258,2-10 213,3-6 23,3-5-594,5-14-897,4-10-616,4-18-1871,17-41 627,-16 32 3373,7-22 0,-24 57 0,-2 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6.6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11908,'8'24'6958,"-1"11"-6667,-7 26 45,-4 6-313,1-3-23,-3-2-57,2-12-581,2-8-237,2-14-1477,0-9-1032,0-11 3384,0-3 0,0-5 0,0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7.4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7 178 14978,'-4'-5'2823,"1"1"-2745,3 4-44,0 0-269,51 0 78,-24 0-661,42-4-22,-38-3 212,14-10 1222,-24 12 0,7 4 313,-27 17-470,0 10 102,-1 1-103,0 4-189,0-1 122,0-2-234,2-3-112,-1-10 44,1-4-56,2-7-11,-2-2 112,4-2-112,0 0-33,5-7-427,4-4 34,3-9 258,1 0-235,2 0 403,-1 6-34,-2 3 79,-3 6 291,-1 2-157,-5 2 191,0 2-247,-2 6 79,-1 1-112,1 4-79,1-2 124,-1-2-135,1-4 0,-1-1-12,8-2-10,2-1-135,8-7-336,2-5 134,1-5 124,-1-2-460,-2 3 471,-4 3-202,0 3 527,-7 5-56,1 2 201,-4 3-134,1 0 269,5 4-268,1 0-23,6 2 66,0-3-44,2-2-22,1-1-56,-1-1-34,0-7 22,2-7-44,11-21-113,-10 5 113,3-8-101,-19 12 123,-7 6 67,-4 4 302,-8 7-212,-7 8 224,-7 18 68,-6 12-203,5 15 202,4 5-302,9-1-46,5-5-32,15-7-68,14-13-269,24-9-235,19-9-1289,9-16-1759,-18 1 3552,-12-8 0,-33 9 0,-8 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8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18093,'18'31'481,"-5"0"-481,-8 2 0,-1-3 0,2-5-212,1-6-226,0-7 180,2-6-122,-1-2 77,3-4-347,2-8 0,3-5 482,2-10-212,0-6 312,2 1 68,-2 2 101,0 6 470,-7 5 12,-2 6 33,-5 5-156,-2 2-180,-2 2 314,1 5-247,3 7-179,-1 7 123,4 2-156,-1 0-102,1-6 46,0-4-23,-1-5-34,2-3 23,6-2-79,2-1-89,10-5-123,-4-4 179,1-3-34,-2-1 101,-4 5 0,-4 3 246,1 3-22,-4 2-112,2 6 113,-2 1-192,-2 6 1,1-2-34,-1-1-179,0-1-12,1-2-548,1-2-461,2-2-435,6-2-1200,5-1-1423,-4-3 4258,2-4 0,-15 3 0,1-3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9.2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1 19213,'-33'58'179,"6"-7"-134,19-26-68,4-5 23,4-6 0,0-2-11,8-7 34,4-2-46,9-3-10,5-4-225,4-8 236,0-6-1,-2-3 23,-6 1 101,-6 7-90,-7 6 146,-5 4-67,-3 3 11,-1 0 224,0 7-224,0 3-101,0 8 33,0-2-33,1-3-145,1-6-248,3-2-245,4-4 100,3-1-784,6-4-538,6-11-158,4-7 58,5-8 637,0 0 1323,0 5 662,-7 5 626,-7 9 191,-7 5-112,-4 4-358,-4 5-337,3 11-11,1 11-67,4 16-281,0 11-21,1 9-213,-2 7-57,0 0 57,-2-2-79,-1-8 0,-1-10-23,-1-11-840,0-5-739,-4-17-314,0-2-2689,-2-12 4605,0-2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29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51 19470,'81'-33'382,"-8"15"-136,-28 33-167,-7 7-1,-9 0 202,-10-1-190,-9-3 201,-7 0-55,-2-2-214,-10 5-44,-9 0 10,-12 2-671,-6-2-360,0-5-1018,8-7-2690,10-5 4751,9-2 0,8-2 0,1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0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1 17543,'-3'85'530,"1"1"1,-1 0-1,-1-2-255,-1-12 0,-1-2-944,-1 6 0,0 1 898,0 0 1,-1 0-230,2-2 0,0-2 5,1-7 1,1-3-40,2-10 1,0-4 7,0 23-1027,2-28-890,0-25-1486,2-12 3429,1-23 0,0 10 0,0-10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5.9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17274,'24'56'560,"-4"-12"-537,-16-39-23,2-3-67,7-7-706,7-10 224,11-8-157,6-7-381,4 2 829,0 5 2096,5 9-774,-23 26-683,1 1-291,-24 17-79,0-12-11,1-6-11,0-4-45,1-6-404,1-1-346,1-1-819,3-7-1826,4-6-1266,1-3 4717,0-1 0,-7 9 0,-1 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1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16 13285,'-1'-15'2331,"0"58"-1513,1 7-628,0 1 1,0 4 145,0 36-235,0 5-972,0-2 826,3-9-157,2-15-574,4-19-479,5-18-941,3-18-3261,-4-12 5457,1-18 0,-9 8 0,-1-7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1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12 12837,'0'-7'1871,"0"2"-1792,0 5-79,0 0-23,-62 41-22,35-21 45,-45 30 0,56-36 326,7-6 144,5-4 79,3 1 381,2 3-224,11 6 180,7 5-461,12 7-134,7 1 158,0 2-404,2-3 67,-1-2-112,-3-5-269,-2-5-448,-6-7-1244,-1-4-1445,-13-3 3406,0-3 0,-13 2 0,2-2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1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1 119 14865,'10'4'3273,"-2"-1"-2747,-8-3-89,0 0-392,60 30-1,-36-23-44,47 18-257,-53-36 100,-1-8-112,-4-6-224,-6-2-202,-3 0 57,-4 1 414,-3 3 78,-5 7 146,-4 7 471,-6 4-191,0 14 224,-1 12-11,0 14-280,6 12 134,5 2-313,5-3-12,3-6-44,8-6-34,8-11 22,11-10-134,7-6-673,5-12-324,3-10-471,5-12-1288,0-12-404,2-5 617,-2 5 2711,-3 4 22,-6 9 3026,-8 10-1255,-9 8 324,-9 6-448,-6 9-503,-4 8-292,-2 9-67,0 7-203,0-2-289,0-4 54,0-5-212,0-8-134,0-5 189,3-5-212,4-4-224,6-14-717,7-8-5446,35-47 830,-28 36 5557,21-19 0,-43 50 0,-2 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2.2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18350,'18'76'336,"-2"-17"-336,-12-55 68,2-3-80,6-3 12,5-12-425,9-7-58,5-12 147,4 1 336,2 5 79,-5 6 78,-5 9 314,-7 5-1,-7 6-89,-4 7-34,-3 9-189,-1 10-114,-1 7 57,0 0-101,0-4-22,-1-7-326,3-6-705,1-8-5681,10-4 6734,-4-10 0,1 5 0,-9-5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2.6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1 172 18474,'74'-41'-707,"-15"3"147,-52 17 392,-3 0-89,-4 4-136,-4 1 393,-5 6 45,-3 4 23,-6 4 111,1 11 134,1 13 449,3 15-78,4 14-214,4 4-10,3 2-460,4-4-101,11-9-101,11-12-100,15-17-471,13-6-471,6-21-280,6-12-1266,2-20 67,0-16-459,-21 10 3182,-10 0 0,-25 32 0,-5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1:32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17554,'-1'71'1001,"0"-1"0,1-3 0,-1-4-945,-2 25-56,2-10-548,1-15-304,3-18-1781,4-16-3530,-1-15 6163,1-11 0,-6-4 0,1-1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20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205 272 17039,'-51'1'1603,"5"0"-1032,29-1-370,-1 0-77,0 0 78,3 0-169,2 0 1,4 0-34,1 0 34,3 0 100,2 0-78,2 0-56,12 0 67,8 0-22,19 0 11,10 0-56,10 0 0,5-4 0,0 0-11,-4-4-90,-7 2 90,-8 0-101,-11 4 101,-11-1-90,-7 3 101,-9-2 22,-3 2 12,-3 0-169,0-2 113,-2-2-101,-7-6 22,-5-2 33,-9-5-133,-3 1 89,-1-2 89,2 3-55,4 0 44,5 2-55,6 2-147,2 0-122,5 2-12,1-1 190,2-1 158,0-1 22,0 4 22,0 0-10,0 6-1,0-1 90,0 2-113,0-1 103,0 1 32,0 0 303,0-1-382,4 1-21,4 2-23,2 4 0,3 1 45,0 3-79,-1 0 34,0 0 0,0 0-45,0 1 45,-1 1 0,0 1 0,-2-1 23,-1 1-46,-2-2 12,-1 0 0,-3-2-45,-1-3 56,-1 0 0,0-2 0,0-1 0,0 1 145,0 1-89,-5 7 68,-3 0-91,-6 5 34,0-2-11,-1-2-33,3-1 33,3-4-56,4-3 0,3-3 0,2-1 0,0 2 0,0 4 22,0 3 1,0 5-23,-1 0 0,1-1 33,-2-3-33,2-4 0,-1-3 11,1 0-111,0-3 100,-1-4-68,-1-5 68,-1-8-11,-2-4-34,0-3-67,0-3 56,0-2-112,2-3 135,1 0-34,2-3 67,0 5 11,0 1 11,-1 6-22,0 7 0,-1 6-56,-1 5 45,1 3-774,0 2-167,-1 0-920,1 0-906,0 4-2388,-2 1 5166,2 6 0,0-6 0,1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22.0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1 154 17711,'42'10'875,"0"-2"-864,0-8 90,3 0-101,2 0 0,1-3-12,-3-2-10,-3-3-45,-7 0-224,-6 0-113,-8 2 79,-6 1-616,-7 3 168,-3 0 392,-4-2-382,-1-1-76,0-4 233,-7 0 326,-4-3 280,-6 2 11,-1-1 124,2 1 168,2 0 44,5 2 146,2 1-101,5 4 146,1 0-448,1 1 705,0 2-571,5-2-11,3 1-202,9-3-11,1 0 0,3 0 23,-2 0-23,-2 2 0,-3 1 0,-3 1-23,-2 0 35,-3 2-12,-2 5 123,-2 4-67,-2 5 11,0 3 45,0 1-11,0 0 44,0 0-122,0 1-12,0-4-11,0-1-34,0-6 34,0-3 34,0-3 67,0-3-56,0-9-23,0-5-22,-1-10 0,-3-4 34,-3-2 44,-2 3 12,-3 4 10,0 4 248,3 8-258,1 3-68,3 5-22,2 1-78,2 1-1704,0 0 572,1 2-1098,0 5-1883,0-1 4191,0 2 0,0-4 0,0-3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8.4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203 253 11190,'2'-5'1188,"0"0"-146,-2 5-963,-11-26-68,5 18-22,-11-19-79,5 26-527,-3 1 293,-5 1 223,-3 10 101,-3 5 0,0 10 67,4 1 191,6 3-34,8 1-157,3-1 56,5-1-101,0-6 23,4-4-11,4-6-34,5-7-45,16-4-22,-2-17-68,11-9-301,-4-18-315,-1-6-78,0-4-124,-2 3-223,-4 2 671,2-10 1268,-14 18 424,-1-3 584,-12 25-1614,-2 8 89,0 6 348,0 3 437,0 13-483,-1 10-9,0 18 166,-2 36-369,1-16-100,0 19-169,2-32-67,0-11-90,0-8-145,0-11-415,4-7-1647,15-6 101,-5-5 2196,10-9 0,-18 5 0,-1-5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8.6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15123,'23'58'-3653,"0"-12"-773,-15-50 4426,2-4 0,-8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5.1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15269,'6'-7'1658,"-2"78"-1355,-4-19-303,0 4 0,0 3-45,0 12-325,2-5-650,1-10 920,2-12-1234,0-15-1333,-3-14 527,-1-9 2140,-1-13 0,0 5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6.4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1 108 16311,'11'49'-202,"3"-15"157,2-48-201,4-7 246,8-4 0,2 1-67,5 7-34,1 3 90,4 4 11,4 2 190,4-1-145,5-1 1434,40-8-953,-54 10-144,19-4-46,-68 12-235,-3 5 134,-1 3-224,3 8-11,1 1 0,4 5 90,3 1-90,2 8 0,1 5 11,2 5-90,8 7 79,6 6-22,6 7-23,1 9 34,-4 3-34,-6 5 90,-6-1-45,-5-4 314,-10-6 336,-11-11-169,-10-13 12,-9-15 113,-14-20-606,16-26 0,0-24-280,25-29 246,17-16 45,6 38 0,5-2-315,6-2 1,5 1 303,8-1 0,6 0-169,23-13 1,4 2-224,-19 19 0,1 3-314,14-6 0,-5 6-2947,-14 16 3653,-17 15 0,-27 12 0,-2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8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12636,'-4'18'-1440,"3"-4"0,6-13 0,-1-1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9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14 12736,'11'-7'1379,"-3"0"-1133,-8 7 427,0 0-404,-15 34-146,3-1 78,-15 35-89,8-5 101,1 8-67,5 5-124,6 0-22,4-2 0,3-8-224,8-10-291,5-10-147,7-13-166,2-11-282,-1-12-458,0-6-2074,-8-10 3642,0-6 0,-10 4 0,0-3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9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14 13028,'0'-8'2353,"0"2"-1603,-17 75-155,11-18-327,-3 4 1,1 3 0,6 21-135,2 1 57,0-4-191,0-7 0,0-12 0,0-11-336,0-13-830,2-9-548,-1-12-896,0-6 2610,0-5 0,-1-1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9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20 133 12221,'-11'-2'1390,"3"1"-506,8 1 248,0 0-941,52-23 10,-20 12 46,46-21-247,-31 17-280,0 0-717,-3 1-2253,-17 5 3250,-6 2 0,-18 5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39.9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0 182 15202,'55'-9'-869,"0"1"1,11 2-17,-28-50 470,-38 27 281,-7 2 134,-2 6 425,-8 6 57,0 8-33,1 4 279,1 10-135,3 11-278,3 14 189,4 13-325,3 4 22,2-2-100,4-5-56,5-10 0,6-9-45,3-8-67,1-8-101,1-4-236,-1-3-369,3-8-526,3-6-2063,14-23 673,-16 13 2689,7-7 0,-25 25 0,-2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0.1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14753,'39'65'1054,"-7"-14"-886,-29-46-12,0-3 215,0-2-371,1 0-449,2-6-346,2-9-1290,2-12-715,1-10-394,-3 7 3194,1 3 0,-8 17 0,1 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0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1 187 14048,'55'25'986,"-9"-5"-829,-35-19 11,1-1-168,-2 0-112,2-9-180,0-4-2184,4-79 2666,-13 58-78,-1-47-78,-16 78 201,-1 9 539,1 11-114,2 13-43,2 14-35,5 8-10,2 8-169,3 2-246,5-3-123,6-7-34,8-13-112,8-12-270,4-14-133,4-7-785,4-18-1164,1-12-539,-10-6 3003,-5-7 0,-17 21 0,-3 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0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11280,'3'-2'3944,"-1"0"-3373,-2 2-212,0 56-102,0-29-211,0 42-13,0-49-33,7-6-4504,41-58 3171,-17 20 413,29-40 920,-37 38 236,-4 9 728,-5 7 212,-4 6 438,-4 4-169,-1 14-414,1 8-23,0 17-414,1 8-291,1-1-191,2-3-90,1-10 1,3-9-23,0-11-90,1-7-280,2-5-784,0-13-280,7-10 257,2-18-783,4-12-114,1-6-783,-9 13 2857,-5 4 0,-12 27 0,-2 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1.0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10944,'3'52'3311,"0"0"0,0 46-3278,-7-29-156,2 24-650,-1-45-448,3 10-818,0-52-2814,-2-4 4853,-1-4 0,0 2 0,0-2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1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1 119 18597,'47'-17'-297,"0"1"0,45-15-2135,-24 10-2318,-19 5 4750,-10 4 0,-29 8 0,-4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6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70 21924,'-73'-28'-201,"14"4"-1009,50 15-2521,5 4 3731,3 2 0,1 3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1.7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13880,'4'52'661,"0"-1"0,-1 0 0,-1-1-561,-1 31-32,-1 3-68,-1-7 11,-1-8-11,-1-19-56,1-16-415,1-16-336,1-12-1209,0-10-3060,1-9 5076,2-10 0,-1 8 0,1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2.0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 1 11694,'-49'25'-527,"0"0"1,-37 20 201,40-15 246,10-8 79,12-7 864,12-7-204,7-5-289,5-2 334,11-1 450,9 0-394,16 0-211,9 0-58,8 0 124,1 0 23,-1 1-213,-5 4-269,-5 2-101,-5 1-56,-5 0 0,-4-3-168,-4-3-594,-4-1-549,0-1-661,-1-10-504,-2-5-1480,-6-5 3956,-3 2 0,-9 11 0,1 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3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0 481 16692,'59'55'582,"-8"-15"-582,-35-54-89,-2-7-303,1-10-225,-4-1 180,-5 2-67,-3 2 292,-3 5 167,0 7 45,-2 7 190,-6 6 23,-4 14 89,-6 12 180,0 18 135,2 12-158,4 5-291,7-2-67,3-5 33,2-11-134,5-11-22,8-13-191,8-8-392,11-8-572,6-15 135,5-9-1075,3-16-12,1-4-415,-2-3 1995,-3 6 549,-8 6 1771,-6 11-12,-11 10-314,-6 7 247,-8 5-482,-1 8-482,-2 9-66,0 8-169,-1 8-191,-1-3-156,-1-4-57,1-8-44,1-7 45,1-5 44,0-4-683,0-16-415,10-5 46,6-16 537,13 1 67,2 5-213,1 7 360,-5 7-147,-4 10-706,-8 3-157,-5 4-291,-3 3 584,-5 5 884,1 3 392,-2 4 829,-1 0 236,1 0 1243,0 13-1904,0-7-80,0 9-267,1-12 44,0-2-359,0-8 124,2-3 101,0-5-359,2-2-45,3-11-280,7-8-79,7-11-268,7-1 123,5 1 403,9 4 158,-14 13 189,2 5 382,-22 10 33,-1 7-213,-4 6-268,1 8-102,-2 2 2,3 2-35,-2-10 0,3 0-281,-2-12-100,4-2-44,3-1 380,6 0-549,3 0 538,1 0 33,0 0 23,-3-2 11,-1-3 23,-5-5 11,1-4-45,-4-5 0,0-3-56,-3 0-56,-2 0 112,-3 3-34,-2 3-22,-1 5 56,0 4 0,-2 4 56,-4 3 393,-5 10 88,-5 12-21,-2 15-101,2 12 10,5 25-391,5-23 56,4 9-90,11-36-157,6-11-11,14-7-516,8-22 157,9-13-873,8-25 133,5-11-134,-15 12 1,-1-2 576,-11 13 1,-1 0-748,9-14 0,-3 0 1426,4-19 145,-11 5 2588,-8 14-347,-12 16-997,-4 21 1389,-10 25-1400,-8 20 160,-6 23-967,-5 14-45,-1 9-202,4 2-167,4-1-12,7-8-12,4-12-279,4-15-1244,15-18-258,2-18-111,18-23 940,2-13-504,8-15 437,2 1 684,-1 1 347,-5 6 2106,-4 0 23,-18 17-515,-5 2-629,-13 18-390,0 2 436,0 2-863,0 10-123,0 3-23,0 10 23,8 1 179,4 2-202,6 3 1,-1 1-1,-5 5 224,-7-1-33,-3 0-123,-5-4-79,-8-4-11,-9-5-728,-9-6-2275,-9-6-4516,8-4 7519,1-4 0,18-1 0,3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4.7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300 7 13218,'-1'-3'2566,"0"0"-1389,1 3-1155,-36 5 90,26 2-112,-27 6-33,34 4 10,1 4 23,1 7 79,1 8-79,3 6 0,6 5 33,6 0-10,2-2 10,-1-6 1,-7-6 55,-3-8 91,-4-5-35,-2-3-44,-11-5-101,-9 0 11,-15-7-11,-8-2-123,-5-3-112,3-6-482,6-4-370,13-6-381,12-5-1109,9 2-1714,14 3 4291,6 0 0,-3 11 0,1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5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0 163 12344,'12'13'2667,"-3"-3"-2263,-9-10-348,0 0-56,53-11 0,-32-2-45,40-11-56,-48-1-145,-5 3 78,-4-1-113,-3 2-246,-7 3 292,-5 3 235,-8 7 12,-7 3 21,0 4 213,0 15 314,3 6-100,4 17-168,6 5 122,6 2-100,4 2-158,8-6-9,9-3-91,8-10-56,11-7-281,5-10-357,5-5-685,5-6-1747,-14-8 3070,-3-2 0,-22 1 0,-3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45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17 161 16714,'80'3'68,"-15"-4"-102,-46-22-212,-9-2 66,-3 2-414,-5 0-78,-2 1 111,-7 3 561,-7 4 0,-9 6 45,-5 5 426,-1 11 302,1 13 113,2 13-91,4 13-279,9 4-113,5 0-190,6-3-191,9-6-22,6-9-33,13-10-315,10-10-526,10-7-919,6-17-907,6-11-2521,-13-5 5221,-6-4 0,-26 19 0,-4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2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184 319 16344,'3'-9'572,"-2"2"-639,-7 7-23,-4 0-269,-7 0 90,-4 2 169,-3 9 21,-1 7 34,0 9 45,3 3 0,4-2-33,7-1-1,4-5-22,5-2 56,2-5 0,8-4-89,4-6 89,10-3 11,8-8-11,5-13-146,8-14-246,2-16-68,2-9 371,-1-4-35,-3-2-100,-3 3 213,-7 5 11,-5 10 0,-11 13 247,-7 12-247,-6 12 201,-4 6 416,-6 26-46,-5 8-145,-6 28-11,-3 8-281,2 4 45,1-1-111,2 11-102,8-32-89,2-1-146,5-34-516,2-9 136,10-3-3352,27-29-705,-11 9 4706,14-22 0,-32 28 0,-4 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3.1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15168,'0'71'-1020,"3"-17"157,4-51-739,6-4-941,-2-5 2543,2-6 0,-8 3 0,-1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3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16042,'-12'26'-5233,"11"-4"1233,8-13 4000,10-4 0,-11-5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3.6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263 1 15011,'-11'30'1221,"-6"7"-895,-13 14-102,-3 10 33,-3 9-122,0 8-12,5 2-882,3-1 759,7-9-112,9-8 235,6-13-526,5-11-315,3-15-41,5-12-70,8-7-785,7-15-1288,-4-3 2998,2-15 1,-13 14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9.2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27 137 14944,'-15'10'2890,"4"-3"-2732,11-7 44,0 0-135,38 2 258,-8-6-269,35-1 0,-15-7-56,2-3 0,0 1-359,-2-3-930,-3-1-1187,-4-2-930,-7 0 3406,-14 4 0,-8 5 0,-13 7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3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277 1 15336,'-32'73'489,"1"0"1,1-3-1,3-3-282,8-18 0,1-1-232,1 1 1,1-1 304,-15 45-201,6-7-79,9-14-11,6-13 9,6-11-816,3-16-498,1-9-679,0-12-783,2-6 2778,1-8 0,-1 2 0,0-2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4.1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1 207 17599,'69'-55'213,"-4"6"-247,-23 25-750,4 1-661,0 1-1961,-14 6 3406,-3 4 0,-22 8 0,-2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5.0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0 138 14383,'79'29'2891,"-10"-5"-2891,-46-32-44,1-5-281,-5-8-516,-2-2 214,-8 1 55,-3 1-22,-5 4 382,-1 5 212,-7 6 134,-1 3 90,-10 3 56,1 8 214,-2 5-46,2 13-56,4 4 101,2 5-79,7 1-55,1-1-258,3-3-34,3-7 11,5-7-78,4-6-145,7-7-46,0-1-156,4-4-393,2-6-189,5-7-2287,19-23 1344,-11 2 303,13-11 1110,-18 17 459,-3 4 729,-5 9 592,-8 7-166,-6 5-12,-6 3 112,-3 3 101,-2 17-863,0-4-135,0 10-89,0-12-56,0-3-56,0-6 0,0-2-45,0-3-269,3-1-594,4-7-179,7-2-616,4-7 649,5 2 405,0 1 166,1 4 158,-2 2 168,0 4 90,-3 2 358,-1 2 213,-2 0-56,1 0 135,-1 0-124,0 2-33,0 1-180,0 0 12,-2-1 134,5-2-549,-5-4-134,4-6-203,-7-5-156,-1-5 157,-5 0-135,-2 2 90,-3 2-100,0 4 223,-3 3 258,-4 5 0,-4 1 123,-2 6 168,-1 9 325,2 8-178,2 14-57,3 3-157,3 1-123,3-2 33,3-2-212,7-15-202,6-3-90,9-13-437,4-7-683,6-9 134,2-8-1031,1-12-1153,-10 6 3540,-4 2 0,-16 17 0,-2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5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68 16793,'44'36'425,"-9"-7"-223,-30-29-124,0 0-78,1 0-44,3 0-192,3-1-256,3-4-147,4-3 247,1-5-606,3-3 169,0-2-538,1-2 314,-2-1-2096,-10 6 3149,-3 4 0,-8 8 0,-1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5.5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 17554,'2'95'1771,"-2"-4"-1580,-6-27-180,0 4-11,-2-3-45,3-7-336,2-15-202,1-12-1176,2-15-1412,0-8 3171,0-7 0,0-1 0,0-1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2:55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98 16905,'-2'-7'2353,"68"-17"-2353,-26 13-336,55-14-5031,-43 11 5367,-22 5 0,-6 3 0,-22 5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0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235 63 11213,'-5'-11'2117,"1"3"-1478,4 8 784,0 0-1076,-25-18-190,14 12-22,-21-13-135,18 18 0,-4 1-34,0 2 0,-4 7-55,-1 4-34,3 8 22,2 2 22,5 2-33,6 1 112,3-1 0,4 0-33,0-4-146,7-4 55,4-7 68,9-5-124,3-4 1,3-4-280,1-9-90,-1-6 101,0-9 134,-4 0 168,-3 2 146,-6 5 538,-5 6-33,-5 6-259,-2 4 90,-1 4 482,0 9-291,0 9 66,0 12-346,0 5-179,9 9-57,-1-15-11,8 1-168,-4-21-326,2-5-323,4-3-662,3-10-987,3-8-2923,-7-4 5389,-1-3 0,-11 14 0,-2 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0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21 12042,'3'-11'2084,"-1"2"-1692,-2 9-224,0 0-168,-1 4 11,1 4 45,-1 6 146,1 3-11,0 0-46,0-1-89,0 1-44,3-1 21,1 0-22,0-1 23,2 0 145,-5-1 90,2-1 67,-3 0 113,0-2-125,-1 0-133,-4-1-169,-1-2-22,-3-3-11,1-2-370,2-2-459,1-1 100,2-5-481,1-3-572,2-6-482,0 1 2275,2 0 0,-1 8 0,1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0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13375,'16'54'481,"-1"0"1,-1-2 0,-3-3-335,-9 9-91,-2 6-45,0-2-11,0-4-11,-1-11-1,-1-13-638,0-15-493,1-11-1467,0-13-1939,1-8 4549,0-9 0,0 7 0,0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0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68 15874,'90'-42'2163,"-11"16"-1816,-63 39-45,-3 7-33,-11 5-112,-2 1-45,-6 2-101,-5-2-22,-8-4-34,-1-6-392,1-7-313,3-4-1379,4-4-908,3-10-2218,4-1 5255,3-9 0,2 9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09.7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15023,'29'2'403,"2"0"-392,1 3 23,5-1-34,-1-1 0,0-1-12,-7 1-55,-7 0 11,-8 1 56,-8 1 146,-4 2 358,-12 3-146,-7-1 147,-13 1-270,-6-1 67,1-4-234,0-2 21,5-3 225,5 0-123,8 0 55,6 0-246,7 0 0,3-3 0,1-3 23,0-4-23,4-3 22,1 3 34,2-1-56,-1 4 0,-3 2 45,0 1-67,-1 0 22,0 1 0,0 0-23,-1 1-1814,-1 1 604,1 0-751,2 2-996,0-1 2980,2 3 0,-3-2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1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1 100 17970,'95'-29'-1435,"-19"2"998,-75 9 291,-1 3 146,-4 8 23,-3 3 257,-7 4-11,-4 14 134,-1 5 23,2 20-45,2 5-180,5 4-43,4 0-136,4-6-11,2-6-11,8-9-123,6-10-370,13-8-538,9-6-358,8-17-1099,5-8-1356,-12-9 3844,-4-1 0,-23 18 0,-3 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2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84 177 13330,'-42'88'5614,"8"-8"-5401,28-35-135,4-3-44,2-7-34,9-9-11,5-8-236,11-9-178,5-5-427,1-7-851,0-14 33,-2-9-212,0-17 257,7-31 112,-3-15 1312,-3 2-3,-11 7 1067,-11 35 627,-6 14 146,0 13-1031,-2 10 986,0 6-717,-3 20-112,-1 8 13,-4 22-304,-1 8-135,-2 8-45,0 5-123,0-1-112,4-5-56,1-13 0,5-14-56,0-12-324,1-14-57,0-5-314,0-6-728,0-11 1031,0-8 224,0-13 313,0-21 191,1 15 235,1-6 248,2 24-24,1 6-258,-1 6-99,2 1-102,3 2-45,10-5-145,2 1-68,8-5-22,-3 3 11,-1 0 1,-2 0-1,-4 3-11,-6 2 33,-4 3 79,-5 2 348,-2 1-225,-2 1-201,1 10-23,4 4 12,3 12-1,5 3-11,4 0 12,3 3-23,2 0 0,0-2-12,-3-1 12,-5-4 79,-7-4 10,-4-3 12,-3-5-67,-1-1-34,-10-4-202,-6-4-627,-14-2-1166,-5-2-2554,6 0 4549,3 0 0,18 0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3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85 93 12132,'6'-5'2891,"-1"1"-2242,-5 4 349,0 0-842,-3-2 80,-3 1-68,-4-1-45,-4 3-11,-2 7-112,1 4 0,2 10-90,3 3-11,5 3 101,2-2-123,3-2-78,9-5 10,4-9 124,9-4 33,3-5-44,-1-3-158,3-10 102,-6-7-45,-1-9 145,-7-2 12,-3 0-34,-6-9-68,-1 10 91,-7-1-1,-6 12-100,-15 6 134,3 4-45,-8 4 45,14 4-112,5 1-78,5 5-146,4 1-192,2 5-356,4-4-35,9-2-258,8-4-817,12-2-1625,-7-5 3619,1-4 0,-17 2 0,-2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3.5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24 11919,'8'-13'1905,"-2"3"-1726,-6 10 358,0 0-346,-12 37 437,5 2-124,-10 41-258,10-3-44,2 8-45,4 4-146,1 3-286,1-1 106,2-5-335,1-8-101,1-10-146,-3-15-414,-1-11-1378,-1-14 2543,-1-14 0,1-7 0,-1-7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3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1 171 16322,'48'-22'392,"1"1"0,-1 0 0,-3 2-392,20-7-683,1 3-1199,-6 3-2029,-22 9 3911,-12 5 0,-22 5 0,-3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5.1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1 12893,'-37'37'700,"1"0"1,-21 30-533,51-28-67,4-4-101,3-5-45,8-6-56,4-10-11,10-6 101,1-6-180,2-11 124,-1-5-11,-1-12-90,-2-3 134,-6-2 34,-2 6 157,-6 4 213,-2 7 190,-4 7-201,-1 4-113,-1 3 303,0 9-213,0 7 1,1 12-169,2 5-101,2-1-67,2-1-67,4-7-23,-1-4-594,2-8-346,2-6-954,1-4-2408,-2-5 4392,1-5 0,-9 3 0,-1-2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5.4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16008,'1'73'258,"0"-15"-258,1-55-168,3-2 168,4-1-471,6-9-873,3-5 145,4-10 717,-1 2 482,0 1 45,-2 8 302,-4 4 673,-3 6-326,-3 2-3402,-1 2 3358,4 22-505,-1-4-111,3 17-34,-4-13-11,0-5-672,0-7-1469,2-5-3092,-4-4 6092,2-2 0,-7 0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5.7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15340,'5'-1'2140,"-1"0"-699,-4 1-1329,4 63 122,-3-30-234,3 50 85,-4-50-321,0-9 120,0-8-1229,0-9-1052,0-4-2545,0-4 4942,0-8 0,0 6 0,0-7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5.9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15851,'53'35'-8437,"-12"-9"8437,-28-14 0,-9-8 0,-1-2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6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16355,'9'78'695,"-1"-13"-549,-8-55-90,3-3-11,-2-3 44,1-3-89,1-1-2667,49-57 2533,-27 34 134,36-41 134,-41 52 382,-7 5-90,-4 3-90,-4 3 169,0 1-181,0 10 1,-1 2-101,0 12-45,-1-1 12,0-1-68,-1-2-101,1-7 1,1-3-12,0-6-11,0-2-22,2-2-102,2-3-660,6-8 134,3-5 561,4-7 44,1 6 101,3 3 135,-10 8 212,-2 3 135,-8 5-90,-2 9-145,-1 5 10,1 7-212,-1 1-67,3-6-34,0-3 0,3-4-79,3-6-279,3-2-438,6-3-5322,28-22 6118,-19 9 0,10-10 0,-31 16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0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0 9565,'-9'4'2196,"1"-1"-1669,8-3 4168,0 0-4493,-2 5 67,-1 2-191,-4 6-56,-2 2 124,-1 1-135,-1-1 34,1-1 78,1-3-112,2-2 57,3-4-68,2 0 45,2-4-830,0 2 662,3-11 34,2 0-124,3-7 213,1 3 0,-2 1 11,-3 4-22,1 0 11,-3 4 0,1-1 101,-2 3 257,-1 0-336,-4 1-44,0 0-404,-1 1-1153,2 1-909,1 0 392,2 0 1,-1-2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7.2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75 5 12636,'11'-3'3866,"-3"1"-3194,-8 2-381,-34 54 11,20-28-156,-23 41 56,31-44-179,4-4 44,2-7 11,0-4-78,1-4-45,5-3-235,6-1-236,6-7-66,2-5 380,0-8 202,-4 1 45,-3 2 269,-4 7 212,-5 3-32,-2 5 200,-2 1-246,0 7-89,1 6-157,0 8-180,1 1-22,2 0-22,1-6-124,4-4-314,3-6-156,7-3-616,8-4-785,11-12 740,9-6-2780,8-13 3564,3-1-1087,-2 3 1177,-6 5 806,-11 6 729,-12 6 1165,-13 6-527,-9 5 505,-11 2-1401,-4 2 11,-8 7-168,-3 6-235,1 8-202,1 3-100,1 9-180,7-8-34,3 3 12,7-14-1,1-2-122,3-6-147,4-2 102,6-3-169,4-1-112,2-4 147,8-10 357,-10 3 1,2-3 358,-10 10 56,-4 7 45,0 16-22,1 15-46,-1 24-122,-1 11-45,-2 7-23,-2 0 56,0-4-22,-6-5 34,-6-6-68,-11-6-78,-7-4 22,-6-8-67,-4-9-11,1-12-90,1-12-11,9-5-347,6-23-460,12-13-403,5-26-852,14-16-1724,14-10-1257,2 19 5043,10 8 0,-20 38 0,-2 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07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1 328 17745,'80'-12'1692,"-11"-4"-1647,-46 1-11,-1-6-34,0-6-68,-3-2-111,-2-1-236,-5-1-257,-4 1 22,-5 0-448,-2 3 471,-1 2 145,-6 6 370,-4 8 112,-7 6 280,-3 12 336,0 13 135,2 13 134,2 13 336,8 29-728,3-18-201,9 17-124,10-29-134,10-7-34,14-11-539,10-13-951,8-8-2331,-12-17 3821,0-4 0,-30 2 0,-3 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2.4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13 165 12546,'-7'4'3451,"2"-1"-2498,5-3 2117,0 0-2992,12 0-78,7-1 0,18-4-11,8-5 0,8-5 11,5-2-45,0 0-168,-3 3 180,-6 5-91,-9 4-10,-10 3-1,-8 2-235,-9 0 124,-6 0-56,-5 0-1861,-2 0 1065,-6 0 201,-2 0-369,-5-3-258,-2-3 191,1-5-718,1-2 180,0-1 1871,4-1 0,3 7 0,3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2.8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29 8725,'-15'-16'7395,"3"4"-7104,12 12-88,0 0 189,4 0-168,7 0-90,8 4-44,8 1-68,3 4 0,2 2-22,-1-1 12,-2 5-24,-3 1 12,-5 4 0,-6 4 135,-6 4-79,-4 6 236,-6 21-259,-7-14 46,-2 7-46,-3-25-33,4-10 135,4-6-79,2-5-56,2-3-179,-2-12 89,0-7 12,0-13 43,0-6 35,2-2-45,0 2 57,0 1-12,-1 7 0,0 7-56,-1 8 11,0 8-347,1 5-426,0 2-358,2 1-1010,-1 5-2968,1 3 5154,0 4 0,0-5 0,0-2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4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13779,'3'-3'2229,"-1"-1"-1724,-2 4-192,1 64-10,-3-14-219,2 2 0,-1 4 129,-1 21-90,1 2-123,6-5-23,9-9 23,8-12 0,8-16-78,1-15-157,0-12-23,-1-7-370,-3-13-693,-3-10-1010,-6-13-4694,-8 2 7025,-6 1 0,-4 18 0,0 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4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1 168 15123,'53'-33'-1554,"0"0"1,-2 2-1,-6 4-631,-8 8 2185,-7 3 0,-21 11 0,-4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4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15224,'28'90'1871,"-5"-10"-1703,-12-37 314,-2-3-201,2-4-147,-3-9-89,-1-7 0,-1-11-1637,23-43 875,-11 8 504,19-29 34,-19 27 168,-4 11 11,-5 8 0,-2 6 269,-1 6 22,0 9 68,1 7-90,2 10-236,-1 2 23,3-3-56,-1-4-123,0-7-23,2-6-582,1-6-23,2-3-537,2-2-438,6-3 1132,2-3 325,3-3 269,1 2 191,-1 2 212,1 3 146,-2-1 78,-2 0-212,0-7-168,-5-3-325,1-16-226,-10 6 148,-2-6 156,-8 12 44,-6 5 987,-42 6-55,23 13-69,-28 10 113,43 15-192,5 5-110,6 6-169,15 2-280,11 2-236,20-5-33,12-10-67,8-13-549,8-11-1614,3-15-3047,-21-6 5277,-9-8 0,-35 8 0,-4 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5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0 16938,'-79'60'325,"17"-1"-314,55-13-22,4 3-22,3 0-169,12-5-336,11-7-537,18-12-80,14-12-1074,7-7-181,-14-12 2410,-4-7 0,-30 4 0,-4-2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6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65 14854,'-11'82'202,"3"-13"-135,8-49-22,4-7-11,2-6 134,5-5-67,1-2-79,-1-9-22,0-7-67,-3-11-23,-2-5-67,-4-1-325,-1 1 0,-1 1 180,-4 5-179,-3 4 368,-4 7-156,1 6-627,5 4-987,2 4 673,4 1 1210,12 1 79,7 6 324,14 0-101,2 5 203,1-3-23,-3-1 1053,5-1-874,-15 0 101,2 0-169,-14 2 24,-3 2-247,0 3-12,-2 2 12,-1 2-45,-2 0 101,-1 1 11,2-1-359,-1-5 0,2-4-55,0-7 66,4-2-89,4-2-224,5-9-100,6-6 77,16-17 247,-12 11 0,9-2 280,-23 19 56,-1 3 0,-6 3-134,0 0 23,0 8 10,-1 3-190,2 9 302,3 7-224,-3-8 45,1 1-168,-5-12 34,-1-5-57,-1-1 23,0-2-369,1 0-1,3 0-728,4-10-505,2-6 382,2-10-180,1-2 416,-1 4 782,0 6 203,-4 7 382,-3 6 335,-3 4 359,-2 1-270,1 6-55,1 4 157,4 7-348,1 3-79,2 0-66,2 0-179,2-4 145,0-1-45,1-4-90,0-3 158,1-4-135,2-2-1,3-2-189,3-13-79,2-4-23,-1-15-21,-4-1-203,-3 2-55,-7 5-236,-4 6-258,-6 10-638,-1 4-5917,-2 5 7351,-4 13 0,3-9 0,-3 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6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15123,'2'-12'2006,"0"1"-1961,-2 11 190,0 0-202,0 29 147,0-5-113,0 26-67,0-17 224,0-5-224,0-7-112,7-7-56,0-7 78,10-4 79,3-10 11,5-10-34,3-13 12,-3-9 33,-2 0-11,-9 0 0,-6 7-89,-5 3 44,-3 5-291,-5 7 168,-5 6-135,-5 6-649,-3 4-2107,-2 23-471,10-13 3530,0 16 0,10-20 0,0-3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1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12 14820,'0'-6'2522,"0"1"-2478,0 5 1122,0 0-584,-19 67-211,7-19-192,-2 4 0,0 4 45,-1 17-213,3 2 45,4-5-56,3-8-56,4-12-101,1-15-694,4-12 123,7-13-416,7-6-1085,11-13-2354,-6-4 4583,0-9 0,-15 9 0,-3 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7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96 14820,'-4'64'470,"1"0"1,1-3 0,0-6-201,1 7-192,1-7-56,1-10-44,5-12-23,4-12-247,5-11 124,3-6-604,-1-9-965,3-12 381,1-8 504,1-11 337,-1 2 515,0 4 325,-5 6 347,-4 8-89,-4 6 448,-6 6-214,-1 3-290,-1 1 101,0 4-259,0 7-33,0 9 259,0 5-125,0 1-268,0-1 22,3-4-202,1-5 34,4-5 11,1-6-11,0-2-56,1-3-325,14-16-190,-4-2-393,13-14 886,-11 5-124,0 5 146,-5 6 258,-4 7 224,-7 5 145,-2 7-279,-2 9-147,0 7-43,2 9-158,3-2 78,-1-2-78,3-5 0,-1-8-22,2-4 22,2-5-91,4-4-334,4-13-482,6-9 256,2-16-783,3-6 33,0-5 539,-1-4-964,-4-5 100,-6-2 1726,-6 0 392,-4 9 807,-5 12-213,-1 21-302,-3 10 1097,-1 18-739,0 16-56,0 18-179,0 19-370,-1 12-112,-5 8-303,-1 2 1,-3 0-1,2-9-22,3-11-22,3-17-1558,1-16 123,1-17-2016,0-14-1200,-1-11 4673,1-9 0,-1 8 0,1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7.8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89 17532,'61'-19'-1434,"-3"-1"739,-26 7-1456,2-1 952,-3 2-392,-4 5 997,-6 4 594,-8 3 1020,-5 11-247,-6 8 258,-1 14-79,-1 7-257,0 3-371,0-3-312,0-4-12,0-10-79,0-10-727,0-8-68,0-6-2902,0-10 3776,0-4 0,0 1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7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15605,'5'18'-6667,"1"-6"6667,4-6 0,-5-5 0,-1-1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8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11672,'30'59'997,"1"1"0,-3-5 0,-8-8-469,-20-16 9,0 0-414,0-4 135,0-3-68,0-7-122,0-8 179,3-3-113,3-5-134,5-2-78,2-10-405,2-7 58,-3-10-247,-1-5-2275,-5-22 2375,-2 24-369,0-14 885,-1 36-67,3 3 123,1 6 11,3 4 280,1 1 393,2 3 179,1 0 66,-1-2-21,0 1-270,-2-2-32,1 3-248,-2-1 79,1 4 135,-3 2-191,0 1 33,-2 1-55,-1-4-247,-2-3 168,-1-4-67,0-3 34,1-1-191,1 0-213,16-19-258,2 4 315,11-15 55,-4 9 45,-2 5 0,-4 6 526,1 5-358,-9 13 0,1 7-145,-9 10-1,-1 4-22,0-3-224,1-5-78,0-7-707,0-7-582,1-4-1479,-2-3 3070,0 0 0,-4 0 0,0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9.6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0 17162,'-36'93'101,"8"-12"-101,27-46 0,8-5-403,9-9 33,10-9 79,9-7-68,1-10-10,0-13 167,4-26 1098,-16-32-840,-7 21 34,-25-2-79,-10 48-11,-5 4-23,0 4-268,2 12-146,5 6-717,8 10-672,4 2-180,12-5-1860,1-8 3866,10-7 0,-10-7 0,-1-2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19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13936,'7'59'227,"0"-1"1,0-1 0,-3-2-228,-4 20 89,0 1-89,0-7 0,0-9-22,0-17-23,0-13-761,0-16 141,0-8 0,0-6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0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18350,'51'2'62,"1"-1"0,36 5-62,-53 11 11,-8 1 11,-9 0 191,-9-1-1076,-33 28-403,6-28 0,-24 17-459,22-34-1638,7-2 3363,7-4 0,5 3 0,1-2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0.5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0 196 15963,'85'22'707,"-13"-13"-707,-52-23-68,-3-11-32,-7-4-47,-3 0-133,-6 0 34,-1 1-180,-8 2 258,-2 4 157,-7 7 11,-1 8 67,2 5 124,2 17 526,4 51 0,6 12-717,8-14-95,-4 18 0,9-12-231,18-53 24,5-8-381,3-13-158,6-16-728,2-12-1052,1-13 1489,-1-3 202,-2 3 930,-7 9 807,-7 8 840,-8 13-224,-9 7-78,-4 6-483,-4 2-425,0 3-302,0 2-12,-1 3 67,0 0-178,0-2 122,0-3 45,0-1-145,2-2-34,0 0-493,5 0-818,6-3 0,7-6-415,11-6-526,10-5-403,-7 4 2655,1 1 0,-25 10 0,-1 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0.9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11280,'11'0'4515,"-3"0"-3383,-27 78-908,14-48-112,-14 59-101,18-70 202,1-8-213,0-5-22,5-4 11,6-3-381,7-9 302,7-3 12,1-6-1,-1 2 79,-3 7 56,-5 5 79,-3 3 234,-4 2-290,0 5 10,1 5-89,-2 5 45,1 1-90,-1-2 45,0-8-448,3-2 90,3-4-1088,5-12 281,5-9-1188,7-17-3496,-9 5 5849,-1 1 0,-16 19 0,-2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1.0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14753,'0'61'366,"1"-1"0,-1-3 0,0-5-276,-3 6-90,-1-6-78,-2-10 66,4-12-671,-3-12-897,4-11-1210,-2-4 2790,1-8 0,2 4 0,-1-3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2.1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80 15683,'-11'69'101,"9"-16"-34,14-50-55,9-4 10,2-10-22,1-6 22,-4-11 34,-5 0 23,-8 1 156,-4 4 57,-3 6 111,-7 4-179,-4 6 45,-6 4-247,1 1 1,4 2-46,6 0-167,3 0-1356,3 0 324,15 0-459,7 0-268,19-1-1278,-7-5 3227,-2-2 0,-19 1 0,-5 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1.2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40 16120,'91'-22'-963,"-11"4"693,-50 18-99,-3 7 302,-5 9 67,-6 12 0,-2 11 22,-6 5-22,-2 27 0,-4-38 0,-1 13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1.4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18597,'0'35'-6847,"4"-3"6847,0-19 0,1-4 0,-2-7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1.6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15751,'-19'89'1490,"3"-12"-1490,17-52-213,8-7-527,4-8-100,10-6-1008,3-15-752,2-8 2600,-9-4 0,-6 4 0,-10 9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1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13947,'52'31'168,"0"0"0,32 17-1659,-58-51 360,-9-10-360,14-11-2945,-7-11 4436,-6 11 0,-3 3 0,-11 14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1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17588,'31'49'28,"1"0"0,21 34-1114,-36-57-1089,-2-6-3259,-8-11 5434,-2-4 0,-5-5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4.3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47 16434,'0'-9'504,"0"1"-492,0 8 144,0 0-66,-3 14-79,-2 5 23,-2 13-23,-2 2-11,3-2 0,-1-5-22,3-5 10,2-8 12,1-5 0,1-6 68,0-2-68,6-15-23,4-3 23,8-17 0,1 3 0,3-3 0,2 4-11,0 3 11,1 6 0,-3 6 78,-1 7-33,-4 3 146,0 4-1,0 2-78,-1 9 191,-1 3-157,-1 11-12,-2-1 45,-3 0-134,-2-3-11,-1-3-34,-3-6 22,2-3-67,-3-2-134,2-3-1882,3 4-304,2-5-1882,2 2 4247,-1-4 0,-6 0 0,-1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5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82 16591,'1'2'627,"0"8"-403,-1 11-190,0 6 33,-2 5-56,-1-3-11,-2-2-78,0-6 78,3-7-526,1-7 55,1-4-134,0-3 157,2 0 157,9-11-517,9-6-626,28-31 1165,-8 10 269,11-14 135,-23 24 190,-4 6 179,-9 8 0,-4 7-112,-6 4 404,-1 3-516,1 8 34,-3 2-12,0 8 12,-1 2-101,-1 0-90,1-3 1,1-3-124,0-5 0,2-3-45,2-3-22,5-2 33,4-1-89,6-2-303,7-10 11,4-6 1,8-11 279,1 0 102,3 3 44,9 2 168,-18 13 68,1 1 234,-23 10-211,-5 3-158,0 5 100,-2 5-178,-1 5-12,-1 0-22,0-4-571,2-4-169,4-5-2498,16-4 627,1-13 2611,4 1 0,-14-2 0,-11 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6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26 324 11840,'8'-8'2913,"-2"2"-2207,-6 6 258,0 0-796,-14 27 45,8-9-191,-9 20 1,11-18-1,3-6 57,1-6 178,1-4-212,7-3 0,4-1 11,7-1-45,3-6-11,0-2 0,-2-5 22,-2 2 1,-6 5-12,-4 1-11,-4 5 22,-3 0 1,0 1-23,6-3-527,3-5-515,10-8-202,2-9-313,6-8 538,1-6 503,2-4-123,-1-1 639,-5 3 236,-3 4 683,-6 11 638,-6 7-100,-4 10-315,-4 4-413,-1 4-371,-1 1 293,0 12-259,0 8-79,0 17-178,0 8-12,0 3 168,0 18-134,0-20-157,0 6 45,1-28-68,0-10 23,2-8-112,-1-4-101,2-2-67,13-7-56,1-7-292,10-9 494,-2-3 67,-2 4 67,-1 7 45,-6 6 44,-2 6 158,-3 2 45,0 1 55,11 5-347,-3 0 0,8 4 89,-4-3-44,1-2-34,0-3-11,2-1-56,-1-1-67,2-9-22,-2-5-68,0-10 146,-2-3-23,-3 0 90,-5 1 0,-5 5 0,-4 3-45,-3 3 45,-3 6 0,-1 2-11,0 5-45,0 1 56,-2 2 213,-4 2-213,-1 11 112,-5 9-67,5 12-45,1 5 44,4 1-32,6 11-12,11-18-180,10 0-55,13-24 33,10-6-437,4-18-683,4-8 201,0-20 349,-6-6 223,-4-4 291,-10 3 258,-9 6 78,-10 6 662,-9 11 336,-5 7-57,-3 9-290,0 6-326,0 4-146,-2 1 360,-4 2-572,2 5 33,-2 6-33,5 5-11,1 7 179,8 3-191,5 3 34,11 3-56,6 0 0,1-2 67,3 9-56,-15-13 404,-3 4-169,-14-16 124,-2-5-358,-6-3 44,-3-1-112,-7-4-975,-9 1 11,5-3-1031,-5 4-1747,12-4 3798,3 2 0,6-2 0,2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7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10 15000,'5'-6'1199,"-1"2"-1054,-4 4 214,0 0-280,-31 18 33,13 2 56,-26 19 33,25 0-66,4 6-35,8 4-77,4 1 22,16-5-45,8-5-247,19-10-44,11-12 56,9-8-281,4-9-302,4-18-817,0-10-5436,4-28 7071,-30 16 0,-8 3 0,-30 27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7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 10 12580,'5'-5'1546,"-1"1"-1367,-22 75 79,10-35-258,-14 56 22,15-58-78,2-7-45,2-8-335,2-6 178,0-8-191,1-2-368,0-3-1526,0-12-468,0-9 2811,0-6 0,0 6 0,0 11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2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13 17734,'-27'24'-112,"5"-2"112,22-10 0,8-1-79,8 1-44,10 0-90,4-1-145,1 3 235,-5 0 190,-8 5-67,-6 2 179,-8 1 135,-3 1 335,-3-2-245,-6 0-101,-3-3-79,-2-6-180,2-4-55,5-4 11,2-3-571,3-4 111,1-10-660,8-9 55,7-12 416,11-4 593,21-19 78,-10 17 124,5-9 313,-19 25 34,-7 7 403,-6 7-11,-5 5-559,-4 3 189,-1 2-269,0 10-223,0 2-23,0 12 22,2 0 68,7 1-68,6 1-22,8-2 0,4 1-22,-1-3 33,-3-2-11,-5-2 34,-9-2 33,-5 0 112,-4-1-168,-5-3 0,-6-1-22,-6-5-314,-4-2-459,4-3-728,6-1-1805,6 0-1838,4-2 5155,3-3 0,-2 1 0,3-1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17465,'40'56'220,"0"1"1,-3-5-1,-4-9 60,-3-16 1323,46-54-1536,-42 6-134,32-42-157,-56 28-203,-2 5-222,-2 6-741,-2 9-436,0 7-1793,-1 5-2152,0 3 5771,2 0 0,-4 0 0,1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8.4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42 16927,'1'55'302,"1"-1"1,-2 43-146,-4-49-157,-1-9-3753,3-52 1881,3-8 1,3-44 358,3 12 1513,2 3 337,0 9 928,-3 12-234,1 11 34,-2 11-169,1 4 258,4 8-358,3 11-225,6 12-167,5 14 156,5 6 538,24 13-728,-11-20 0,14-1 111,-22-29-212,-4-6 135,-6-5-337,-4-16-67,-3-10-134,-2-21-192,-3-7-939,-2-20-259,-5 26-314,-2-1-2218,-3 36 4056,0 9 0,0 4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29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12 17353,'11'-12'280,"-1"14"-90,-11 20-100,-3 17 34,-1 14-102,0 10-22,0 7 0,3 3-22,1-8-1,1-7-201,3-15-236,5-9-167,4-14-426,5-10-90,2-6-1849,-7-6 2992,0-8 0,-9 6 0,-1-6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0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8 181 11157,'-4'0'2173,"1"0"-1612,3 0-483,62-26-55,-30 16-46,49-20-369,-44 22-393,-1 0 293,0 2 279,0 0 22,-1 4-123,-2 1 180,-4 1 134,-4 0 213,-7 0 134,-3 7 393,-3 5 100,-3 9 11,-2 6-211,-2-1-204,-3 1-44,-1-6-291,-1-5-56,0-6 78,0-5-100,1-3 257,3-2-280,3-14-415,5-8-44,8-17-1334,24-18 841,-3 15-471,16-5-191,-12 27 1614,-10 8 0,-11 7 0,-14 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0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0 15045,'-42'90'683,"9"-15"-683,30-50 34,1-6 55,2-7-77,5-7-1,4-3-22,7-3-213,7-9-258,1-6 212,2-10 2,-3-1 268,-1 1 0,-4 5 22,-5 4 146,-4 7 113,-6 5-24,-1 4-89,-2 1 124,0 3-124,1 8-68,1 5-100,1 6 135,1-1-135,-1-3-34,2-6 12,-3-4-538,3-5-101,1-1-213,4-2-661,4-7-303,4-7-728,3-9 180,-3 1 2386,-3 4 0,-10 11 0,-2 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1.0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12322,'20'66'3406,"-4"-14"-3395,-11-47 146,0-3-112,3-2-45,2-9-269,5-7 0,4-12 23,3 0 56,2-1 156,-4 12 34,-2 6 246,-6 8 46,-3 6 234,-4 10-257,-2 7-247,-1 8 12,2 0-34,-1-7-280,3-4-56,1-9-370,2-3-1378,13-12 649,-3-8-861,9-11 88,-14 4 2208,-3 1 0,-9 13 0,-1 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1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14361,'24'31'639,"0"0"-415,-3-7-67,0 1 134,0-1-89,-4-1-202,-3-2 291,-5-1 113,-4-6-124,-3 0 56,-2-7-336,-1 1-67,-6-6-225,-3 1-559,-8-3-169,3-12-571,0-7-639,6-17-2061,4 4 4291,4-3 0,1 22 0,0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1.4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16199,'9'69'138,"0"0"0,0-2 1,-3-4-139,-6 21-56,-1-3-740,0-12-493,0-19-1523,7-20-1906,0-17 4718,6-15 0,-6 0 0,-1-4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1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91 16131,'-1'69'191,"0"-14"-191,3-51-79,4-1-33,3-3-33,6-6-247,4-4 280,24-12 358,-22 12 202,15 6-369,-28 20-35,-1 7-44,1-2 0,1-4-11,1-6-45,3-5-302,1-4 145,4-9-684,5-12-638,6-14-89,5-17 851,2-5-2163,-11 11 2936,-4 7 0,-16 25 0,-2 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2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15941,'4'63'250,"-1"0"1,-1-2-1,-1-3-160,-9 17-90,0-1-112,2-9-34,3-18-359,2-18-155,1-15-47,0-11 707,-1-85 0,1 61 0,-2-61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3.3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46 396 14967,'5'-3'2979,"-1"1"-2541,-4 2-472,-28 46-44,21-31 78,-12 34 0,34-45-112,11-2-404,4-11 516,2-5-11,-2-9 33,-8-2 169,-8 4 257,-9 4-190,-6 3 235,-11 5-348,-7 2-77,-9 2-46,0 4 45,8 0-134,9 1-123,6 0-494,6-2 561,12-3-762,9-5-762,18-6 425,10-8 606,5-5-505,1-5 1088,-2-2 33,-10-2 381,-6 1 986,-10-12-549,-13 17-280,-6-2-281,-9 24-78,0 6-145,-2 9 303,-8 34 21,4 3-78,-5 36-190,9-2 302,1 15-387,1-38 1,2 0 27,2 4 1,1 1-34,2-1 0,0-1 0,3-2 0,1-3-134,8 35-650,-5-9 245,-6-41 226,-5-6-965,-12-43 617,-6-16 661,-9-21 415,-1-17 403,3-2 1031,4-19-1267,9 29-357,6 0-225,21 38-11,10 12-2488,5 6 2499,2 9 0,-21-4 0,-3 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2.2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95 14327,'60'-52'920,"-9"9"-607,-30 43-122,-2 2-35,-1 9-21,-2 7-135,-3 12-247,-2 5-100,-3 1-471,-2-6-392,-1-5-650,0-13-1457,-3-6 3317,0-7 0,-2 0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2.3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15079,'0'-6'1747,"0"1"-1747,0 5-1927,0 0-1883,0 38 3810,1-27 0,-1 28 0,1-37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2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17218,'-11'91'0,"-1"0"0,2-7 0,9-23-414,13-49 67,7-8 89,-2-6 90,2-13 168,-4-8 78,-3-15 90,-4-1 202,-5-3-213,-2 2-146,-1 4 168,0 8-89,0 8-90,-1 10-235,0 5-662,0 4-212,-2 8-919,2 8-516,0 7 2544,0-2 0,1-7 0,0-8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3.0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11896,'7'0'2140,"0"0"-2028,-7 0 123,0 0 146,16 57-358,-9-29 224,13 45 10,-14-46-100,0-7 213,0-7-68,2-8-167,1-3 44,5-10-156,4-6 66,4-11 191,-1-1 236,1 3 257,-3 9-414,-4 6-203,-2 5-156,-2 5-11,-1 9-459,0 4-3598,-1 18-2744,-4-17 6812,0 4 0,-5-19 0,0-1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5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5 109 14484,'-2'5'1793,"0"0"-1535,2-5-280,13-39 22,-3 23 0,9-30-11,-10 36-12,-3 4 12,-4 4-191,-1 2 202,-1 6 45,0 11 33,0 14 46,0 12-102,0 5 135,-3 0-157,-2-6 0,-2-8-22,1-9 22,2-9-34,2-7-291,1-6-1950,1-2 135,3-18 1534,2-8 1,0 2-1,-1 2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6.1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16826,'26'34'-3586,"1"1"2321,-5-5 827,5-1 427,2-1 11,1-3-11,0 0 22,-5-1-11,-6 2 146,-4 0 426,-9-1 324,-2 2 23,-4-1-292,0 1-78,0 0-246,0 0 22,0-2-68,0-3-212,0-5 0,0-7-45,0-4 0,0-5 67,0 0-67,3-1 0,7-9 78,8-6-100,9-10 22,4-1 0,0 0 78,-2 6-43,-7 5 211,-4 8 0,-7 4-100,-1 5 235,-1 11-224,5 26 11,-4 0-146,3 13-11,-7-20-11,0-8-112,0-10-840,7-6 100,1-6-55,8-13-1032,2-8 303,3-17 213,2-4 1143,-1 1 280,-2 5 1278,1 7 100,-9 14-369,0 4 189,-8 11-77,0 12-393,5 8-313,2 17 78,1 1-236,2-3 57,-1-6-257,1-9 88,-5-9-10,0-6-79,-6-4 369,2-2-268,1-8-157,5-8-34,4-12-582,4-8-560,2-3-539,1 1-873,1 4-2208,-7 13 4796,-3 4 0,-13 13 0,-2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6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0 17622,'-39'85'605,"7"-7"-414,24-36-79,2 0-101,4-9-22,1-7-1,1-12-55,0-6 11,5-6-145,4-2 167,7-5-156,6-10-114,2-11 215,3-9-191,0-4 246,-1 3 1,-4 6 66,-4 8 247,-6 7 34,-5 9-134,-4 3-169,-3 3 235,0 6 202,3 23-425,1-9 33,3 13-101,1-23 45,1-5 0,0-1-67,1-3-258,3 0-225,3-1-166,3-5-439,4-7 360,0-6 402,4-4 259,0 4 67,-2 4 56,-3 9 11,-7 1 291,-5 4 12,-4 8 67,-3 4-214,-1 9-32,-1 4 144,-1-2-133,0 0-90,0-10-12,1-4 113,1-8-146,4-2-202,1-10-246,4-9-381,3-9-56,4-4 213,4 4-505,11-4 1032,-5 14 145,6 2 67,-11 14 90,-2 3 515,-3 8 101,-5 8-280,-3 9 448,2 17-549,-5-12 0,3 4-224,-6-19-44,-1-7-68,-2-2-56,0-5-146,0 0-2274,2-20-336,-2 4 2756,1-16 0,-2 18 0,0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7.0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16905,'39'87'-5737,"-10"-20"5737,-12-43 0,-12-15 0,1-5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7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83 331 13173,'0'6'1861,"0"-1"-1335,0-5 696,0 0-685,-27 59 125,15-27-461,-20 46-55,23-44 89,7 13-291,8-27 11,9 8-89,9-36-168,3-8-58,5-11 58,11-14 302,-13 13 56,2 0-56,-21 20 381,-6 5-179,-4 2 336,-1 1-359,0 10-157,0 2 102,0 8-91,0-3-33,1-5 0,1-3-157,2-6-78,2 0-438,2-3-547,3-3-159,9-9-638,5-8-369,6-11 77,4 0 1346,0 5 963,-2 4 840,-6 11 762,-8 5-55,-7 5-12,-5 1-336,-4 8-269,-2 6-168,0 7-23,-1 3 180,1 3-650,3-10-247,-1 0 46,4-12 201,0-3-213,6-2-45,6-7-11,5-9-617,26-23 550,-13 4 67,14-4 56,-23 23 11,-9 9 225,-4 5-101,-7 2 156,0 11-11,-3 3-325,2 10 11,2 4-22,-1-12-67,2-2 34,-1-11-135,3-11-258,7-11-2230,24-44 1737,-6 4 376,-10 17 0,0-1-119,10-19 629,0 6 33,-5 5 493,-5 12 134,-6 13 45,-9 13 113,-6 8 201,-4 14-11,-2 14-269,1 18-224,1 19 122,0 10-334,0 7-158,1 1-112,-1-4-90,1-11-34,0-16-436,0-15-212,-1-16-551,-1-10-2420,-1-8-3539,0-8 7282,0-7 0,0 5 0,0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3:38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20490,'54'-23'59,"1"-1"1,-3 2 0,-3 3-877,17 2-2646,-20 3 3463,-7 1 0,-29 8 0,-2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5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172 5 11571,'3'-3'1692,"-1"1"-784,-2 2-796,-35 17 89,25-8-201,-26 13-45,34-13 45,1 1 0,1 0 68,5 3 10,2 0-56,4 0-22,-2 4 112,-3-2-22,-4 3 404,-2 1-13,-2 1-324,-8 1 145,-5-1-190,-6-3-67,-1-1 45,2-4-67,3-2-46,3-3 12,6-3-2073,4-2 358,14-10-156,6-7-2152,6-4 4034,2-3 0,-13 12 0,-3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22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644 1 14294,'0'4'863,"0"0"-661,0-4 425,0 1-605,0 1 57,2 0-57,1 0 101,3 0-123,0-1 23,1 2 44,1-2-45,0 1-22,2-2 23,0 2-1,1-1-22,-1 1 11,1-2-11,0 3 23,-1-1 0,2 1-23,-3-1 11,1 0 34,1 0-23,-3-1-22,2 0 0,-2 1 11,0 0 0,0 0-11,-1 0 0,1 1 45,1 1-45,-2-1 0,2 2-11,-3-2 11,0 1 0,0-1 0,-1 0 56,1 1-56,1-1 0,0 3-34,7 2 34,-6-2 0,4 3 12,-5-4 44,0 2-56,0-2 0,0 2 0,1 0-12,-1 1 12,1-1 0,1 2 34,-2-2-45,1 1 11,-3-1 0,2-1 11,-2 0-11,1 0 0,-1 0-11,0 0 56,1 0-45,-1 0 11,-1 0 22,1 1 23,1 0 213,0-1 34,2 3-292,-1-2 45,1 2-56,-1-1 0,-1 1 11,0 0-11,-1 0 0,2-2 0,-3 1 0,1-1 34,-2-1-34,2 3 22,-1-5-11,1 2-11,-2-2 0,-2-1-33,0 2 66,1 0-33,-1 0 0,1 1 23,2 1-23,-1 3 0,0-2-12,0 3 24,-2-4-12,1 1 0,1-1 33,0 0-44,0-1 11,-1 1 0,0-2 22,-2 5-22,2-5 0,0 4 12,-1-5-24,1-1 12,-2-1 0,2 1-11,-1-2 22,0 2-11,-1-1 12,0-1-12,1 1 0,-1-1-23,1 3 34,-1-2-11,1 0 0,-1 1 23,2-1-23,-1-1 0,0 1 0,0 0-11,-1-1 33,1 1-22,-1-1 22,0 1-55,0 0 33,1-2 33,-1 2-44,1-1 11,-1 2 0,0-1-11,1 0 45,0 2-34,0-2 0,0 3 33,-1-2 1,1 2-34,-1-1 0,0-1-11,0-2 67,0 2-56,1-1 0,-1 2 22,1 0-44,-1-1 22,1 1 0,0-2 11,1 3-11,-2-3 0,1 3 22,-1-4-33,1 1 11,-1-2 0,1 2-22,-1 0 44,0-1-22,0 1 11,1-2 0,-1 2 23,2 0-34,-2-1 0,1 1 0,-1-2 0,1 2 11,-1 1 12,0-2-23,0 2 0,0-1 11,0-1-11,1 1 0,-1-1-11,1 2 22,-1-1-11,0 0 0,1 1 22,-1-2-55,2 1 55,-2-1-22,0 1 0,1 0 34,-1-1-68,1 0 45,-1 1-11,0 0 0,0-1 23,1 1-35,-1-1 12,1 0 0,-1 2-11,0-2 11,0 0 0,0 1 46,0 0-81,1 0 35,-1 0 0,2 0 0,-1 0 0,-1 0 0,1-2 24,-1 2-48,0-1 24,0 2 0,0-2 0,0 1 0,0-1 0,0 1 12,0 0-12,0-1-23,0 0 69,0 1-46,0 0 0,0-1-23,0 1 23,0-1 0,0 1 34,0 0-45,0-1 33,0 0-44,0 1 22,0 0 0,0 0-11,0-1 22,0 1-11,0 0 0,0-1 33,0 2-55,0-3 0,0 3 22,0-1 22,0-1-33,0 3 11,0-3 0,0 1-23,0-1 35,0 0-12,0 2 44,0-2-77,0 0 33,0 1 0,0 1-11,0-1 11,0 2 0,0-1 0,0 0 33,0 0-44,0 0 11,0 0 0,0 1-34,0-1 46,0 0-12,0-1 0,0 1 44,0 0-66,0 0 22,0 0 0,0-1-34,0 1 46,0-1-12,0 0 0,0 1 33,0-1-55,0 1 22,0 0 0,0 1-23,0-1 46,0-1-23,0 0 0,0-1 22,0 1-44,0-1 22,0 1-35,0 0 59,0 0-24,0 0 0,0 0 33,0 2-55,0 0 22,0 1 0,0-1-11,-1 0 11,1-1 0,-1 2 33,-1-2-44,2 2 11,-1-2 0,0-1-22,1 0 22,-2 0 0,2 1 22,-3 2-33,2 0 11,-1 0 0,0 1-11,-1-1 11,1-1 0,1 1 0,-1-3 11,0 3-11,0-3 0,0 2-23,-1-1 35,1 0-12,0 1 0,-1-1 11,0 1-22,-1 0 11,1 0 0,-2 2 0,3-1 0,-2 0-12,2-1 57,-1-2-56,0 1 11,-1-3 0,1 1-22,0-1 33,2 1-11,-3 1 33,3 1-10,-4-1-23,3-1 0,-2-1 22,0 1-22,-3 2-11,3-1 67,-2 0-45,1 0-11,-1-1 0,-1-1-22,1 3 33,-1-2-11,2 3 0,0-2 22,-3-1-22,3 1 0,-2-1-22,3 0 33,0-1-11,-1 0 0,2 1 23,-2 0-35,3 0 12,-2 1-11,0-1 11,1 0 0,-2-1 0,3 0 23,-1 0-23,1 0 0,-1 0 11,0 1-45,-1-1 45,2 2-11,-6 0 34,5 1-34,-5 0 0,5-1 0,-2-1-11,1 0 11,-3-1-23,1 2 79,-2-2-67,2 2 11,-1-1 0,2 0-11,0-1 11,1 0 0,1 0 0,-1 0 34,-1 0-34,1 0 0,-1 0-12,0 0 12,1 0 0,-3 0 0,2 0 23,-1 0-23,-1 0 0,0 0-45,-2-3 45,3 1 0,-2-4 0,3 3 34,-4-1-34,3 0 0,-1 1 11,0 0-45,-1 0 34,1 1-11,-1 0 45,3-1-34,0 2 0,1-2 11,-2 2-56,1-4 45,-2-1-11,-1 0 33,0-2-22,2 3 0,-1 1 11,1 2-22,-1-1 11,2 1 0,-2 0-33,3-1 77,-3 1-44,4 0 23,-3 0-46,4 0 23,-1 1 0,-1-1-33,-1-1 66,1 1-33,-3 0 23,2-1-57,-2 1 34,5 0 0,-1 0 0,1 0 23,0 2-23,0-1 0,-1 1 22,0-1-33,-2 0 11,1-2-11,-1 2 44,2-1-33,0 2 0,1-3 23,0 2 10,0-2-22,0 3 34,0-2-11,-1 2-34,3-2 33,-2 2 1,1 0-34,-1-1 0,0 1 22,1-1-33,0 1 11,-1-1 0,0 1-33,1-1 66,-1 1-22,2-1-11,-2 1 0,0-1 124,1 1-80,0-2 326,1 1-348,-1-1-22,0 2 34,-3 0-45,2 0 11,-1 0 0,0 0-34,1 0 57,1 0-23,-2 0 33,2 0-55,-1 0 22,0 0 0,0 0-45,0 0 79,1 0-34,-1 0 0,-1 0 22,0 0-44,0 0 22,-2 0 0,2 0-23,-2 0 34,0 0-11,0 0 0,-1 0 34,2 0-56,-1 0 22,0 0 0,0 0-12,-2 0 12,1 0 0,-1 0 23,2 0-34,0 0 11,0 0 0,-2 0-23,1 0 34,-5 0-11,3 0 45,-3 0-90,3 0 45,1 0 0,-1 0-22,2 0 33,1 0-11,1 0 0,-1 0 0,-3 0 0,0 0 0,0 0-11,3 0 33,1 0-22,0 0 0,1 0 34,0 0-68,-1 0 34,2 0-33,-1 0 44,0 0-11,1 1 0,0-1 34,-2 2-79,2-1 45,-2 1 0,1-2-11,-2 1 11,1 0 0,0-1 22,2 1-33,-2-1 11,1 0 0,-3 1-34,1-1 45,-2 1-11,1 1 23,-5-1-68,4 1 45,-2-1 0,4 0-11,-1 1 11,1-2 0,-3 1 45,1-1-90,-1 0 45,1 0 0,1 0-34,-1 0 45,1 0-11,1 0 0,1 0 23,0 0-46,2 0 23,0 0-56,1 0 45,0 0 11,-1 0 0,-1 0-22,2 0-12,-1 0-22,1 0 56,-1 0 0,0 0-45,1 0 34,-1 0 0,-2 0-67,1 0 44,-1 0 34,1 0-11,0-1-34,1-2 11,-1 1 23,-1-3 0,0 2-79,1-1 90,0-2 0,-1 2 0,-1-4 45,1 3-67,-2 0 22,1 0-34,2 2 34,-1-2 0,4 1 0,-2 0 0,0 0 11,-3-1-11,1 2-56,1-2 56,2 2 0,0-1-44,0-2 55,-2 2-22,1-2 11,-1 1 0,1 0-12,-2-2 12,2-1-11,-1 1 22,1 1-22,-1 1 11,1-2 0,0 2-67,-1-2 0,1-1 56,0 1-45,-1-1 44,2 1 12,0 2 0,1-1-56,0 0 56,-2 0-23,1-2 34,-2 2-44,2-2 33,1 1-79,-1-1 46,0 0-23,-2-2 56,2 1 0,-1 0 0,2-2 0,-1-4 0,1 1-11,-1-3 11,0 4 0,0 3-34,1 0 79,0 3-90,0-1 23,0-1-34,0 2 56,0-2 0,0 2-12,0-1 35,0 0-23,0-2 0,0 3 11,0-3-11,0 1 11,1-3-11,0 3 45,1-2-45,-2 5 0,3 1 0,-1 2-11,0 1 11,-1-1 0,0 1-23,0-1-33,3-2 56,-1 0 23,1 0 33,-1 1-56,0 0 0,-2 2 11,0-1 79,-1 2 78,0-1-191,2 2 12,-1-1 11,2 0 22,-3 0 13,3-2-35,-1 2 0,1-1-23,-1 2 57,0-1-34,0 0-11,-2 0 11,2 0 0,0-1 0,2 1 11,1-3-11,-1 2 0,-1 1 34,0-1-57,-2 2 23,1-3 0,1 2-11,0-1 45,1 0-34,-1-1 0,2 1 22,-3 0-44,1 0 22,-2 1-23,-1 0 23,2 1-2204,-2-1 0,2 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24.4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10 9935,'0'-5'1031,"0"0"2936,0 5-3945,0 5-22,0-2 0,0 5 34,0-1-34,0 2 0,-2-3 0,1 2-22,-3-1 55,2 1-33,0 2 0,-1 1 0,1 2 11,0-1-11,0 1 0,0 0-11,1 0 56,0-1-34,-1 2 56,1 1-67,0-1 79,1 0-79,0-1 0,0 1-11,0 0 33,0 4-22,0-4 34,0 3-57,0-5 23,0-2 0,0 0 0,0 4 0,0-5 0,0 3 11,0-6-22,0 1 11,0-1 0,0 2-11,0-1 33,0 5-22,0-4 23,0 3-57,1-3 34,1 1 0,2 0-33,0-1 33,3 1 0,-1 0 0,0 0 33,5 5-33,-4-3 0,3 4-33,-4-5 44,0-1-11,-1 0 0,-1-2 33,1 2-44,1-3 11,-3 0 0,2 1-22,-3-3 33,1 1-11,-1-2 0,-1-1 22,1 0-1803,-2-1 257,3 0 123,-2-1 202,0 0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26.1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0 9095,'-8'0'1165,"2"0"-929,6 0 1355,0 0-1569,4 0 90,1 0-101,4 0 79,2 2-34,-2 0-11,2 3-12,-2 0 12,-1 2-11,1 0 33,-2 1-45,3 1-22,-3 0 56,2-1-44,-1 2 111,1-1-78,0 1-12,-1 0 68,-1 0-90,0 0-11,0 1 0,-1-2 45,3 2-23,-3-2-22,0 0 0,0 0 34,-1 0-12,1 0-10,-1-1-12,0 1 33,1 1 23,-2-1-33,-1 0-23,-1 1 89,2 0-66,-1-1-12,1 2 12,-1-2 33,2 3-56,-3-1 0,4 1 11,-4-3 34,2 0-23,-2 0 102,0 3-12,0-3-79,0 3-22,-1-3 45,1-1-56,0-1 0,0-1 0,-2-1 34,1 1-34,-1-1 0,0 5 11,1-4 0,-1 4-11,1-3 23,-1 0 10,0 0-10,0-1-23,0 0 11,0-1-11,0-1 0,0 1 0,0 1-11,0-2 44,0 3-33,0-2 0,0 2 12,0-2-24,0 0 12,0 0 0,0-1 0,0 0 23,0 1-23,0 0 11,0-1-22,0 1 11,0-2 0,0 3 0,0 2 0,0-2 0,0 2 22,0-3-11,0-1-11,0 0 0,0-1-11,0 0 33,-1-1-22,0-1 0,-2 1 12,0 0-24,0 0 12,1 0 0,1 1-11,0-1 34,0-1-23,-2 1 0,0-1 22,0 1-56,1-2 34,0 3 0,2-2 45,-1 1-45,-2-1 0,0-1-11,-1 1 33,-1-1-22,3 0 0,-2 1 12,1-1-12,0 1 0,0-1 0,2 0-1745,0 0 1,1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28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10 641 7750,'-4'13'941,"1"-2"-347,3-11 34,0 0-483,-1 2 12,1-2 169,-1 2-315,1-6 0,0 0-11,0-4-22,0 0 10,0-1-55,0-2 67,0 0-11,0-1 0,0-1-12,0 0 23,0-1 0,0 0-22,0-1 22,0 0 0,0 0 0,0 1 22,0 0 1,0 3-23,0 1 0,0 2 56,0 1-45,0 0-11,0 0 0,0 0 22,0 0-33,0 0 22,0 1-11,0 0 68,0 1 32,0-6-55,1 3-45,1-4 112,2 1-67,1 2-23,-1-3 90,0 3-22,-1-1 33,-1 0 12,1 1-79,0 0 44,1 0-77,-1 1-12,1 2 79,-2 0-90,0 1 33,1-3 1,-1 3-23,0-3 67,1 3-78,0-1 0,-1 0 23,1-1-11,-2-1-12,1-1 0,1 0 44,0-5-44,1 3 0,-2-2 135,1 5-113,-2 2 57,0 0-57,0 1-11,-1 2 23,3-3-34,-1 2 33,0-1 1,0 1 22,-1 0-45,0 1 12,3 0-12,-4 0-11,3 1 0,-2 0-11,3-3 11,-2 3 11,2-3 11,-3 3-22,1-1 0,-1 0 0,3 1 0,-1-3 11,2 3-11,1-3 34,1 1-34,-1 0 0,1-2 0,-3 4 0,0-2 22,-1 2-22,1 1 23,-3-1-1,3 1-22,-2-1 0,2 2-11,-1-2 22,0 1-11,0-1 0,0 0 11,-1 2-22,2-1 11,-2 1 0,0 0-22,1 0-12,-1 0 34,1 0 34,0 0-34,0 0 56,0 0-56,0 0 0,0 0-34,3 0 34,-4 0 0,3 0 23,-4 0 21,0 0-44,1 0 34,-2 0-12,3 0-10,-1 0 10,-1 0 23,1 1-45,-1 0 0,0 1 0,2 0 0,-3-2 0,2 1 33,-1 0 359,0-1-257,1 2-135,-2 0-2406,0-1 1,0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31.2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5 328 9151,'-3'3'1569,"1"-1"-953,2-2-191,0-5 158,0 1-123,0-5-248,0 1-100,0-2-67,1-1-34,3-2-11,-1 2 23,3-3 10,-2 2-10,-1-1-23,-1 1 0,2 0 45,-2-1-34,3 2 11,-2-1-22,1 1 34,-1 3-45,0 1 11,-1 2-34,0 0 34,1-2 0,-2 2 0,2 1 45,-1-1-56,2 1 11,0 0 0,-1-2-34,2 1 45,-2-1-11,1 1 0,-1-1 34,0 1-45,1 2 11,1-2 0,-2 2-23,2-1 46,-2 1-23,2-1 0,0 1 23,-1-2-46,1 0 23,0 1 0,-1 0 0,0 0 0,0 1 0,-1 1 23,0 1-35,-2 1 12,2-1 0,-1 1-34,0-2 34,3 0 0,-3 0 0,2 0 34,-2 0-34,0 1 0,0 1 0,1 0 0,-2 0 0,3 0 0,-2 0 0,0 0 12,0 0-1,0 0-11,-1 0-34,1 0 45,1 0-11,-1 0 0,0 0 45,1 0-33,-2 1 21,1 2-22,-1-1 23,3 2-12,-2-2-22,2 0 0,-2 0 34,-1 2-23,1-2-11,0 3 0,-1-1 45,0 1-23,1 5 34,-1-3-44,2 2 44,-1-2-56,-2-1 22,2 1 23,-2 1-34,2-1-11,-2 2 22,0-2 23,1 4-45,-1-3 11,1 2 1,-1-2-12,0-1 0,0 2-12,0 0 57,0 0-45,0 3 0,0-3-22,0 2 22,0-3 0,0 0 0,0 0 45,0-1-45,0-1 0,0 2 0,0-1 0,0 1 0,0-2 0,0 0 22,0 1-44,0 1 22,0 1 0,0-1 22,0 1-22,0-2 0,0 0 34,0 0 10,0-1-44,-1 0 0,0 0 0,-2 0-11,2 1 11,-1 0 0,1 1 0,-2 0 11,-1 6-11,1-5 11,-1 6-22,0-5 11,2 0 0,-2-1 0,2 0 23,0-2-35,0 2 12,0-1-11,1-1 11,-1-1 0,-1-1 0,1 2 23,0-1-23,-1 1 0,-1 4 0,1-3 0,0 2 0,1-4-34,1-2 56,0 0-22,1-1 0,0 0 12,-1 0-24,0-1 12,-1 4-11,-1-3 34,1 2-23,1-1 0,-1 0 11,1 1-22,-2-1 11,2 0 0,-2 1 11,2 0-11,-2-1 0,3 0 0,-2-2 0,1 1 0,-1 0 0,1-1-23,1 0 46,0-1-23,0 1 0,-1-1-11,1 1 11,-1 1 0,0-1 0,1 0 11,-2 1-11,1-1 22,-1 0-33,2 1 11,-1-1 0,0-1-22,1 1-2324,-1-1 0,1 0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32.0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361 14 7997,'0'-8'1636,"0"2"-1412,0 6 78,0 0-77,-15 0 111,7 0-79,-12 0-167,9 0 89,-2 0-11,1 0-157,-3 0 23,-2 0 78,1 0-78,-3 0 22,1 1-56,-1 3 0,-2 2-23,2 3 46,-3 3-23,-1 0-56,-7 6-79,9-6-391,-2 3-1121,12-11 1647,6 0 0,2-3 0,3-1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36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5 8624,'5'0'1569,"-1"0"-493,-4 0 895,1 0-1948,-6 0-1,2 0 1,-7-1 10,2 0-33,-1-1 0,0 1 0,2 1 23,-2 0-23,1 0 0,-1 0 0,0 0-34,1 0 34,1 0 0,0 0-11,1 0 22,1 0-11,0 0 0,0 0 45,2 0-56,-2 1 11,3 1 0,-2 0-23,2 0 57,0 2-34,-2 2 23,1 1-34,0 1 11,0-2 67,3-1-45,-1 0 102,1 1-12,0-2-45,0 1 45,0 2-112,0-1 11,0 3 23,0-2-23,1 1-11,2 0 33,2-1 23,6 2-56,-2-3 0,4 2-44,-4-4 88,-1 1-88,1-1 32,2 1 12,-3-1 12,4-2-1,-5-1 34,2-1-34,-1 0-11,0 0 0,2 0 22,-1 0-33,0 0 11,0 0 0,-1 0-22,3 0 22,-3 0 0,4 0-90,-3-2 56,0-1 23,0-1-22,2-2 21,-4 1 12,2 0 0,-4 1 23,-1 1-23,-3-1 0,0 2 0,0-3 0,-1 3 22,1-3-22,-1 1 0,0-2 23,0-5-23,0 3 0,0-4-12,0 6 35,0 1 33,-3 1-135,-3-2 79,-1 3-11,-2-4 11,1 4-11,-1-1 0,1 0 11,-1 1 0,1 0 22,-2 0-33,1 1 11,-4 0 0,3 0 11,-2 0-11,5 2 0,1-1 45,1 1-67,-1 0 22,1 0-12,-3 0 24,4 0-12,-2 0 0,2 0 22,1 0-33,-2 0 11,1 1 0,0 0 11,-2 4-11,4-1 0,-2 0 22,2 1-33,0-1 11,-1 1 0,1 1-11,1 0 11,-1-3 0,0 2 34,1-2-34,-1 0 0,2 1 0,-1 0 44,1 1-32,0 1-12,0 2 0,0 0 22,0 1 11,0-2-10,0 3 66,0-4-66,0 1-23,0-3 0,0-1 22,0 0 12,0 1-34,0-1 33,0 3-10,0-1-23,0 0 0,0-2-23,0 0 1,1-1 11,1 0 11,2-1 56,0-1-56,1 2 11,2-1 34,-2 0-34,3-1-11,-5 0 0,2 0-34,-2 0 12,0 0 22,0 0 56,3 0-67,-2 0 11,2 0 0,-2 0-45,0 0 45,0 0 0,1 0-11,-1-1 56,0-2-45,0 1 0,-1-6-12,0 3 12,-1-3 0,0 2 0,-2 1 0,2 1-22,-2-1 22,1 1 0,-1-2-45,0 1 23,0-2 22,0 1-45,0-1 34,0 0 0,0 0 11,0 1-45,0-1 11,0 0-22,0-1 0,0 3 23,-1-1 10,-1 2 1,-1 0 0,-1 0-79,1 0 101,-1 0-101,1 0 11,-1 2-22,0 0 34,1 2-1,-1 0 79,2 0-45,-1 0 45,-1 0 0,-1 0-11,1 0 33,-2 0-22,2 0 0,0 0 23,0 0-23,2 1 0,-1 2 23,0 3-1,1 1 1,1 2 21,-1-3 180,1 5-156,0-4 10,1 2 56,0-4-100,0-1 44,0 0-78,0 1 23,0-1-23,7 1 0,-1 0 78,7-3-56,-5 2-22,1-3 0,-2 2 0,2-3-22,0 1 22,0-1 0,0 0 34,6 0-34,-5 0 0,4 0 0,-7 0 0,-3-1 0,0 0 0,-3-1-34,1-1 79,-2 0-56,1-1 11,-1 0-45,0-2 34,0 0-45,0 0 22,0-1 23,0 1-168,0 0 156,-2 0-44,-1 0 67,-4 0 11,-1-1-11,-1 2 0,3 0 0,0 1-22,0 2 11,2 1 0,0 1-101,2 0-236,0 0-168,1 0-32,0 0-181,-1 0-189,1 1-528,0 3-560,1-1 2006,0 3 0,0-5 0,0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48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549 0 8994,'11'0'448,"-1"0"-179,-10 0 2835,0 0-3071,2 1-21,-4 1-12,2 2 0,-6 1 0,0 0 0,-1 1 0,-1 0-12,1 0 68,-1-1-67,1-1 11,1 1 0,0 0-22,3-1 22,-2 2 0,2 0-11,-3 1 55,1-1-55,-1 1 11,3-3 0,-1 2-22,1-1 22,0-1 0,0 1 0,1 0 33,-1-2-33,2 1 0,-1-2 12,2 0-57,-2 1 67,0 2-22,0 0 23,-1 2-35,0-1 12,0 0 0,0-1-33,1 3 55,-1-2-22,-1 1 0,1 1 11,-1-1-11,2 0 0,0-1 12,-2 1-24,3-1 12,-2 1 0,1-3-11,1 0 34,-2 0-35,2-1 12,-2 2 0,1-2-11,0 1 11,-1-2 0,2 1 0,-1 0 23,-1 1-23,1-1 0,1 1-12,-1 0 12,1 1 0,0-1-11,1 1 34,-1-1-35,1-2 12,-1 0-11,0-1 11,1 1 0,-1 0 0,0-2-22,0 2 55,0-1-66,1 1 66,-1 0-33,0-1 0,0 1 12,-1 1-12,1-2 0,-1 0-12,2 0 12,-2 0 0,1 1 12,-1 0-24,1-1 12,0 1 0,1-1-33,-1 0 33,0 0 0,1 1 22,-1 0-44,0 0 22,0 0 0,0 0 0,0-2 22,1 2-55,-2-2 77,2 4-44,-2-3 0,1 3 12,-2-1-35,2 0 23,0 0 11,1-2-11,-1 1 12,1-2-24,-3 1 12,2 0 0,0 1-33,0 0 66,1 0-33,-1 1 0,1-1 12,-1 0-24,-1 1 12,2-2 0,-1 1-33,0-1 66,1 1-33,-1 1 0,0-3 12,0 3-24,-1-1 12,0 1-11,1 1 34,0-1-23,-1 2 0,-1-2 11,1 2-22,-2-2 11,1 2 0,0-1-23,0 0 46,1 3-23,-1-4 11,0 4-22,0-3 11,1 3 0,-1-1-23,1-1 46,-1 1-23,-1 2 11,1 0-34,-3 1 23,3-1 0,-1 0-11,0 2 34,0 0-23,0 0 0,-2 1 11,1-2-22,-2 5 11,2-4-12,-1 2 24,1-3-12,-1 1 0,2-2 11,1 1-22,0-2 11,-1 6-12,0-2 24,2 3-12,0-2 0,0 0 11,-1-2-11,0 1 0,-1-2 0,2-1-11,-1 4 11,0-4 0,1 3 11,0-4-22,-1 0 11,1 1 0,0 1-12,-1 1 35,1-2-23,-3 8 22,0-7-44,-1 7 22,2-8 0,0 2 0,1-2 0,0 0 0,0-1 0,1 0 33,-1-1-55,-1 2 22,-2 1 0,1 0-11,0 0 33,0 1-22,2-1 0,-3 0 11,2 1-11,-1-1 0,0 1 0,1 0-22,0 0 33,1-1-11,0 1 0,0-1 23,-1 0-35,-1 1 12,1-2 0,-1 1-11,1-2 11,1 1 0,1-1 0,-1 1 34,1 0-57,0 2 23,1-1 0,-2 0-11,3 0 11,-2 1 0,2 4 23,-2-3-35,1 4 12,-1-4 0,1 1-22,1-1 44,0 1-22,0-1 0,0 1 12,0 0-24,0 3 12,0-2-33,0 2 33,0-5 0,0-1 0,0 1 33,0-1-55,0 0 22,0 5-11,0-4 11,0 2 0,0-4 0,0-2 11,0 1-45,0-2 34,0 2 0,0-1-11,0 0 34,0 4-23,0-2 11,0 6-22,0-4 11,1 2 0,2 0-12,0-1 24,1 0-12,-1-1 0,-1-1 0,1 4 0,-1-5 0,0 5 0,0-5 0,0 1 0,-1 0 0,2-2 33,0 2-44,2 1 11,-3-1-22,2 0 22,-2-2 0,0-1 0,0 0 22,2 0-33,-2-1 11,3 5-11,-3-3 33,2 3-22,-1-3 22,0-1 1,0 1-1,0-3-22,0 2 0,1 0 101,-1 0-56,3 2-45,-3-2 22,4 1-11,-5-3-11,2 1 0,-1 0 23,3 1-23,-2 0 0,1 0 33,-2-1-44,-1-2 11,0 1-11,2-1 22,-1 1-11,2-2 0,-1 2 34,0-3-45,-1 1 11,-1 0 0,-1 0 0,0 1 0,0-2 33,2 3-22,-1-2 80,0 0-69,0 0 1,2 0 55,-2 0-44,2 1-34,-1 0 44,2-1-44,0 1 0,-1-2 0,0 1 0,-1-1 0,0 1 0,0 0 0,-1-2 45,1 2-45,-1-1 0,0 2 0,0-1 0,0-1 23,-1 1-23,0-1 22,1 1 12,0-2-12,0 1-22,-1 0 11,0-1 23,0 1 89,1-1-123,0 0 112,0 0-78,2 1 10,-1-1-21,2 3 21,-2-3-10,1 2-34,-2-2 22,0 1 1,2 0-23,-1-1 0,1 3 11,0-3 0,0 1 34,1 0-34,-2-1 12,2 1 21,-3-1-44,2 0 0,-1 0 0,2 0 45,3 0-45,-3 0 0,2 0 90,-4 0-79,-1 0 45,2 0 22,-1 0-55,-1 0 22,2 0-12,-3 0 12,3 0-45,-2 0 0,0 0 67,1 0-67,0 0 68,1 0-34,-1 0-23,2 0 67,0 0-78,1 0 12,-1 0 32,0 0-10,-1 0-12,1 0 1,0 0 22,-1 0-23,0 0-11,0 0 56,1 0-44,0 0 22,2 0-45,1 0 22,-2 0 12,2 0-23,-2 0-11,1 0 45,0 0 22,2 0-56,-1 0 23,1 0-1,1 0-33,-3 0 0,2 0 0,-1-1 34,0 0-34,0-2 0,-2 2 56,4-1-56,-3 2 0,3-2 11,-2 0 34,0-1-45,1 1 33,7-4-33,-5 4 0,4-3 0,-6 4-11,0-2 45,-2 2-34,2 1 0,-2-1 11,1 0-33,0 0 22,-2-1 0,3 0 33,3-2-33,0 0 0,3 0 0,-5 1 0,-1 2 0,1-1 0,-1-1-22,0 1 44,4-1-22,-4 0 11,8-1-11,-7 1 0,8-1 0,-8 1 0,4 0 0,-5 2-11,-1-2 11,2 2 0,-2-1-22,0 0 44,0-1-22,-1 2 23,1 0-57,-2 1 34,1 0 0,-3 0 0,0 0 22,1 0-22,1-1 0,1 0 12,4-3-12,-3 2 0,4-2-23,-6 3 46,2 0-23,-2 0 0,-1 1 22,0-1-44,-2 1 22,-1 0-23,0 0 34,-1 0-11,2 0 0,0 0 45,1 0-45,0 0 0,1 0 0,1 0-33,-2 0 66,3 0-33,-1 0-33,1 0 33,-3 0 0,-1 0 44,-3 0 1,1 0-22,1 0-23,0 0-4314,0 0 3182,-2 2-2027,0-1 3159,0 3 0,0-3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01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5 11280,'1'-3'986,"1"1"471,-2 2-1222,4 0-134,-2 5 22,4 3-112,0 4-11,1 2 0,-1-3 67,0 1-67,-1-1 0,2-1 0,-2 0-11,1 0 11,-2-2 0,0 1-22,-1-2 44,0 1-22,-1 0 0,0 0 11,2 2-11,-1-1 0,4 3-22,-1-3 33,2 3-11,-2-4 0,0-2 0,-2 1-22,3 3 22,-3-3-12,3 3 35,-4-3-23,2 0 0,0 0 11,-1-1-33,1 1 22,0-2 0,-1 2-12,3 2 12,-2-2 0,2 2 12,-4-2-57,3 3 45,-2-2-11,1 3 33,0-4-22,0-1 0,-1 1 22,1-2-55,0 2 33,-1-3 0,2 1-23,-1-1 35,1-1-12,-2 0 0,0 0 11,0 1-11,-1 0 0,1 1-11,-1-2 22,1-1-11,-1 2 0,0-2 0,-1 2 0,3-2 0,-2 0-11,1 2-1,-3-2 1,2 3 0,-1-2 11,1 2-34,1-2 34,-1 2 0,1-3-89,-1 5-1,-1-3 34,0 3-78,-2-4 123,2 2-12,-1-3 23,1 3-44,0-3 55,-1 5-11,0-4 45,0 2-101,0-2 56,-1-1-68,1 0 35,-1 1-68,0-1 90,0 0 0,2 1-46,-2-1 46,1 0-90,-1-1-22,0 2 134,0-2-11,0 2 67,0 0-67,0 0 0,0-1 34,0 0-23,0 0-11,0-1 11,0 1 11,0 0 1,-3 1-23,-1-2 0,-3 3-11,0-1 33,0 0-22,0 0 0,0-1 34,1 1-23,0-2-11,2 0 0,-1-1 68,1 0-23,-2 0-34,1 0 0,-2 0 34,0 0-45,1 0 0,1 0 78,-1 0-55,1 0 55,-1 0-44,-1 0-12,1 0 12,-1 0-34,0-2 0,-1 0 22,0-1 0,-1 1-22,0-1 68,-2 1-57,2-1 213,-7-1-202,5 0 68,-5 2-68,5 1 12,0 1 10,0 0 1,-6 0-45,6 0 0,-5-1 45,7 0-45,1-2 22,-1 1-22,2-1 23,0-1-46,1 0 23,0-1-22,-1-1 44,3 1-22,1 1 0,1 0 45,1 2-90,0 1 1,1-1-169,0 0-112,0 0-269,0 0 23,0-2 246,0 1-246,0-5 312,0 1-1276,0-3-560,0 6 2095,0 0 0,0 4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54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5 10204,'-2'-3'1401,"0"1"941,2 2-1838,14 0-258,-6 0-32,12 1-214,-11 1 22,1 2-44,0 2 22,1 1 0,0 0-12,0 2 57,1-1-45,-1 0 0,-1 1 0,-2 1 11,0-1-11,0 7 0,-1-7-22,0 6-12,0-8 34,-1 0 0,0 0-56,0-3 44,-2 3-88,1-2 55,0 2-146,0 1 124,-1-2 56,1 2-67,-3-4 78,0-1 0,0-1-34,-1 0 56,-1 0-33,1-1 11,1 1-33,1 2 33,0-1-56,0 2-79,0 1-55,0-1 168,0 1-23,-1 0 22,1-1-21,1 1 44,-2-1-12,0 0 46,-2-4-34,0 1 11,1-1-44,0 1 33,0-1 0,-1 1 0,0 0 22,0 0-56,1-2 68,0 1-34,1-1 56,0 0-56,0 1 34,-2-1 33,2 1 67,0 0-112,1 0-10,1 1-12,-1-1 11,-1 0 11,-1 0 57,0-1-79,1 1 123,-1 0-146,0 1 35,0-2 10,-1 2 0,2-2-44,-1 2 22,1 0 45,-2-1-45,2 0 11,-1-1 0,1 0 0,0 1 1,-1 0-12,0 1 22,0-1 12,0-1-34,1 1 0,0 0 22,0 1-33,1 0 11,-1 1 0,-1-2-11,0 0 22,0-1-11,1 0 0,0 0 0,-1 1 0,1 0 22,-1 2-22,1-2 0,-1 1 34,-1-2-45,0 3 78,1-2-56,0 0 112,0 0-44,2-1-79,-2 0 56,0 0-22,1 0-34,-1 0 0,1 0 34,0 1-12,-1-1-22,1 2 0,2-1 22,-3 0-10,2-1-12,-1 0 0,0 1 11,0-1 34,1 2-45,-1-1 0,0 1 44,1 0-66,-1-2 22,0 1 0,1 0-11,0-1 44,0 2-33,0 0 0,-1-1 23,1 0-34,-1-1 11,1 0-12,0 0 24,-1 1-12,1-1 0,-2 1 0,2-1-12,-2 0 12,3 0 56,0 0-22,1 0-34,0 0 67,-2 0-56,-1 0 34,1 1-45,-1 0 0,0 1 0,1-2 34,0 2-34,2-1 33,0 1-55,0-1 22,0-1 0,-1 0-22,0 0 44,0 0-22,-1 0 34,3 1-57,-3-1 23,2 1 0,-1-1-22,-2 0 33,0 0-11,0 0 0,0 1 11,1-1-11,-2 1 0,3-1-22,-2 0 33,0 0-11,1 0 0,-1 0 34,-1 0-258,1 0-1285,-1 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5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15863,'56'-14'85,"-1"0"1,-3 1 0,-6 6 49,0 19 593,-8 8-56,-13 13-145,-11 3 134,-9 3-235,-11 0-415,-13 3-11,-14-2-134,-15 1-852,-8-2-1278,-5-6-2397,17-15 4661,7-7 0,26-11 0,5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5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12546,'15'94'762,"-3"-4"-683,0-25-1,-3 1-78,0 2 0,-3-5-22,-2-7-23,-3-10-628,-1-13-783,0-13-3508,0-11 4964,-1-12 0,-1-4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4:56.6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5 10193,'-15'-2'818,"2"0"-504,13 2 717,0 0-527,7 2-34,-1 0-122,7 3-146,-4 1-46,1 0-10,1 1-113,1 0-21,0 1-12,-1 0 0,0 1 0,-2 0 0,-1 1 22,-2 0 23,0-2-45,0 3 0,1-4 0,-1 1 22,0-2-22,-1 0 0,-2-1 11,2 1-33,-2 0 22,2 0 0,-1 1 0,3 3 0,-2-3 0,2 4 22,-2-4-22,-1-1 0,2 1-22,1 1 44,-1-1-22,1 0 0,-2-1 23,-1 1-79,1 0 56,0 1 0,-3 1-11,1 0 11,-2-1 0,1 0 0,0-2 11,-2-1 0,2-2-11,-2 0 0,1 0-11,-1 1 11,0 0 0,2 0 0,-2 0 11,1 0-45,-1-1 34,0 2 0,0-2-22,0 2 33,0 0-11,0-2 0,0 1 11,0-2 1,0 1-12,1 1 0,-1-1-56,2 0 11,-2-2 45,2 1 0,0-1-23,-1 3-55,1-3 56,-2 0-34,1 0 45,-1 1-79,0 0-11,0 1 101,0-2-123,0 2 101,0-1 10,1 0-55,0 1 22,1-2-213,-2 1 56,1-2 113,-1 2-34,0 0 111,0 0 1,0 0 22,0 0-11,0 0-100,0-1-427,0 0 516,0 1-34,0 0 34,0 0-23,0 0 34,0 0-426,0 0 415,0-1-11,0 0 22,0 1 0,0 0-34,0 0 23,0 0-135,0-1 101,0 3-55,0-4 100,0 4 0,0-2 11,0 1-34,0 1 23,0-1 0,0 1 0,0 0 0,0-2 0,0 1 0,0-2 12,0 0-1,0 1-11,-2 0 33,-1-1-33,-1 1 45,-2-2-34,1 1 1,-2-1-1,2 1-11,-2 0 0,-1 0 0,-1-1-112,0 0 33,-1 0-201,0 0-44,-1 0 10,0 0-549,1 0-930,-1-2 1793,4 0 0,2 0 0,3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05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8871,'-3'2'493,"1"0"212,2-2-245,-1 5-202,0-3-168,0 4 33,-1-5-78,2 0 100,0 2-44,0-2 56,0 0-112,0 1 44,0 1 158,0-1-101,0 4 44,-1-3-33,1 2-56,-1 0 100,1 0-66,0 3-34,0 0 33,0 0-78,0-1 34,0 0 33,0 1-101,0-1 102,0 1-68,0-1 11,0 0 1,0-1-68,0-1 56,0 2-45,0-1 45,0 2-56,0-2 22,0 1 101,1-2-123,0 0 68,2-1-35,0 0-22,0 0 12,3 2-23,-3-2 0,4 0 56,-4 0-56,1-1 11,0 2 11,0-2 12,1 2-34,-1-2 0,1 1 45,1 3-34,-1-2-11,-1 3 11,1-5-11,-2 1 0,2-2 0,-1 1 0,2 2 22,0 3-22,0-2 34,0 2-45,-2-4 11,1 1 0,0-1 0,0 3 11,0-2-11,1-1 0,-1 1 22,-1-2-22,1 2 0,1 0 0,-2-1-11,2 2 22,-1-1-11,-1 2 0,1-1 23,0 0-46,-1 1 23,1-1 0,1 1-11,-1-1 45,-1 2-34,1-2 0,-2 2 11,2-3-11,-1 2 0,2 3-11,-2-1 22,2 3-11,-2-4 0,0 0 34,0-1-57,1 1 23,-1 0 0,0 5 23,-1-4-23,0 5 0,0-5 11,0 0-11,0-1 0,0 1 0,0-1-11,0 1 11,0-2 0,0 5 22,0-4-22,0 4 0,0-4 0,-1 1-22,-1 0 44,1-2-22,0 2 0,-1-1 34,1 2-34,-1 3 0,0-4-12,0 4 12,-1-4 0,0-1 0,2 0 23,-1-1-23,0 0 0,0 3-11,-1-2 11,0 3 0,0-3 0,0 1 22,0 1-33,0 4 11,0-3-11,0 3 22,0-4-11,0-1 0,0 0 11,0-1-11,0 1 0,0-1 0,0 1-22,-1-1 22,-1 1-12,-4 5 35,1-3-34,-2 4 11,3-4 0,-1 2-45,0 1 45,0 0 0,-1 1 45,-3 7-45,1-6 0,0 8 0,1-10-45,0 3 45,-1-2 0,-1 5-56,0-3-11,0 2 22,1-3-381,0 8 124,2-7-192,-1 3-491,4-9-932,-2-2 1917,4-5 0,-1-2 0,2-2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15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209 107 9655,'-9'0'504,"2"0"-358,7 0 515,0 0-190,-8-13-180,3 9-44,-4-12-90,5 13-135,1-1-22,0-1-11,-1 0 0,0 0 22,0 0 22,-2 0 68,1 1-56,-1 0 56,1 0 78,0 2-78,-1-1-45,2 2-56,0-3 33,-3 0 1,3 1-12,-2-1 23,1 3 34,1-1-1,0 0-44,2 2-34,-2-1-34,1 0 34,-2 1 0,-1-1 11,1 1 12,2 0-12,-1 0 34,2 0-12,0 0 23,-2 0-56,2 0 0,-2 0 0,3 0-22,-1 0 22,1 0 22,-2 0-22,0 2 0,-1 1 0,0 3 0,0 2 0,1-1 0,1 2 0,0 0 0,0-1-11,2-1 11,-1 0 0,1-2 11,0 3-11,0-1 11,0 2 1,0-1-12,0 0 22,0 1-11,0 2 0,0-2 12,0 5-12,0-5-11,0 2 0,0-4 0,0 0 11,0 0 23,0 0 11,0 0 11,0 0-22,0 0 33,1 1-33,0-2-34,1 1 11,0-3 0,-1 2-11,1-1 11,2 2-11,-2-3 0,4 5 0,-3-3 23,3 2-23,-2-3 0,-2 1 0,0 0 0,-2 0 45,3 1-45,-3 0 0,2-2 11,-1 2-11,0-2 0,0 0 0,-1-1 0,0 0 0,0 0 0,0 2 11,0 0 0,0 2-22,0-2 11,0 1 11,0-2-11,0-1 0,0 1 0,0 0 11,0-1-11,0 1 0,0-1 0,0-1 0,0-1 0,0 0-11,0 1-11,2-1 22,0 1 56,1 1-23,1 1-21,-1-3-1,1 1 0,-1-1-11,2-1-11,0 2-34,-1 0 34,1 0 11,1 1 0,-1-3 11,0 1 23,1-2-12,-1 1 0,-1-1-44,1 0 0,-4 0-135,4 0 123,-4 0 1,2 0 33,1 0 22,-2 0-22,2 0 11,-3 0 0,1 0-11,-1 0 0,1 0 0,0 0 0,-1 0-11,1 0 11,2 0-11,-2 0 11,2 0-11,-1 0 11,0 0-45,-1 0 23,0-2-23,-1 0-22,2-3-24,-1 0 35,-1 1 11,1-1-33,-1 0-56,0 1-79,0-1 56,0 0 101,2 1-11,0 0 22,1 1-313,2-2-181,0 3-603,1-4-1301,-2 4 2443,-3-2 0,-1 3 0,-1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21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1 152 8075,'14'-3'1490,"-3"1"-1053,-11 2 1222,0 0-1132,2 1-91,-1-1 428,1 1-764,-1-1-44,0 0-44,2 0 10,-1 0-22,0-3-45,3-3 34,1-3-56,3-3 0,5 0-91,2 0-66,4-1 67,3-2-145,0 1-281,2-1 124,-2 2 67,1 1-79,-6 5-157,-3 3-178,-5 3-416,-6 1-525,-2 0 1747,-2 0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21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9386,'9'-2'1972,"-2"0"-1613,-7 2-168,0 0-91,13-10-44,-6 6 79,11-8-102,-6 6 57,2 2 33,3-2-100,2 1 10,2 1-33,1 0-11,0 1 11,3 0-224,-3 0 90,0-1 10,-5 1-246,-2 0-11,-4 2-167,-3 1-226,-3 0-1086,-3 0 1860,-1 0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23.2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330 33 4717,'0'-5'918,"0"1"1709,0 4-2235,0-10 521,0 7-588,0-7 285,0 10-6,0 0 343,-4 0-712,2 0-11,-4 0-112,2 0-33,-1 0-34,-3 0-45,-2 0 33,-4 2-22,0 4-11,-4 3 0,-1 6 23,-2 2-46,0 0 23,0 3 0,0-2-44,0 3-46,-1 0 0,2 1 68,0-1-45,3 0-79,2-1-223,4-4-58,3-3 2,4-3-517,1-5-526,2-1 893,1-3 0,0-1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5:23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8389,'4'0'1815,"-1"0"-907,-3 0 817,1 0-1266,-1 9-43,1 3-327,-1 11-55,0 1-23,-4 5 23,0 1-34,-5 3 0,1-1-146,-1 1-224,1-1-246,3-3-326,2-2-694,2-6-2800,1-9 4436,0-5 0,0-7 0,0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3.8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61 15258,'9'-4'1142,"-2"1"-1007,-7 3 11,0 0-113,7 45-21,-5-19 44,5 37-56,-7-36 22,0-5-56,0-8-89,0-7-213,0-4 67,1-21 269,3-4 11,4-18 11,4 0 68,4 2-68,3 5 57,0 7-79,2 5-90,0 8-167,1 7-775,2 2-1163,-1 4-596,-7 4 2791,-3-1 0,-10 1 0,-1-1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4.2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10 12468,'0'-5'952,"0"1"269,0 4-884,-16 50-292,10-20 67,-11 40 78,15-39-190,2-6-101,0-10 101,5-7-123,2-5 33,7-3-90,1-11-122,2-7 268,-3-10 1,0-2 33,-4 5 336,-2 5 135,-3 10 89,-3 4-134,-2 5-326,0 1 584,0 7-269,2 8-270,2 10-89,3 5-33,1 0-46,2-5-537,5-8-89,-2-7-158,4-9-673,-4-19-1410,5-9-2500,-7-8 5390,2 0 0,-10 20 0,0 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4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13207,'0'-5'3395,"0"1"-3182,0 4-101,11 70 191,-3-32-236,9 54-56,-7-53 347,-1-7-279,-1-7-46,-2-8-33,-1-8 0,-1-4 0,-1-4 0,0-1 12,3-5-12,2-7-34,5-8 34,0-4-45,2 2 90,-2 6 11,-1 7 314,3 5 0,-3 9-247,2 10-33,-3 8 22,-4 9-112,-1 0 134,-4 0-33,-1-1-34,-1-2 56,-6-1-123,-3-4-56,-7-6-134,-1-6-404,1-7-414,2-3-819,6-17-896,2-10-1770,5-8 4493,2-4 0,-1 21 0,1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5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14630,'79'-15'989,"0"1"1,-6-1 0,-27 14-990,-61 28 0,-11 4-616,-4-1-392,2 0-158,5-8-593,8-9-280,8-7-3205,5-6 5244,6-9 0,-3 6 0,3-6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5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18541,'8'98'885,"-2"-11"-706,0-39-78,1-6-101,1-11 0,1-9 0,-1-9-45,-4-7 12,2-4-68,-2-2 101,2-2-11,4-10 11,2-5-57,6-10 24,-1 3-46,2 3 57,-3 9 22,0 6 11,-1 4 236,1 11-101,-2 10-23,-2 13-22,-2 9-90,-6 0 134,-1-1-66,-3-6-68,0-3 112,-1-7-123,-5-6-89,-1-6-214,-6-6-470,1-4-190,1-8-831,1-9-357,5-10-796,2-8-1300,3 6 4247,0 4 0,0 14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5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19617,'28'87'190,"-5"-16"-190,-23-52 0,0-9-168,0-4-113,0-4-1511,0-2 33,0-12 358,0-7-168,1-14-817,0-6-382,0-3 819,0 8 1949,-1 3 0,0 19 0,0 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5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54 177 10574,'-13'-42'4449,"0"7"-3475,4 18-122,-1-2-852,5 10-23,1-3-638,4 10-1109,0-6-191,8 1-874,-3-2 2835,7-1 0,-7 7 0,-2-1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5.6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19078,'9'51'493,"0"-1"0,-1 2 0,-1-2-179,1 34-303,0 3 0,3-5-11,-2-11-112,1-10-212,0-16-360,-3-11-179,0-12-605,-5-12-884,0-5-4584,-2-8 6936,0-7 0,0 5 0,0-5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05.7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9 165 16355,'-8'-6'3542,"80"-51"-5997,-36 33-671,9-6 0,-4 2 3126,-24 14 0,-13 10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6:33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14417,'5'2'482,"2"0"-448,-2-2 0,7 0-23,5 0-11,6 0 0,4 0-23,3 0 23,1 2-11,0 4 11,-3 2-11,-1 3-11,-5 0-13,-2 0 35,-5 1-33,-3-2 10,-2 1 12,-3-3 0,-3 0 11,0-2-79,-3 0-178,0-4-225,-1 1-235,0-2-190,0 2-68,0 0-605,0 3 1580,0-1 0,0-1 0,0-3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6:35.3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10742,'1'9'885,"0"-2"-302,-1-7 223,0 0-593,23 26 158,-13-14-24,18 19-101,-18-21-78,1 0-22,1-1-46,2-1-100,3 0-11,1-2 11,1-1 67,1-3-44,-2-1-23,0-1-34,-2 0-257,-3 0-34,-3 0-392,-3-1-34,-1 0-145,-2-1-191,-2-2-1322,-1 2 2409,-1-2 0,0 3 0,0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6:54.8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14887,'4'0'1671,"-1"0"-1358,-3 0-492,3 2-482,-1 0-494,2 3-1253,-2 3-1671,0-3 4079,-1 3 0,-1-5 0,0-1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6:54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9196,'-1'26'-1154,"0"-5"0,1-21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6:55.1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9722,'-1'26'2320,"0"-3"-1771,-1-10-381,1-4-168,1-5-112,0-2-975,0-2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6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0 15672,'-37'70'56,"7"-14"34,35-53 324,45-21-369,-33 13 146,32-15 179,-49 20 335,0 4-189,0 10-169,0 7-167,0 9-180,0-2 0,0-6-12,0-6-156,7-9-437,5-2-448,12-20-538,7-8-1490,5-18-371,-9 5 3452,-3 3 0,-16 20 0,-3 4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30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375 0 10047,'9'0'1569,"-2"0"-1244,-7 0 3429,0 0-3754,-3 0 33,-2 0-10,-4 0-23,-3 0 0,-2 0 11,-2 0-34,-5 0 23,-2 2 0,-5 7 0,-3 4 23,-2 7-23,-1 3 0,2 0 22,2 1-55,4-3 33,5 1-23,2-4 23,6-1-257,4-3-259,3-3-447,3-3-550,2-4 23,0-1 660,1-2 1,0-1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33.0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26 8165,'0'-14'1221,"0"2"-885,0 12 2141,0 0-2466,-4 0 23,0 2 66,-4 2 1,1 3 90,0 2-57,-2 3-56,1 1 46,-4 3-102,1 2 12,-2 6-34,-1 1 33,-1 5-44,0 1 11,-1 1 0,1 0-22,2-3 44,2-3-44,1-4 10,3-5-324,4-3-257,1-5-270,2-4-224,0-3 0,0-2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35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0 331 9599,'0'14'1446,"0"-3"-954,0-11 360,0 0-717,0-5 122,0-1-100,1-8-45,2-1-78,4-3 10,2-3 1,2-1-45,1-2 67,1-2-55,3 1-12,2-1 33,4 0-22,2 2-11,1 0 0,0 2 12,2 3-24,-4 4-55,-1 3-67,-2 5-157,-5 4-90,-2 2-897,0 1 225,-5 1-471,0 3-1120,-6 0 2644,-2 3 0,0-5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35.9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0 103 11067,'28'-21'605,"-3"4"-224,-19 10-34,0 3-44,0-1-135,0 0-34,2-1-22,2-1 0,2-1-78,3 1-23,2 0 45,0 2-11,3 3-22,1 1 44,0 1-33,3 0 55,-2 0-89,3 2 34,-3 3-45,-2 1 11,-3 1 0,-3-2-11,-2-2-214,-4 0-122,-1-3-180,-4 1-381,-1 0-616,-1 1 332,-1-1 1,0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36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1 8680,'-4'4'415,"1"-1"-79,3-3-179,-25 5 78,15-3 45,-19 5-190,22-6-79,-2 0-11,2 0-605,0-1-1165,4 1 1770,-1-1 0,3 0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39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19 9476,'0'-9'1737,"0"2"-1312,0 7 3430,0 0-3821,2-1-23,0 0 11,3 0-11,1 1-11,1 0 12,0 0-24,1 0 12,0 0 0,-1 0 0,2 0 12,-2 0-24,3 0 12,-3 1 0,1 2-11,-1 0 11,0 3 0,1 1-11,1 0 33,1 1-33,0-1 0,1 3-11,-2-2 10,0 2-10,-3-4 22,-3 0-11,1-3 11,-2 2 0,0-3 0,1 3-11,-2-4-57,1 4 35,-1-3 22,1 5-1,-1-3-10,-1 0-23,1 1 0,-1-2-33,1 2 44,-1-2-78,0 1 112,0-1-11,0-1 11,0 1-22,1-2 22,-1 1-45,1 1-101,-1 0 146,0-1 0,0 0 11,0-1 34,0 0-23,0 1 12,0 1-22,0-1-12,0 0 0,0 1 22,-3-1-11,0 0-11,-2 1 11,0-2 23,0 1-34,2-2 0,-2 1 11,1-1 0,-2 0-11,-1 1 0,0 0-11,1 0 34,0 0-23,1-1 0,0 2 11,-2-2 0,0 1-11,1-1 22,0 0-10,2 0-1,1 0 0,0 0 11,0 0 46,0 0-68,0 0 0,-1 0 44,-1 0-32,1 0-1,-1 0 0,0 0 79,2 0-90,-1 0 22,-1 0 23,1 0 11,-4 0-11,4-1-34,-2 1 78,3-2-89,0 2 12,-1-2 21,2 0-10,-3 1-12,1-2-11,0 1 22,-1-1-22,2 1 0,0-1 34,0 2-23,1-2 11,-2 1 12,2-2-23,-3 1 0,2-2-22,-2 1-11,3-1 11,-1 1-12,1 2 23,0-3-33,-1-1 44,1 1-11,-1-1 11,2 1 23,-1 0-23,-1 1-11,3-1 11,-3 0-11,1 0 0,1 0 0,0-2 0,1 2 11,0-4-11,0 4 0,0-2-22,0 2 22,0 1 0,0-2-11,0 3 22,0-1-11,0 1 11,0-1-33,1 1 22,2-2 0,2 3 0,2-2-23,0 2 12,0 1 11,1 0-22,0 1-1,5 0 23,-4 0-33,2 0 33,-5 0 0,0 0 0,-3 0 0,1 0-23,-2 0-1982,-1 0 167,0 2-358,-1 0 2196,0 2 0,0-2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41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23 8198,'1'12'897,"0"-3"-707,-1-9 247,0 0-381,8-17 291,-6 12 13,6-13-24,-8 16 1232,1 1-1557,-4 7 23,-1 0-34,-4 7 0,1-4 0,0 0 0,2-4 0,3 0-56,1-3-34,1 1-605,0-3 527,2 1-78,4-1 89,3-3 124,2 0 33,0-3 11,-3 3 11,-2-1 1,-3 3 33,-1 0 235,-2 1-146,1 4 23,-1 0-89,1 5 45,-1-1-102,0-1-11,0-2-11,0-1 0,0-1-11,0-1-90,0-1-45,3-1 146,1 0-56,4 0-56,1 0-45,1 0 124,0-1 33,1-2 0,-2 1 33,-2-2-33,-2 3 0,-2 0 79,-1 1 649,-1 0-705,1 0 122,-2 0-44,3 0-101,0 0-56,0 0-336,2-5 156,0-1 35,-3-4 145,0 2 33,-2 1 46,0 2 66,0 3 248,0 1-270,-2 1-67,-5 0 11,-2 1 34,-5 5 0,0 1 190,1 4-78,1-1-23,4-3-100,2-1-34,4-3-56,1-2-56,1 0 112,4-3-34,0-1 12,4-2-23,-1-1 45,-1 3 0,-1 0 0,-2 3-11,-2-1-280,1 1 145,0-2 0,0-1-101,0-1 1,0-1-34,-1-1-179,-1 2 156,0-3 34,0 2 56,0 0 11,0 3 662,0 1-393,4 5-67,-1-2 0,4 4 33,-3-4-10,1 0-12,-1 0-11,1-2-101,0 0-22,2 0-235,1 0-707,-2 0-414,-1 0 1479,-3 0 0,-2 0 0,0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53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370 1 8434,'5'0'482,"0"0"1490,-5 0 369,1 0-2296,-8 0 124,3 0-113,-8 0 33,2 0 35,0 0-91,-2 0 34,0 0-55,0 0-1,-1 0 67,-1 0-78,0 1 0,0 3 0,-1 1 11,1 4-11,-2-1 0,2 3 0,-1-1 12,0 2-1,1 0-11,-1-1 11,-7 9-11,6-3 0,-6 6 0,7-6-22,3-2 44,1-2-22,3-2 0,0-3-22,2-1-68,2-3-123,2 2-101,2-4-134,-1 2 22,1-1-145,-1 1-113,1 0-2644,0-1 3328,0-1 0,0-2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54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5 9274,'4'-3'1468,"-1"1"1053,-3 2-2454,-6 9 35,0 0-69,-6 8-22,1 0 90,0-1 0,0 1 45,1 2-23,0 2-22,0 0 22,1 3-101,-1-2 12,3 3 178,-2-1-144,2-2-46,0 1 23,1-3-34,2 0 11,1-4-22,2 0 0,-1-3-22,2-1 22,-3-2-67,2-3-224,0-1-336,0-2-281,1-3-97,0 0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55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3 333 5924,'-1'13'1367,"0"-3"-874,1-10 941,0 0-1053,3 0-45,-2 0 1356,2 0-1411,-3-3-113,1 1-12,0-3 12,2 2-67,-1-2 11,1 0-101,0-3 12,1 0 10,0-4-21,1 1-12,0-3 0,2 0 0,3-3 33,1 0-33,3-1 23,1-1 44,4 0-11,0-2 101,11-3-57,-6 5-77,6-2 10,-7 8-10,0 1 22,2-1-34,1 1-22,3 1-34,8-2 78,-9 6-89,1 0 0,-14 6 12,-8 0-46,-1 1 12,-5 0-1513,0 0-23,-1 5-2061,-4-1 3675,-2 4 0,0-4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6.3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78 1 15863,'-9'98'1411,"-1"-6"-1349,-1-34 0,0-2-62,-4 21 0,-1 8 0,11-56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7:57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12804,'6'4'481,"0"-1"-312,-3-3 55,2 0-134,2 0-79,2-1 45,3-1-56,1-1 0,6-1 33,1 0-10,5 0-1,0 1-22,4 1 0,-1 0 101,3-1-101,1 2 45,-1-4 22,-1 2-45,-2-2 146,-2 0-45,-4 0 1,-2 0 44,-5 0-101,-3 1-34,-3 2 1,-3 0-68,-3 2-2995,-1 0 0,-2 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01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64 8927,'0'3'560,"0"1"550,0-4-920,1 3 247,-1-3 919,1 4-1188,0-4 33,0 0-22,2 0 102,-2 0 33,2 0 11,-1 0-191,1 0-45,0 0 57,2 0-124,0 0 23,1 1 11,-2-1-22,1 1 67,-1-1-12,2 1-10,0-1 78,1 1-134,0-1 33,-1 1 11,1 1-67,-2 0 89,1-1-89,-1 1 12,1-1 44,0 3-23,-1-2 1,4 3-12,-2-3-22,2 2 11,-2-2-11,-3 1 0,1 1 0,-1 1 0,0-1 34,3 2-34,-2-1 0,2 0 11,-3-2-33,0-1 22,-1 2 0,2 0 22,-2 1-33,2 1 11,-2-3 0,-1 2-11,0-3 11,-1 3 0,1-3-11,0 3 11,-2-3 0,3 3 0,-2-3-34,1 2 34,-1-2-34,-1 0-10,1 0-35,-1 0 68,0-1-112,0 3 112,0 0-34,0 1 45,0-2 0,0 0-23,0 0 23,0 1 0,0-1 12,0 2-35,0-2 23,-2 3-22,-1-1-1,-1-1 23,-1 0 0,2-2 0,-2 0 0,2 0 0,-3-1-11,-1 0 0,0-1 11,0 2 0,1-1 0,1 1-34,2 0 34,-2-2 0,2 1 0,-1-1 12,0 0-12,0 0 33,0 0-33,2 0 0,0 0 0,1 0-11,-3 0 11,2 0 0,-2 0 0,0 0-34,0 0 34,0 0 0,-1 0 0,3 0 34,-3 0-56,3 0 22,-2-1 0,1 0-12,-1-1 24,-1-1-12,0 3 0,-1-4 0,1 2 33,-1-2-66,0 1 33,-3 1 0,3-1 0,0 0 56,-1-1-56,0 0 0,-1 2 33,-6-3-33,4 3 0,-4-3 0,6 2 11,0-1-11,2 0 12,0 1-1,2-1 78,-1 0-89,4 0-33,0-1 10,1 2-21,0-2-46,0 1 33,0-2 57,0-1 57,0-1-57,0-1 11,0-7-11,0 4 0,0-4 11,0 4-22,0 0 11,1 2 0,1-1 11,6-8-11,-2 7-11,1-4 11,-3 11 0,-1 2-33,0 0 9,1 1 24,0 0 0,0 1-11,1-1-11,0 1 22,-1 1-23,1-1 23,2 1-22,-1-1 11,2 1-12,-1-1 23,0 1 0,-1 0 0,1 0-313,1 0-258,-3 0-270,1 0 68,-3 0-235,-1 0-281,-1 4-1636,0-1 2925,-1 3 0,0-4 0,0-1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03.0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8972,'0'4'907,"0"-1"449,0-3-1188,0 2 0,0 2 78,1 4 125,1 1-47,2 4-156,2-1-44,1 1-102,2-1 23,0-2-45,1 0 0,0-4-11,-2-1-34,-1-3-11,-2-1 45,0-1 11,-1 0 22,-1 0-22,-1 0-90,1-3 34,-1-4-168,-1-11 202,0 3 22,-1-5 22,0 10 79,-3-1 11,-3 3 67,-6 0-179,1 4 79,-1 0-79,6 4 33,1-1-33,1 1 12,1 0-12,1 0 392,0 0-190,2 1 44,-1 3-100,1 4-12,0 2-78,3 1-56,3-2 67,3-1-67,2-2-11,-2-1-22,1-2 66,-2-2-33,-2 1 0,-1-1-33,-1 0 10,-1-1 23,-1 0 11,0 0-22,-2-2-33,1-3-203,-1-3 146,-2-4 57,-4 0 44,-3-1-12,-4 3 12,-1 0 0,1 1 157,1 1-146,3 3 12,3 2-12,3 2 23,2 1 100,1 2 0,3 7 68,5 3-57,4 7-21,4-2 32,2 0-122,-2-2 33,0-5-67,-2 0 0,-1-5 0,-4-2-45,-1-1 45,-2-2 56,-3 0-44,0 0-24,-3 0-122,1-3-101,-1-4 179,-5-4-157,-4-2 67,-6 1 102,-1 2-1,-2 4 45,3 0-45,2 5 68,3 0-23,3 1 22,3 0 23,1 7 78,3 2-34,-1 7-10,1 0 55,0-2-134,3 0 34,2-2-34,3-1-79,1-3-21,2-1 100,-5-4 0,0-1 0,-4-2-45,-2 0-582,1-2 55,-1-6 415,0-2 123,-6-4 23,-3 1 11,-7 4 56,0 1 146,0 4-113,4 2-77,3 2 21,3 0 1,4 0 314,1 0-57,1 5-134,0 4-1,0 5-133,6 0-1,3 0-22,6-4 0,1-1-22,2-4-90,-6-2 101,3-2-124,-7-1 57,0 0 67,-2 0-45,0-2 11,-4-3-33,0-5-34,-2 2 112,0-1 56,-1 6 78,-4 2-112,-2 1-10,-3 0 21,2 0-33,1 0 0,3 0-358,2 0-1204,2 0 1,0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12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10843,'6'0'672,"-1"0"-268,-5 0 537,0 0-594,3 8 34,-3-3-33,2 8-136,-2-3-10,0 1-57,0 3 113,0 2-56,0 3-146,0 1 79,0 1-46,0 0 91,0 0-24,0 1-88,0 0 77,0 0-78,0 0-22,0 0 67,0-1-101,0 2 68,0 10-68,1-7 67,0 7 1,3-10-46,1 1 68,0-1-44,8 7-1,-5-7-34,4 3-11,-5-10-11,0-4 23,-1-1-57,0-2 34,-2-2-33,0-4-12,-1-1-79,-2-2-3153,1 0 0,-2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14.2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12 9252,'-10'-6'1356,"1"1"-695,9 5 1558,0 0-1637,0 3-145,2-2 0,2 4-179,3-3-1,1 2-44,2 1-34,-1 0 90,0 4-112,1-3 0,0 2 11,0-1-44,1 1 55,-2 2-90,3-1-44,-2 3 101,2-2-135,-1 2 34,0-1-34,-1 0 0,0 0 45,-1 0-56,0 0 0,1 0 56,-2-1-45,1 3 1,-1 0 66,0 2-67,1 1 45,-1 0-56,0 1 23,-1-3-12,-1 1-11,0-1 0,0 0 0,1-1 22,-1 1-33,0-4 11,-3 5 0,1-3 0,-1 4 0,0 0 0,1 2 0,0 0 34,-1 0-12,1-1-22,-2 0 11,1-1-11,2 5 0,0-4 0,0 3 23,-2-7-23,-1-1 0,2-1 0,-1 0-12,1-1 12,1 5 0,-2-3 34,0 3-34,0-5 0,-1-1 0,0 1-22,2-1 22,-2-1 0,1 4 33,0-5-44,-1 3 11,0-6 0,-1-2-11,0-1 11,-1 0 0,0 0-34,0 3 34,0-1 0,0 2 0,0-1 34,0 0-45,0 0 11,0-1 0,1 2-12,-1-3 24,1 3-12,-1-3 0,0 1 22,0-1-2995,0-2 0,0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36.86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136 31 14070,'0'5'1692,"0"-1"380,0-4-1668,0 3-157,0-2-191,0 2-56,-1-1-123,-6 1-180,-3 5-258,-7 4 192,-2 8 145,-2 4 22,3 5 57,1 3 77,5 1 46,5 1 22,3 1 0,4-2-113,6-4-122,8-6-34,11-7 180,11-9-46,5-3-189,7-8 167,2-10 112,0-6 45,0-11 34,-7 0 212,1-12 56,-22 12-122,-3-7 223,-21 14-167,-16-1-236,-10-2-23,-21-2-213,-7 2-44,-4 3-168,3 9-2835,-21 7-3114,37 11 6397,-9 6 0,43-2 0,3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38.26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167 30 15829,'-65'22'213,"9"1"-45,37 5-34,3 2 68,9 1-202,3 2-11,4 2-45,10-1-146,10-4 157,14-7-156,12-8-35,4-8 214,7-4-146,-1-13 123,-2-9 45,-6-13 0,-10-7 23,-9-1 89,-11 0-101,-9 1 134,-6 5-100,-13 3-45,-12 7-45,-17 5-380,-14 9-248,-7 4-626,1 5-629,8 9-1456,21 0 3384,13 6 0,16-7 0,1-2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6.39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0 437 16333,'54'-48'407,"-1"0"0,1 2 0,1 5-306,-6 13 0,1 4-718,5-2 1,2 0 263,3 2 0,0 0-342,1 2 1,0 2-718,-1 3 0,-3 2-2790,19-2 4300,-17 7 1,-46 10-1,-6 0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19.801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114 1100 10373,'-14'12'1052,"3"-3"-693,11-9 145,0 0-179,14 11 78,-4-7 113,12 10-202,-7-9-79,-1 2-89,2-2-46,1 1-77,0-1 55,3 1-78,0-1 23,3-1 100,-1 0-45,3 0 23,-1-1-11,-1 0-68,3 0 113,-2 1-112,2 2-12,-1 0 190,1 1-44,-1 1-134,0-2-23,-1 2 33,8-1-33,-10-1 0,6-2-22,-13-1 44,2-3 1,0 0-23,3 0 11,1 0-11,9-5 0,-6-1 0,6-4 45,-9-2-79,-1-1 34,-1 1-45,0 0 34,-2-1-79,5-4 46,-5 2 32,2-3 12,-5 4 0,-1-1 12,1 0-57,-1-1 0,0-2 45,-4 0 0,1-2 22,-1-2-22,0 1 0,1-2 12,-1 2 21,1-2-33,-3 1 0,1-1 0,1-8 0,-1 5 45,0-6-45,-4 9 101,0-2-101,-2 1 0,0-4-11,-1 0 33,1-3-22,-2 0 90,0 1-34,0 1 134,0 3-179,-3 2 0,-1 1-11,-4 1 12,-2-1-12,-1-1 0,0 1 11,-1 0 11,2 0-22,-5-9-11,6 9 22,-3-5-11,4 11 0,0 0 11,-2 2 45,0 0-56,-1 0 0,-1 0 0,-2-1 90,-6-8-12,3 8-66,-4-6 10,6 11-11,-2 0-11,0 3 0,0 1-11,-1 0 11,-10 0 22,6 2 1,-8-1-23,9 4 0,1 1-34,0 0 34,2 1 0,-1 0 0,1 0 34,-1 0-57,0 0 23,0 0 0,0 0 23,-1 3-12,2 3-22,-1 2 11,0 3 0,1-1 0,-2 1 0,1 1 0,0 0-23,-1 2 57,1-2-34,-1 3 0,2-2 11,0 2-56,2-1 45,0 1 0,2-1-11,-2 1 11,-4 4 0,3-4 0,-3 3-22,7-5 22,0-2 0,2 0-11,0-1-12,1 0 23,-1 3-11,2-3 0,-1 4 11,4-5 0,0 3-23,0-1 35,0 3-12,-2 1 0,0 2 11,-1-1-11,-4 13 0,3-8-11,-1 9 22,3-9-11,1 0 11,1-1 45,-1 8-56,4-8 0,-2 7 56,3-7 56,1 1-22,0 2 11,1 1-67,0 2 66,0 0-88,3 3-12,3 0 33,2 0-10,10 10 33,-6-9-56,8 6 44,-6-13-32,3-3 10,1-4 12,0-3-34,2-3-101,-2-3-314,0-1-347,-4-3-661,0 0-1860,-7-2 3283,-1 0 0,-5-1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22.76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1349 384 10832,'7'-4'1826,"0"1"-1109,-7 3 258,0 0-785,-12-33 225,5 20-168,-8-26-23,6 28 145,0 0-290,0-1-46,-1-1-21,0-1 10,-1 0-22,0 1 45,0-1-34,-1 3 0,-2-1 34,0 2 0,-2 0 78,0 1-123,-1 0 34,0 0-12,1 1-22,-2 1 0,1 0 22,-1-1-22,0 1 0,-1-2 23,2 2 22,-1-2-45,2 2 0,1 0 101,1 1-90,0 1 68,3 2-79,-1-2 22,2 2-56,-1-1 34,0 1 0,0 1 34,-1 0-12,0 1-22,1-2 68,-2 1-68,4-1 67,-2 3-67,2-1 0,0 1 0,-4 0 0,2 0 0,-1 0 11,0 0-22,1 0 11,-2 0-23,-10 6 46,3 0-23,-7 5 0,5-3 33,1 0-44,-2-1 11,2 0 0,0-1-11,1 1 33,3-1-22,-5 3 12,6-2-12,-2 1 0,6-1 0,1-3-12,1 0 35,-3 2-23,3-2 22,-3 3-33,4-2 11,-1 1 0,-1 1-22,1-1 55,0 1-44,1-2 11,2 1 0,-2 1 11,2 2-11,-6 6 79,3-4-46,-3 5 12,5-6-45,0 0 22,2-1-33,-1-1 11,3-1 0,-2 1-22,3-1 33,-3 1-11,3-1 0,-2 0 22,1 0-33,-1 0 11,-1 0 0,1 1 11,-4 4-11,3-1 0,-3 3 0,2-4-11,0-1 11,2 0 0,0-2 0,1 2 11,-4 3-11,3-1 12,-3 2-12,4-3 0,-1-2 0,0 1-23,2-1 34,-2 2-11,2 0 0,-2 1 12,1-1-12,0 0 33,-2 6 34,1-3-55,-2 5-1,3-5-11,0-1 33,1 0-33,-1 6 0,2-4 12,-3 6 21,3-5-22,-2 2 23,2-1-23,-1 0 56,0 0-55,0 1-12,1 1 67,-1 8-34,1-3 1,0 4-23,-1-7 68,2-2-23,-1 3-23,2-1 135,-1 3-67,1 8-55,0-7-35,0 6 22,0-14-33,0 2 0,0-2 0,0 1 12,0 1-12,0-1 0,0 1 11,0 1 11,1-1-22,1 0 0,3 0 23,0-2-1,1-1-22,1 2 0,1-1 22,2 1-10,4 9-12,-2-7 0,3 7 33,-4-9-33,1-1 0,0 0 23,1-3-46,2 2 23,-2-3 0,2 1-33,7 5 33,-5-6 22,7 4 12,-8-8-34,1 0 0,0-2 0,0 1-12,3-3 46,8 3-34,-5-2 0,6 0-34,-7-2 34,0-2 0,3 0 23,-2 0-23,3 0 0,-2 0 0,1-1 22,1 0-55,0 0 33,14-4 11,-9-2 11,9-4-22,-10-2 0,1 0 23,0-2-68,13-7 45,-12 6-11,8-3 22,-14 5-11,-3 3 0,0-1 11,-3 0-33,2 1 22,0-1 0,1 0-56,13-8 22,-8 4 23,7-6 0,-11 8-23,-2-1 34,-1 1-90,0-1 45,-1-1 22,9-8 23,-9 4 0,5-5 12,-10 8-12,-2-1 0,0 0-23,-1-3 12,1 0 11,0-15 45,-4 6-45,1-10 0,-3 7 0,-1-1 0,0-1 57,-1-1-46,-3 1-11,1-2 33,-2-2 135,0-14-134,-1 9 56,-4-9-68,-4 14-44,-4 1 22,-4-1-202,0 1-124,-5 1-469,0 1-303,-5 2-4964,-14 4 6062,10 13 0,2 4 0,17 12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6.5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56 14484,'5'-3'2723,"-1"-1"-2398,-4 4-280,0 0-325,64-2-662,-34 2-21,50-2-1569,-52-1 1131,-4 2 1087,-6-2-425,-6 3 548,-5 5 191,-5 8 460,-2 5 313,-2 6-471,-3-4-55,-1-4 235,0-8-225,3-5-257,2-6-817,1-16-1111,1-9-1870,2-7 3798,2 1 0,-1 19 0,-1 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24.55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563 59 14014,'-33'-17'1042,"5"3"-829,18 10 67,-2 0-235,0 2-23,-2 1-33,0 1 33,-1 0-22,0 0 0,-3 0 0,1 0 0,-4 2 0,0 3 0,-1 3-11,-2 2 34,1 1-23,-1-1 0,1 0 22,1-2-33,0 0 11,2-2 0,1 1-11,3-2 22,2 3-22,1 1 11,1 5-12,1-2 12,1 5 0,3-4-22,0 1 33,0 3-11,-5 5 23,6-4-46,-3 5 46,5-8-12,1 1 11,2 0 1,0 2-23,1-1 0,0 2 0,0-1 0,0 0 0,0 0 0,0 7 44,0-6-32,1 7 32,3-8 136,9 7-158,3-5-11,6 4-11,-1-8 11,3-2-11,0 0 0,2 1 12,0 2-24,1-2 12,2 1 0,1-3 12,2-1-12,14-1-12,-11-6-32,9 1 32,-14-6-10,1 0 22,-1-1 78,11-11-78,-8 0 146,6-13-146,-12 0 112,1-7-90,0-4 46,2-5 212,-2-2-179,0-3 11,-4-3 0,-3-1-56,-8 0 179,-5-21-168,-7 19 1,-13-14-57,-8 27 22,-13 5-33,-10 8-638,-5 9-214,-9 9-4358,-15 4 5210,24 4 0,5 0 0,33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25.78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386 1 12770,'-50'21'639,"6"-2"-224,29-10-113,-1 1-123,-1 1-33,-1 0-102,0 3-21,-1-1 22,1 3-45,1-2 0,0 2 67,0-2-22,1 2 78,1 0-45,3-2-78,1 1 57,1-2-57,1 2 0,0 0 11,1 1 12,0 0-23,2 1 0,0-2 0,2 0 22,1-1-22,2 1 0,0-2 56,1 3-45,0-2 0,0 2 23,0 0-12,0 2 34,0-1-56,0 3 0,0-1 23,1-1-1,1 1-22,3-3 45,2 1-45,1 0 112,2-2-56,2 0-34,1-1 102,2 0-91,1 1 90,2-1-89,1 0-34,1-1 22,1-3-22,2 1 0,2-3 0,1 0 45,19-1-45,-10-3-33,13-1 21,-12-3 12,1 0-56,1 0 0,0-6 56,-1-4 0,0-8 12,1-4-1,12-16-11,-12 6 22,6-11-55,-16 10 44,-5 1-11,-1-3 22,-4 2 1,-4-1 77,-6 2 1,-4 2-34,-2 1 68,-2-1-113,-7-3-22,-8-5 0,-15-1-101,-13-4 68,-15 2-135,-8 2-23,-6 8 23,0 9-516,3 7-447,6 9-785,7 3-2757,23 4 4673,8 5 0,21-3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26.92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418 77 14103,'-75'20'740,"10"-3"-572,46-8 45,-2 0-202,3 2 34,-2 1-45,1 0 0,2 2 11,-2 1 23,3 0-12,-1 0 113,1-1-68,2 0 56,2-1-100,1-1-23,1 1 67,1 0-56,-1 3 34,3 0 22,0 3 0,4 0 0,-2-1-55,3 0-12,-2 0 123,3 0-112,0-1 67,1 2 46,0-2-23,0 2 67,0 0-123,0 0-12,5 1 102,3-3-124,7 2 67,2-1-55,5 0 10,3 1 1,4-5-34,2-2 22,4-3-44,2-4 22,2-2 0,-2-2 0,0-1-11,-2 0-23,0-1 34,0-6-134,-1-2 89,-2-5 56,-2 1-11,-2-1-11,7-5-34,-10 4-179,6-4 168,-13 2 11,2-3 45,-2-4-45,-1-19 11,-7 7 23,-3-13-112,-6 14-23,-1-2 90,-7 0-89,-4-5 33,-11 0 0,-5-2 11,-5 2 23,-25-10-113,11 19 34,-18-1-728,21 25-1042,-2 4-1435,17 5 3362,1 0 0,21 0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27.98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259 21 12311,'-91'35'1501,"14"-5"-1344,55-18 190,4-2-11,6 0-55,2-2-68,5 2-101,-1 3 11,4 1-112,-2 5 90,2 2-67,0 4-1,-1 1 1,1 2 123,1 0-79,0-3 101,1 1 34,0-3-79,2-1-10,7 1-90,4-2 156,10 1-145,3 0-34,6-1 12,4 0 21,5-2-77,4-3 33,3-5 0,2-4-23,2-5 158,0-2-169,0-8 68,-2-4-12,-3-10 1,-3-4-1,-7-3-11,-3 0 12,-6-1-23,-5 0 0,-5 0-12,-5-2-32,-6-1 44,-4-2 0,-5-6 0,-12 1 78,-9-4 0,-14 3-33,-5 4-90,-2 6 34,-3 9 11,2 9-358,-28 7-371,21 7-560,-16 9-1500,28 6-2926,18-1 5715,7-2 0,14-9 0,1-2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29.03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330 31 12064,'-82'37'717,"11"-3"-168,53-16-11,-3 2-247,2 1 79,-2 0-236,1 0-89,1 1 101,3-2-45,1 2-33,3-3 77,3 2-44,4 0 112,3 0-101,2 1-67,0 0 67,0 2-90,0-1 12,0 1 44,3 1-67,3 0 112,4 1-33,3-1-12,4 0 68,1-1-135,6-3 56,2 1-67,4-4 46,3-1-69,3-3 23,1-3 0,5-3-67,2-5 67,4-1-101,1-2 45,1-7-34,-2-4 68,-3-9-90,-1-4 67,-4-2-112,-1-4 135,-4-1-45,0-4 11,-5-3 22,-1-2-11,4-25 45,-14 16-33,-1-19 89,-15 22 56,-13-2 44,-13 2-156,-19 0 45,-15 7-12,5 20 1,-4 5-45,-32-3-469,25 10 0,1 4 447,-24 12-880,8 7-532,14 13-1939,29-4 3384,13-2 0,21-14 0,1-4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2.06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271 0 11997,'-11'4'1435,"3"-1"-797,8-3-537,0 0-90,-53 37 302,29-14-89,-43 33 113,40-21 190,3 3-348,0 4 0,7 1 247,7 3-325,5 0 0,6 1-90,13-1-11,9-5-34,19-7-201,10-12 33,9-10 12,5-12-191,4-19 224,-2-10 67,-4-17 90,-11-4 90,-13-2-34,-15 3 45,-13 1 168,-11 5-90,-21 3-146,-13 7-33,-22 6-201,-10 14-68,-3 6-449,0 21-749,9 12-1166,21 6 2633,13 3 0,21-20 0,3-5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4.34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 5 15023,'-2'-2'1803,"0"0"-1131,2 2-358,53 41-112,-3-14-146,-1 4 0,5 0-306,33 4 228,1 0-416,-4-3-1634,-8 1-2646,-32-11 4735,-14-1 0,-27-16 0,-3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0.82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205 5 15807,'-82'55'-236,"11"-2"259,50-13 44,3 0 56,10 0-56,4-1-44,9-1-1,12-3-22,14-7 45,16-7-45,15-11-90,9-5-33,7-8-123,1-11 190,-7-10 78,-11-13-22,-15-5 280,-16-3 79,-14 3 156,-9 2 45,-9 3-257,-17 3-236,-12 4-89,-55 0-79,13 14-235,23 8 0,0 2-762,-15 5-1200,11 2 2298,24 4 0,11-3 0,18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3.80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556 0 14641,'5'0'650,"-1"0"-67,-4 0-538,-67 70-1,21-23-292,-7 6 1,-3 3 118,19-20 1,2-2-231,-36 35 347,5-3-806,11-9-438,12-8-738,20-23 1994,11-10 0,12-16 0,0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5.08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1018 0 15571,'-66'43'407,"0"-1"0,-2 1 1,1 0-436,12-6 0,-1 0-1376,-8 4 0,-3 2 1023,-2 1 1,0 1-35,-1 0 0,2 0-190,6-2 1,6-3-1362,-14 12 1966,28-19 0,39-28 0,3-5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6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14563,'15'50'0,"-3"-9"0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7.70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1 423 16490,'70'-61'194,"-1"0"0,-3 4 1,-4 6-195,16-5 0,-6 7-23,-14 11-56,-15 12-963,-17 11-746,-13 8-2716,-8 5 4504,-8 2 0,-1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8.12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63 16210,'92'-7'975,"-4"-3"-897,-27-3-78,-1 0-33,-5 4-751,-10 2-651,-12 5-1837,-16 1 3272,-8 1 0,-9 0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8.70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1 15157,'1'6'2285,"0"-1"-1881,60 7-315,-15-5-89,4 0 0,4 1-11,19 1-123,1 1-740,-8 1-717,-10 3-2353,-26-3 3944,-10 0 0,-20-7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49.69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1 386 17151,'45'-26'812,"1"0"1,38-23-343,-40 11-335,5-3-57,1 0-78,-1 1-33,-1 5-12,-7 6-347,-4 7-381,-8 6-527,-5 6-616,-4 3-1423,-10 3 3339,-3 2 0,-7 2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50.085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88 15045,'57'-10'-4,"1"0"0,-2 0 1,-3-1-2339,25-7-2062,-24 4 4404,-7 3 0,-34 8 0,-4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53.46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0 577 15123,'37'-39'728,"3"-2"-694,3-1-34,12-7-22,9-8-1669,7-3 1097,3-1-135,-2 4-239,-2 3 116,-7 10-67,-12 9-293,-12 13 1212,-20 10 0,-10 8 0,-9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54.02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0 175 12400,'85'-31'1323,"-5"3"-1032,-36 15 11,9-3-212,7-2 11,6 3-101,5-2-23,1 5 12,-2 1-560,-8 3-740,-5 4-739,-15 2-2500,-18 2 4550,-10 0 0,-14 0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54.67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1 15795,'64'9'295,"-1"0"0,-1-1 1,-3-3-72,32-1-45,1-3-145,-3 4-34,-8-2-258,-7 2-952,-15 0-852,-11 2-1075,-24 0 3137,-10-1 0,-14-3 0,0-1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57.42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10 12 13016,'-5'-6'2634,"1"1"-2074,4 5 34,0 0 156,74 34-470,-21-12-755,5 3 1,4 2 743,24 3-258,5-2-68,5-2 57,0-6-291,-6-2-382,-12-3-795,-14 2-235,-19-2-773,-17 3-807,-15-9 3283,-13 2 0,-1-10 0,-3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8:58.008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17 3 13072,'-9'-2'1895,"2"1"-1324,7 1-78,20 58 314,6-14-578,0 3 1,4 4-277,34 22 310,-24-33 1,3 0-400,3 2 1,2-1 207,3 1 1,1-2-73,1-2 0,1-1-11,-2-4 0,0-1-202,-3-5 0,0-1-901,39 17-1059,-12-8-1525,-15-10-1053,-28-10 4751,-12-7 0,-21-8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7.0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98 1 16434,'-26'44'291,"-1"-1"1,-14 30-292,38-49 22,3-9 113,2-6-35,9-6-100,6-12-313,11-8-191,13-22 515,-11 8 291,6-4 1312,-26 70-1603,-2-17-280,-8 32-101,9-43-1031,7-27-1198,15-14-1065,-3-5 3664,3-2 0,-19 24 0,-2 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10.91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9 0 16804,'-5'0'314,"1"0"-202,58 28-112,-3-3-637,1 0 1,4 2 53,-8-6 1,-1 1-825,3 0 1,-2-1-3994,19 10 5463,-14-7 0,-40-18 1,-6-2-1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11.352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349 0 15762,'-56'38'-2875,"0"1"1,3-2 2874,-17 14 0,6-2 0,36-26 0,7-4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14.83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0 0 15795,'13'0'2611,"55"59"-2443,-24-10-496,3 0 0,3 4 311,-14-15 0,-1-2-594,2 1 1,0-3-2762,16 11 3372,-6-11 0,-34-28 0,-3-2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5.7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 45 15325,'-29'13'2857,"5"-4"-2173,22-8 940,1-1-1501,14 0-123,9 0 23,20 0-12,10 0 45,6 0-112,2 0 22,-1-2-212,-8 1 212,-4-3-391,-10 3-69,-8-1-43,-7 2-416,-6-2-290,-7 0-191,-2-2-741,-4-3-615,-2-4-907,-1 0 3697,-6 0 0,5 6 0,-4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6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12748,'-5'0'2958,"0"0"-1793,5 0-1075,9 29 78,5-14-168,11 26 22,5-23-89,4 3 101,0-1-34,1 0 0,-5-1-213,-4 0 168,-7 0-112,-9 1-56,-4 3 180,-6 2-1,-10 1 34,-5-3 0,-12-4 67,-1-9-168,0-5 101,2-6-291,2-12 100,4-8-133,3-32 312,9 9 24,2-15 10,6 22 12,0 4 33,0 6 280,0 10-269,0 5-55,0 8-23,0 2-1087,0 2-537,5 4-1850,-1 2 3474,4 4 0,-6-4 0,0-2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2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13364,'4'-2'2174,"-1"0"-1424,-3 2 1,1 62-280,-2-21-113,2 55 113,-2-33-370,1 2 56,4 0-157,9-5 0,6-9-56,9-9-191,1-13-224,0-11 225,-1-10-874,-3-10-303,-4-13-1558,-10-2 2981,-4-10 0,-7 14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2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17 247 14989,'-9'0'784,"2"0"-762,7 0-44,55-41-180,-19 17-342,5-5 1,1-1-611,5-2-963,-2 1-405,-6 2 2522,-16 12 0,-8 5 0,-14 10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3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15784,'23'90'2298,"-2"-7"-2007,-7-30 67,0-2-268,-1-3 89,-1-6-179,-1-11 67,-2-10-145,-1-11-930,27-72 682,-19 27 46,23-50 269,-28 52-112,1 11 123,-4 10 179,-1 8-112,-2 3 539,2 4-326,3 8-157,5 7 157,0 7-190,4 0-79,-2-3 11,3-4 1,-1-5-23,0-7 0,0-3-549,1-3 111,-1 0-122,3-5 191,0-5 268,0-3-168,3-9 269,-7 9 45,3-4-56,-10 6 22,-1-1-11,-2-1 0,-4-1-112,0-3-57,-3 1 35,-1 2 33,-10-2 101,-2 9 0,-10 0 90,3 7-90,2 9 392,3 7-33,4 14-46,4 5 68,6 20-325,12-18-112,8 3-34,11-27 79,5-7-302,4-6-359,0-14-471,-1-6-1894,11-31 1256,-18 10 436,7-13 672,-23 19 673,-2 5 516,-5 5 1086,-3 9-447,-2 8-416,-3 5 673,-1 3-213,2 9-169,0 7 561,8 29-963,-1-9-337,6 12 23,-3-20 22,2-8-325,-2-6 124,8-8-101,-3-2 55,6-16-89,-2-7-235,3-13 212,1-4-156,2 4 179,-2 5 0,-2 11 22,-1 7 326,-1 6-23,3 13-79,3 8-66,2 15-158,0 2-22,0 2 0,-1-8-470,-1-6-147,0-10-1557,-3-7-2901,-10-4 5075,-3-2 0,-10 0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5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12277,'3'-1'2936,"-1"0"-2712,-2 1-11,2 6-23,-1 6-156,1 9 246,-2 6-224,0 0-45,0 1 56,0-4-22,0-3-45,0-3 0,0-8 56,0-3-22,0-5-90,0-1 56,1-11-79,5-6-100,4-10-45,5-4 146,4 2-68,0 0 146,3 3-11,-1 4 89,-3 5-67,-2 6 23,-2 4 33,-3 4 0,-1 2 180,-3 6-158,2 7 158,0 9-213,-1 9 145,-1-1-89,-3 1-45,0-7 44,-3-6-78,1-6-11,-1-7 191,2-2-169,0-3 79,10 0-101,1-8-202,11-5-268,-1-8 89,2-2 280,0 2 45,0 2 56,-6 5 33,-1 5 214,-10 4-45,1 3 112,-6 2 178,3 6-312,2 5 256,5 16-278,-4-5 133,4 4-201,-6-14-45,1-2-34,1-5-11,0-2 0,0-1-23,5-2-638,3-3-2499,15-21-89,-4 5-1009,0-13 4258,-13 17 0,-12 10 0,-1 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6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35 15784,'33'9'269,"-5"1"-213,-24 2 90,0-1-135,-1-1 22,1 1 23,-2-4-11,2 3-45,2-3 46,1-1-35,5-2 112,2-2-123,3-1 0,4-1-11,1 0 44,0-2-66,-3-4 33,-4-3-56,-2-4 45,-6 1 22,-2 1 437,-4-6-448,-8 5 157,-5-4-12,-9 6-78,-4 1-67,-2 1 0,1 3 0,4 1-78,5 3 56,5 1 22,3 0 33,4 3 34,3 3-134,1 4-258,1 3-358,9-1-12,6-4-784,13-3-785,7-3-1175,-9-2 3439,0-4 0,-18 4 0,-2-3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7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75 0 18339,'-17'65'455,"1"-1"1,1-5 0,3-6-467,3 3-23,4-10-997,4-13-1097,1-15-2926,2-8 5054,3-12 0,-2 1 0,1-2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6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1 172 16131,'10'44'359,"-2"-9"-247,-8-33 247,0-1-393,1-8-538,2-6 91,3-9 178,5-2 247,3 1 56,5 6 0,0 3 124,3 8-91,3 2 202,2 4 202,4 7-347,4 3 112,1 8 22,0-3 0,-3-2 235,-5-6-179,-6-4 124,-7-2-34,-4-1-337,-4-4 57,-2-7-90,-2-8-246,-1-7 134,-1-1-348,-3-2 314,-17-6 168,4 13-44,-13 2 22,10 16 0,3 11 471,0 11-202,4 16 190,4 12 0,4 7-234,3-1-46,24 7-358,3-23-1,26-5-1344,4-26-1871,-12-13 3395,0-6 0,-29 3 0,-4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7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165 15 15045,'0'-8'1737,"0"2"-1670,0 6 370,0 0-426,-50 26 403,27-1-190,-38 25 147,45-10-69,7-2-257,5-7-45,2-7-56,7-9 56,6-7-45,8-5 11,10-9-335,4-11-170,3-11 192,-2-8 347,-3 1 0,-7 6 90,-7 8 167,-7 9-257,-5 7 0,-3 4 404,-2 5 112,0 26-427,0-3-78,0 19 23,0-16-12,0-6-44,0-7-45,0-8-628,0-4 157,6-5-616,4-6-325,8-7-135,4-8 337,-1-4 1120,2 2 157,-4 4 157,-2 6 672,-5 5 135,-3 5-113,-4 2 46,-3 1-449,0 5 78,-1 4-55,2 5-258,-1 2 190,1-3-380,2-1 55,0-7-55,2-2-23,10-3-280,0-7-595,11-5 763,-4-4 90,-1 0 22,-3 6 381,-4 5-134,-4 3 615,-1 6-727,-4 5 56,0 5-191,-1 2 0,-1-1-101,2-4-359,1-5-615,3-3-91,7-2-1187,5-5-796,-2-3 3149,0-5 0,-12 4 0,-3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8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75 322 17398,'-40'81'908,"11"-12"-774,24-41-56,5-9 102,2-8-158,10-6-22,7-12-78,13-14-102,4-16-336,0-18 158,-1-7 358,-7-4-134,-4 1 134,-8 1 56,-6 7-23,-6 12 606,-2 12-437,-2 18-180,0 8 494,-6 23-57,-2 12-33,-6 25-230,4-5 0,2 3-207,-2 26-118,5-26 0,2-2-1249,1 10-1614,13-11 2992,-1-23 0,2-9 0,-5-16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8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5 15179,'1'-2'1670,"0"0"-584,-1 2-727,-5 72-168,-1-31 178,-6 57-313,1-55 90,3-10-146,3-12 34,3-9-90,2-8-258,0-3 79,5-11-112,6-9-696,9-17 79,9-4 505,5-1 235,1 5 202,-2 9 22,-4 8 0,-8 8 134,-4 7-134,-6 3 415,-3 9 67,-3 8-337,-1 9 427,-1 17-281,0-11 168,-2 4-357,1-17 77,0-9-78,1-3-34,2-5 22,1-1-279,15-20-192,0 0-536,12-18 257,-3 5 481,-1 6 180,-1 6 68,-6 9 44,-5 7 1031,-5 8-796,-6 9 46,0 9-46,-5 7-202,2 1 259,-1-2-382,3-5 12,0-5-68,2-7-67,2-5-436,14-3-831,0-11-480,15-6-1783,-4-10-1344,-7 2 4975,-3 4 0,-17 11 0,-2 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59.6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1 157 12692,'10'-7'4258,"-2"2"-3665,-11 59-436,2-27-90,-2 40 34,3-44-101,7-8-11,3-7-23,9-5-145,1-5-56,2-13-146,-3-7 381,-2-13 0,-6-2 22,-5 2 292,-4 2 11,-3 5-269,-7 6 101,-2 6-157,-5 8 0,1 4-168,-3 9 33,10 5-78,-3 6-212,10 2 212,4-4-202,8-5-55,9-5 335,8-1-33,6-3 168,1 0-22,1 0 100,-6 0 124,-3 2 212,-9 4 24,-6 6 267,-4 6-380,-6 3 34,-1 0 78,-2-1-336,0-5 123,0-5-202,0-5 12,0-3 279,0-2-313,3-3-268,4-10 55,9-7-370,7-8 460,8 1-90,3 7-45,18 6 314,-13 9-56,8 6 112,-15 8-67,-1 2 325,-1 3-347,1-6 21,-4-3 337,-4-4-336,-4-1 45,-2-10-90,-4-3-135,-3-12 79,-5-2-201,-2 0-35,-3 0 224,-6 1-413,-6 1 470,-8 7-23,-5 7 68,1 6 436,1 17-100,5 10-45,4 17 314,7 8-247,2 6 0,8 2-336,13-3-11,11-5-90,23-13-358,15-15-1346,12-11-3640,-15-19 5389,-6-7 0,-37 3 0,-5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1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295 45 14103,'-11'-6'2264,"1"1"-1872,10 5 819,0 0-1122,-36-17-55,17 13 78,-33-8-112,22 27 0,-1 10-34,-2 15 68,4 4-68,6 2 23,9-2-516,8-6 68,8-8-45,17-11-12,14-9-156,24-12-516,11-17-627,10-11-179,1-14-606,-2 0 2600,-27 12 0,-17 12 0,-26 14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2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0 12076,'-28'83'3540,"6"-13"-3428,21-39-67,2-8-90,9-6-11,2-10 56,10-3 67,0-6-11,2-12-11,-3-8-45,-5-10-67,-6-2-23,-6 4 79,-4 5-258,-8 5 202,-6 7 56,-8 6-23,-6 4-22,2 3-796,4 5-279,6 5 78,8 6 190,5 4-44,11-1-214,12-5-885,39-6 2006,-3-5 90,19-4 616,-25-3 425,-10 0-67,-8-3-21,-12 3 167,-9 2-112,-6 1-560,-4 1 280,-1 0-269,0 4-224,0 7 168,0 6-325,0 7 0,0-1-157,0-3 45,0-4-112,0-5-370,0-7 337,4-2-12,5-11-291,8-6 22,6-10-55,3-3 401,2 4 24,-2 4 136,1 8-92,-11 6 281,0 4 123,-12 12-179,0 4 180,-3 11-102,0 0-168,-1-3 45,0-3-202,1-8-10,6-4-12,4-4-23,8-4 23,4-10-123,5-2 112,3-8-56,-4 8 67,-3 3 0,-9 6 11,-2 3 246,-6 2-145,-3 7-112,0 3 0,-2 3-44,1-1-472,2-6-391,2-4-101,3-2 380,3-1-907,6-9-90,0-3 336,2-10 505,-2 5 594,-2 3 190,-2 8 257,-5 3 1335,0 9-91,-5 11 896,1 42-2015,-3-3-192,-1 32-111,-2-19-46,0 1-10,0-3-23,0-8-90,0-12-33,0-15-315,0-17-122,0-7-1535,0-21 212,0-13 506,0-20 1377,0 1 0,0 13 0,0 17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2.2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38 18720,'94'-25'202,"-17"12"-202,-60 40 168,-7 2-135,-6 2 34,-4 0-67,-4-4-515,-6-6-101,-3-10-628,-3-6-660,2-7-707,5-13-1188,4-1 3799,4-12 0,1 15 0,0 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2.4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17689,'7'58'123,"1"0"1,0 25-1,-3-7-2835,-5-23 191,0 29-1983,1-80 4504,3-12 0,-2 3 0,2-2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2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1 117 17666,'82'-9'0,"-15"-2"-190,-55-10-12,-5 1 79,-5 0 67,-4 4-269,-10 5 325,-6 4 0,-8 5 23,0 4-1,3 12 101,7 9 124,7 16 33,5 5-235,2 3-45,14-3 0,66-42 0,12-13 0,-37 20 0,29-26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7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 15639,'6'0'1848,"-1"0"-1321,-5 0-448,0 53 156,-3-27-145,-2 43-34,-3-45 56,1-5-112,2-9 0,3-5-1088,2-4-1074,0-20-718,0-6-6249,0-9 9129,0 0 0,0 21 0,0 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2.8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240 21 12120,'3'-12'3127,"-1"3"-2791,-2 9-124,-68 64 68,33-26-280,-8 5 0,2 1-67,12-8-101,13-9-672,7-16-650,6-4-1704,3-16 3194,0-3 0,0 1 0,0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2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19269,'48'35'48,"0"0"1,-1-3-1,-3-3-1347,11 3-2522,-15-14 3821,-6-7 0,-24-10 0,-4-1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3.6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3 121 15627,'-1'13'2455,"0"-3"-2399,1-10 112,0 0-168,58 29-56,-24-28 56,47 14-292,-41-35 12,-5-8 89,-10 3-380,-6 0 101,-11 3-102,-4 0 157,-5 3 359,-12 4-67,-4 6 123,-14 5 0,-3 21 247,-1 14 391,-1 29-55,3 19-157,7 17-455,16-43 0,3 1 146,2 4 1,2 2-11,1 2 0,2 1-107,2 2 0,1 0 56,1-2 0,3-1-118,0-5 1,3-1-635,7-1 0,1-5-44,6 10-941,7-15-492,-21-40 2173,-4-20 0,-6 9 0,0-8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3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0 135 18877,'58'-8'-239,"0"0"0,-2-1 0,-6-2-1722,9-10-224,0-5-1558,-19 4 3743,-8 4 0,-24 10 0,-3 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4.1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1 100 14048,'11'0'3361,"-1"0"-2677,-10 0-124,0 0-471,28 20-89,-12-14 0,23 9-257,-19-27 212,0-9-313,-4-6 77,-4-2-145,-5 1-33,-5 5 235,-52 35 224,32 8 78,-36 35-78,47-5-67,4 0-527,14-5-224,9-11-179,17-12-337,9-12-133,6-10-237,0-15-1354,-14-2 3058,-9-11 0,-21 15 0,-4 3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4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100 342 16871,'-54'54'1278,"13"-6"-785,36-20-493,5-5 33,6-9-33,6-6-224,12-4 179,9-11-167,5-8-472,4-7 650,-3-3 68,-4 5 66,-11 8 158,-7 7 717,6 41-1008,-12-26-1,11 28-336,-11-37 292,4-12-864,7-9-581,4-18-237,5-12-458,2-8 626,-2-3-816,-4-2 2105,-6 2 303,-3 7 1479,-8 12 740,-4 15-886,-4 14 236,-2 12 840,0 44-1350,-3 38 0,-1 10-1054,3-39 1,0 1-208,-3 43 0,1-11 67,4-50-750,3-15-45,1-12-1031,3-11-3462,-4-10 5423,-1-7 0,-3 5 0,0 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4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14809,'-5'0'3407,"1"0"-3351,4 0-56,52 12-449,-19-9-1915,44 10-1916,-46-13 4280,-5-4 0,-18 3 0,-3-3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5.4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10 15034,'-5'1'2812,"1"0"-2319,4-1-67,-3 67-79,2-35-168,-2 63 0,4-68-179,3 4-123,6-24 123,2-3-201,6-6-270,3-10-493,4-7 225,3-11 448,2 1 268,0 2-66,-2 7 178,-2 6 68,-3 7 347,-3 4-347,0 3 56,2 0 56,0 3-56,2 4-112,-3 4-11,2 0 89,0-1-101,3-5 23,3-2-112,1-2 11,5-1-303,2 0 247,3-3 0,3-1-44,-2-2-271,-1-2-32,-2-1 403,2-3 403,-3-1-492,16-12 66,-21 8 23,6-5 90,-27 10 101,-5 4 201,-4 1-112,-2 0-224,-6 3 34,-5 0-90,-10 3 179,-4 1-157,-3 4 415,2 6-291,2 8-34,4 7 235,4 2-324,5 3-3303,6 2 3358,3 16-156,2-9 78,7 7-90,4-19-190,12-10 135,6-7-1525,26-18-728,-12-11 1543,4-7 855,-24-1 0,-17 14 0,-2 5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5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0 19269,'-8'51'101,"6"-3"-34,11-11 124,7 3-191,2 0 0,0 1 78,-7-1 12,-5-4 100,-5-3 269,-14-5-335,-6-8-57,-16-8-67,-2-6-919,0-11-806,4-11-7295,14-4 9020,6-8 0,12 15 0,1 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9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124 105 12400,'-8'-4'2679,"2"1"-2321,6 3 1827,0 0-1883,-1 2 136,0 1-248,2 3-190,2 0 34,3 0-34,1-1 0,1-1-12,2-2 46,0-1-112,1-1 66,-1 0 12,-2 0 0,-2 0 56,-4 0-470,-1 0 167,0-7 168,-1-2 79,2-7-22,-1 0 11,0 3 22,-1 2 45,0 4 57,0-1-113,0 4 201,0 0-201,0 3 0,0-2 45,0 2 0,0-1-45,-2-2 0,-3 1 67,-3-2-112,-3 0 45,-3 1 0,0-1-33,-2 3 89,1 1-56,-2 0 11,2 1 79,-2 0-23,-2 5-67,6 2 280,-4 7-235,12 6 313,0 17-324,3-4 269,1 13-281,1-10 0,9 0 57,4-2-34,13-1-45,5-6 0,6-6 33,3-6-145,3-8-79,-2-4-492,2-3-23,-3-12-1345,4-5-1243,1-15 3294,-14 4 0,-9 9 0,-17 11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8.2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12479,'37'35'-365,"0"-1"1,22 28 768,-54-26 369,-3-3-33,-2-3-24,0-6-301,0-6-22,-1-7 66,0-6-213,0-3-145,1-2-101,0-7-179,1-7-23,8-10-358,5-5 358,10-1 168,4 5 68,-2 4 67,-3 9 168,-7 7 358,-3 3 136,-6 13-349,0 8-33,-4 14-224,1 5-157,-3-3 11,4-2-179,-2-15-459,7-4-516,2-13-1334,6-16-537,-1 0 3014,4-14 0,-13 14 0,-1 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9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268 1 16569,'-32'45'380,"1"1"1,0-4 0,3-2-381,-10 12 101,2-6-157,7-5 56,7-13-549,9-11-683,8-9-2354,2-11-1972,3-9 5558,0-9 0,0 7 0,0 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9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16860,'41'83'1116,"0"1"1,-2-7 0,-2-9-1240,12-9 123,1-10-582,-3-12-136,0-17-1321,0-9-1311,-2-14-3810,-15-9 7160,-6-10 0,-20 7 0,-1 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09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0 18619,'2'66'366,"0"0"0,-1-1 0,-1-4-30,-5 32-280,-2 1-336,3-12 0,0-2-269,-1-3-2477,2-14 1,3-23-235,1-53 1467,-1-13 1793,1-10 0,-1 19 0,0 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0.3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1 130 18888,'12'31'336,"2"-1"-336,2-3 0,0-3-34,-2-1 46,-1-5-12,-4-2 0,-2-3-112,-2-5 56,-3-2-258,-1-4-650,-1-2 594,1-11 292,4-4 56,5-12 10,8-5 292,37-18 0,8-1-235,-7 9 39,9-7 1,-2 9-85,-28 33 0,-2 3-78,-8 4 32,-3 3 1,-7 5-89,-6 6-337,-6 7-223,-2 3-942,-1 1-1244,-5-2-806,0-9 3686,-3-5 0,5-8 0,1-1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0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8 13488,'0'-4'2184,"0"1"-1063,0 3-785,-7 28-303,0-9 124,-6 26 45,2-14-68,1-1 237,0 1-293,0-4-44,2-1 33,1-5-67,2-5 0,2-5 0,2-6 101,-1-3-426,2-2 325,-2-8-11,2-1 78,0-9-22,8-1-45,2-2 56,9-2 89,5-3-122,2-1-23,2 0 0,1 1 56,-2 1-124,-1 6-291,-3 3-1389,-3 6-44,-4 5-2029,-7 3 3821,-4 2 0,-5 0 0,0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1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133 268 14428,'0'-5'1793,"0"1"-740,0 4-829,-41 47-11,23-12 169,-32 40-91,38-29-179,4-6 168,5-9-280,3-9 0,6-11-123,7-5 44,9-8 46,10-15-303,2-8 44,1-14 146,-4-1 292,-4 5-33,-8 8 267,-7 10-178,-6 9 224,-4 5-281,-2 3-134,0 5 483,0 9-472,0 10 23,0 8-45,0 1 56,0-6-123,0-7 33,6-9-291,8-5 168,10-4-683,10-13-639,5-11-34,3-15-930,4-12 953,-3-4 111,-16 11 1,-2-3 1378,11-20 438,0-20 1243,-19 35-393,-10 14 270,-3 13-438,-4 13-806,0 6 1859,-14 37-1523,1 2-235,-13 35 145,8-6-448,3 1 135,7-3-247,4-8 33,4-10-122,10-12-326,6-14-448,13-9-324,7-13-819,1-18-1311,2-15 3317,-14-3 0,-7 12 0,-14 15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2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1 16008,'-6'54'638,"1"0"1,-1-1 0,-1-1-571,-10 35 78,3-4-146,0-10 0,6-14 0,2-18 44,4-15-144,1-15-136,1-7-1266,0-14 494,0-10-157,0-16-314,0-8 963,0-2 516,0 3 448,1 8 752,2 10-204,2 12 170,4 7-124,2 5-236,6 1-77,3 5-68,21 8-437,-7-3-202,16 2 270,-12-10-281,3-2-11,-2-7-145,-2-6-293,-3-10 382,-6-5-100,-4-1-371,-6 0 449,-7-1-146,-5 3 134,-4 1 23,-2 6 134,-5 6-33,-3 7-34,-9 4 11,-2 14 258,-3 10-157,1 17 22,-1 9 12,4 6-45,5-3-90,4 0-11,5-6-168,2 1-23,4-17 1,7-3-146,4-19-796,9-3-89,3-3-68,5-8-728,3-7 2017,0-11 0,-13 11 0,-7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2.6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131 500 15751,'-7'-16'347,"-3"10"12,-8 15 145,1 8-224,-1 2 123,3 2-66,1 2-281,3-1 347,1 2-358,4-2 22,3-3 45,2-2-22,1-3-90,0-4 0,2-4 0,7-3 201,4-3-201,10-11 0,2-10-89,3-18 133,-1-9-44,-2-8 0,-1-2 68,-1-5-136,-2-2 68,0-2 0,-1 2-134,-3 5 201,-1 9-67,-5 11 79,-4 11-68,-4 11 146,-2 9-101,-1 5 22,0 6 315,-10 16-293,-4 15 281,-13 23 11,1 17-224,-1 12 292,6 9-438,6 3-207,6-7 151,6-11-1535,6-4-515,7-35-3944,1-7 6028,3-32 0,-9-2 0,-1-2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8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277 0 12815,'-82'8'112,"12"6"56,45 15 404,0 8 111,1 3-325,2 4-279,7-1 21,5-2-100,6-7-201,4-6 156,7-12-157,9-7 169,9-6-303,8-14 246,0-6 90,1-14 12,-6-1 10,-6-1 90,-5 4 78,-7 4 427,-5 8-35,-2 6-212,-3 7 0,0 3-191,0 1 471,0 13 325,0 8-762,0 17 190,0 2-347,0-2-33,1-6-46,7-9-111,6-7-1379,27-8-156,-2-4-1301,22-18-1299,-26 0 4269,0-13 0,-24 15 0,-3 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8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121 1 18171,'-67'52'-168,"13"-6"67,55-23 45,10 0 56,6 0 11,13 0 56,3 0-67,0-2 34,-6-2-34,-8-2 23,-10-1-12,-5-2 224,-4 1-22,-8 0-79,-6 0-134,-8-2-11,-2-4-11,4-4-404,6-3-784,7-2-1614,4 0-2039,3 0 4863,4-5 0,-2 4 0,2-5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6.1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239 0 15336,'-43'44'231,"0"0"1,2 1 0,8 0 171,6 35 393,6 13-634,13-42 0,1 0-1502,2 2 0,2 1 1346,0 0 0,1-1-12,2 0 0,-1-1 139,1 44-928,0-8 569,0-15-558,0-13-504,0-18-729,0-18 626,0-13 1391,-1-17 0,1 3 0,-1-6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8.4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 17017,'-12'63'407,"0"0"0,2-1 0,1-1-149,-4 37-781,9-44 0,2 1 613,0 2 0,1 1-90,1 3 0,0-1 0,0 0 0,1-1-34,2-5 0,0-1-335,4 38-115,3-23-300,-4-20 242,-2-22 116,-3-13-2061,-1-20-1312,-2-19 3937,-1-8 0,0 6 1,1 9-1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8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12 14283,'2'-6'2084,"-1"1"-1412,-1 5 404,0 0-986,-3 40 403,-2-11-12,-2 36-358,0-21 102,4-2-225,2-6-157,1-7 145,7-11-111,5-7 0,11-7-213,4-7-314,4-11 280,0-9-145,0-11 201,-4-2 247,-6 5 0,-4 6 67,-9 9 78,-2 8-44,-5 5 279,-1 3 315,0 9-124,1 5-212,3 8 66,4 2-67,6-5-190,3-4 68,4-8-158,3-3 34,3-4-45,3-7-191,-2-5-313,-2-10-617,-5-3-1221,-5-1-985,-3 0 3327,-7 10 0,-2 5 0,-4 9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9.2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3 167 17196,'76'-40'-45,"-13"5"45,-47 12-22,-8 6-79,-4 0-22,-4 4 89,-3 2 1,-7 4 66,-8 4 12,-8 3-23,-3 14 270,1 8 189,3 15 2,8 4 65,8 3-357,4 0-113,10-3-78,10-6-11,12-11-336,18-12-897,9-7-1446,11-12-6071,-16-4 8761,-2-8 0,-33 8 0,-2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19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130 1 17610,'-36'46'6,"0"0"0,-20 31-6,54-59-157,2-5 11,0-7-44,7-3 156,5-3-100,10-5 33,4-6 56,0-5 12,0 0 21,-6 4 12,-5 6 0,-6 4 728,-2 18-88,-5 14-338,0 25 112,-2 17-234,0 12 32,-6 5-146,-4 0 46,-7-6 235,-3-10-246,0-14-90,2-18 101,5-14-201,4-15-942,5-27-984,9-19-1145,13-31-4806,1 7 7966,8-1 0,-17 35 0,-2 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0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1 224 19953,'73'-16'168,"-8"-3"-202,-40-5-78,-2-2-134,-4-3 55,-7 2-168,-6-1 191,-4 4 90,-2 6 78,-9 8 0,-6 8 45,-10 20 33,-4 10 280,3 20-55,4 4-112,9 2 111,7-4-302,5-7 0,11-7-45,8-12-22,16-10-190,9-9-483,6-14-784,4-12-459,-2-14-2118,-15 1 4101,-10 1 0,-19 21 0,-4 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0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10 15896,'0'-6'3003,"0"2"-2252,0 72-594,-4-12 156,2 2 1,-1 4-534,-7 30 242,0 0-44,0-4-45,1-14-448,3-15-480,3-18-1784,1-20-2711,2-10 5490,-2-18 0,1 5 0,0-7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0.7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36 18731,'0'-8'1916,"0"2"-1916,54 3-1109,-7 1-2320,29-3 3429,-27 0 0,-31 2 0,-6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1.5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411 236 14641,'-58'15'452,"-1"1"0,2 0 0,6 3 30,-3 20-213,3 4-11,12 1 156,14-3-11,12-2-403,9-5 79,12-7-169,11-10-22,16-8 34,13-6-12,8-19-336,2-10 225,0-22-191,-5-10 313,-4-5 56,-5-6 23,-7 1-11,-4 0-22,-11 7 403,-6 3-12,-9 25-358,-4 8 135,-3 21 77,-13 26 91,0 6-292,-12 25 203,7 4-158,2 4 67,6 1 112,3-4-224,3-6-22,3-5 11,1-12-414,0-9-35,6-9-2577,12-11 225,3-7-1591,5-7 4392,-9-5 0,-11 4 0,-2 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1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1 130 18686,'62'38'504,"-6"-15"-504,-34-37-235,1-9 134,-1-8-190,-6 0 34,-4 2 77,-6 4 136,-4 6 44,-2 8 0,-1 5 78,-9 4 45,-6 10 101,-7 12-112,-5 12 291,4 11-302,3 2 146,8-3-247,7-2 0,4-8-23,8-4-828,30-12-180,1-7-1311,28-21-1759,-26-2 4101,-3-15 0,-23 16 0,-4 3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2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63 120 18597,'40'30'336,"-3"-10"-336,-13-32 22,1-5-22,-3-6-179,-3 1-67,-9 0-146,-4 2 302,-5 0 23,-1 4 67,-11 5-102,-3 4 204,-13 7-91,-4 17 247,-3 8-124,0 20 247,2 7-135,6 6-235,6 1 68,9 1-79,5-9-67,5-8-1,13-12-480,7-16-898,42-17-503,-6-21-164,-4-6 1,1-5 2112,-15-2 0,-4 0 0,25-21 0,-27 17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2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0 12367,'-5'93'1919,"-1"0"1,0-5 0,0-9-1852,-4 0 21,0 1-111,3-5 22,2-6-146,0-8 57,-1-7-551,0-10-525,-2-7 45,0-11-1155,1-8-840,1-9 56,4-5 3059,1-10 0,1 4 0,0-4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8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1 166 19269,'49'-39'-428,"-1"1"0,-1 0 1,-6 9-1,-5 18 1,-11 1-1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2.7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0 196 19773,'32'-74'1053,"-1"9"-806,-9 49-157,1-1-34,3 5 134,-4 5-190,0 2 45,3 35 0,-13-7 44,0 28-89,-24-15 0,-4-1-78,-12-5-56,3-5-606,2-10-391,7-7-203,6-5-1837,5-14-1255,4-1 4426,1-11 0,0 11 0,0 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3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98 20020,'79'35'616,"-9"-7"-571,-45-28 33,2-8-4329,1-5 4116,-4-9 983,-3-3-1363,-7-15 358,-8 13 169,-48 90 167,30-29-179,-13 28 0,4-1 3325,23-29-3381,12-4-23,10-24-324,18-15-561,10-12 505,9-16-606,7-8 606,-2-2 55,-3 6 236,-9 5 168,-12 11 1009,-15 9-550,-14 10-11,-7 6 169,-6 12-192,-2 5-66,-5 10-359,-2 0 123,-1-5 12,5-8-1,3-7 382,2-3-225,1-2-146,11-5-55,9-8-45,17-7-45,5-6 0,4 4-303,-6 3-122,-6 11-897,-12 3-1345,-11 5 2667,-12 10 0,-1-7 0,-4 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4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5 15045,'-25'9'795,"5"-1"-784,17-8 225,1 0 66,-1 0-21,0 0 66,1 0 213,1 0-616,-2 0-247,-1 0-223,-3 0 167,-2 0 12,-2 0 201,1 2 113,0-1 33,4 2 44,3-2 68,2-1 1300,1 1-1255,5-1-67,4 0-90,5-4 0,2-3-23,-1 0 79,-2 0-56,-1 5 90,-5 0-68,-1 2 382,-3 0-236,-2 8-11,0 4 123,-1 11-112,0 1 45,-2 3 22,-8 0-235,-4 1 202,-10 0-168,-1 2 22,-1-1 45,2 0-79,-2 1-22,13-11-157,2-3 146,10-12-202,1-2-426,0-1 124,8-13-1121,6-8-1109,13-19-2365,-4 5 5110,1-3 0,-16 23 0,-1 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4.8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17252,'-5'25'-1533,"1"-3"1,4-18 0,0-1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5.1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1 17992,'-20'86'672,"-1"-9"78,-4-15-603,12-28-114,-3 9-66,15-37-1155,13-23 739,8-6-301,16-18 391,7 1 359,1 2 11,-2 10 505,-6 9-46,-7 9-100,-8 6 101,-6 9-247,-4 11 89,-5 13 80,-3 11-247,-2 5 44,-1 0-190,0-3-90,0-6-33,1-9-1109,3-11-2051,5-9 3283,0-9 0,-1 1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5.4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1 18563,'-24'48'269,"0"0"0,1 0 0,1-2 56,-7 30 112,3 4-426,8 1 23,9-9-68,5-12-526,4-18-449,3-17-783,6-14-1189,1-10 2981,4-14 0,-8 7 0,-2-6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5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12 191 17409,'-7'-3'2264,"2"1"-2264,5 2-527,73-26-1333,-23 7 185,5-1 0,2-3-858,13-9 102,-22 6 2431,-10 1 0,-28 16 0,-4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6.1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17902,'-6'94'2275,"0"-10"-1973,-5-44-78,3-6-11,3-7-202,2-12-11,2-7 0,1-6-67,0-2 56,9-8-370,4-9-269,13-8 235,3-4 1,2 3 235,-1 6 324,17 6 348,4 39-313,-2-17-169,-2 25 157,-21-30-168,4-3-112,1-10 45,1-7-281,-1-10 79,-3-6 79,-6 2-393,-6-1 427,-8 4 111,-4 5 45,-4 9 123,-4 6-112,-7 10 426,-8 16 168,-7 10-78,1 17 22,5 7-169,9 4-100,6 25-280,19-24-190,10 5-493,25-42-1233,13-11-4247,-9-22 6163,1-6 0,-34 2 0,-5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6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19785,'9'51'873,"-2"-1"-806,-7-6 90,-1-5-157,-1-8 0,-1-11-56,1-9-134,1-7-12,1-3 12,7-13-348,8-6 370,12-15-124,9-1 214,3 0 0,0 9 78,-4 7 0,-7 9 156,-5 6-55,-5 5 292,-3 12-225,0 7-45,-1 14 247,-1 0-292,3 8-78,-6-18-101,2 0-100,-4-20-517,3-3-648,4-9 1366,2-13 0,-5 10 0,-3-9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7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7 357 20053,'68'-25'-324,"-12"2"144,-49 9 147,-3 4-304,-4 1 214,-3 4 123,-8 1-314,-7 3 236,-7 12 56,-2 8 44,5 17 213,4 9-100,7 8 10,6 1 102,3 0-236,15-8-22,8-12-191,21-15-537,10-11-91,9-20-884,4-14 134,1-19 135,-1-13 705,-3-4 584,-6-1-125,-7 5-593,-11 1 785,-8 5-158,-10-2 247,-6 5 616,-8 4 2376,-3 7-2566,-3 19 582,-2 13 191,-7 27-504,-4 16-337,-6 20 214,1 10-561,2 9 23,4 1-34,6-2-550,3 3-827,4-33-652,3-7 472,0-32 1557,1-18 0,-4 10 0,0-10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18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35 104 15616,'-9'84'90,"10"-17"-34,15-57 45,10-6-1,4-16 91,0-10 145,-4-16 336,-8-6 0,-8 0-279,-7 4-169,-10 7-224,-10 12-112,-11 10-381,-9 8-2140,0 19-3787,9 1 6420,7 12 0,14-16 0,3-3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7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20647,'79'44'-5692,"-6"-9"358,-44-35 5334,0-5 0,-19 4 0,-2-5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7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16905,'8'11'2600,"-2"-3"-2388,-8 48-88,2-25 301,-2 47-380,2-38-34,3-5 45,2-4 23,4-10-158,3-9 46,3-7-1777,20-42 1,3-14 1809,-6 20 67,6-20 0,-4 5 437,-24 33 214,-2 5-483,-4 6 358,1 2 24,0 10-359,4 7 234,2 11 35,4 3-516,2-4 292,3-6-269,2-8 156,0-7-179,3-4-11,1-13-157,0-7-325,2-13-470,-4-2-236,-2 4-2083,-9 10 3271,-6 7 0,-6 8 0,-1 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8.3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121 135 20860,'-32'42'44,"1"0"1,-18 33-179,42-38 134,5-6-347,3-9 224,11-10-225,5-6-190,12-16 281,3-9-1,-3-14 258,-1-7 101,-8 0-79,-4 2 416,-7 7-80,-4 8-302,-3 9 11,-2 9-67,0 3-168,0 2 67,0 7-33,0-2-236,0 5-246,2-7 280,10-1-1255,9-2 22,13 0 1064,6 0 483,-3 0 22,-5 0 482,-10 12 134,-9 4 370,-6 14-538,-6 3 23,-1 0-78,0-4-349,0-7 124,0-8 661,0-12-829,11-20-336,8-18-89,17-16 223,7-5-392,3 0-505,2 7-828,0 5-2454,-18 18 4381,-5 8 0,-21 16 0,-1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28.7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3 13151,'7'-2'3810,"-25"58"-3250,-2-15-348,0 4 1,-1 3-55,-9 14-91,6 0-67,4-8-78,10-10-45,5-14-640,5-14 158,8-9-672,10-21-460,13-9-90,10-17 439,2-5 1388,-1 0 1310,-4 5-77,-7 6 492,-9 8 1,-8 8-740,-9 7-695,-3 7-291,-2 2 22,0 2-33,-10 6 11,-8 6 0,-16 8-67,-6 4 112,0 2-45,6-2 56,11-2 123,10-1 371,8 1-69,6 7 102,14 6 123,11 9-684,17 5-22,7 5-638,0-6-2814,-14-16 3452,-8-13 0,-21-16 0,-1-3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9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0 17946,'-16'70'78,"1"-1"1,2 4 0,1 5 0,7-9-5839,26 23 5760,-22-18 0,7-13 0,26-41 0,-25-21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0.0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3 15090,'2'-1'2913,"0"0"-2722,-2 1-1,-15 63-190,10-36 0,-11 47 0,15-58 0,1-6-112,1-6 78,9-3-2039,38-36 4180,-6 21-1222,12 23-885,-27 3-135,-10 38-279,2-43-236,8-6-246,1-12-438,1-8 517,0-8 614,-4 2 203,-5 5 168,-6 8 247,-5 4 213,-5 6 134,-1 1-1,-1 1-290,3 0-269,3 1-168,3 1 89,6-1-89,5 2-34,6-3-12,5-2-122,2-3 33,1 1 56,-4-2-123,-5 6 168,-11 19 213,-7 15 403,-11 65-470,-12-12-248,4-25 1,-2 0 358,-20 23-89,4-11 124,-1-15-101,0-18-191,9-20-1222,2-30-851,13-29-2498,3-11 4571,2-11 0,0 34 0,0 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0.7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0 185 20109,'83'-1'-257,"-13"-5"156,-52-17 45,-4-1-67,-2 1-169,-7 1-10,-2 3-90,-3 5-23,0 7 404,-1 4 11,-6 12 45,-1 9 33,-6 14 225,2 7-147,3 2-77,5-2 22,3-6-101,4-8-213,24-9-101,1-9-605,22-20-616,-7-10 157,1-15-113,0-7 909,-2 2 582,-5 3 123,-6 8 583,-10 10 560,-5 9-448,-10 8 281,-3 3-125,-3 8-492,0 4-112,0 6-202,0 3-168,0-4 78,0-5-78,0-4 0,2-4-44,10-2-136,9-4-593,14-7 146,9-5-270,3-5 191,1 3 270,-6 3 424,-1 3 124,-21 5 975,-3 2 89,-16 5 371,-1 0-1547,0 7 67,1 3-33,7 10-12,6 2 34,8 1 0,5 1-22,-1-3-34,-5 0 67,-8 0 190,-6-1-21,-6 2-225,-15-3-22,-8-2-157,-16-7-1120,-8-4-2075,12-4 3363,4-2 0,20 0 0,4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1.8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98 14607,'0'-11'3631,"0"1"-3530,0 10 426,0 0-359,-50 28-34,27-3 79,-39 27-22,40-10-158,6-1-33,5-2-33,6-7-69,3-7 80,2-6-370,2-10 123,6-3 213,5-5-347,8-9-191,4-8 22,1-11 57,0-5 179,-1 0 112,-2 3 224,-2 6 67,-3 6 0,-4 6 438,-3 6-80,-2 3 1,-2 2-45,1 0-224,0 0 34,2 5-1,-1 1-179,0 6 79,1-2-90,-1-1 11,1-4-67,0-2 56,1-2-403,2-1-270,2-3-728,6-11-347,2-4-100,5-9 884,1 2 874,-2 7 90,-2 6 202,-8 7 471,-3 4 335,-6 1 179,0 8-514,-3 3-314,1 8-12,0 0-246,1-4 11,1-5 134,0-3 147,0-5-102,0-1-291,0-1 33,4 0-89,1-5 34,7-3-482,14-9 369,-4 3 135,12-1 0,-15 8 22,-1 0 12,-2 2-23,-3-5-11,0 0 79,1-12-68,-6 4 12,0-6 55,-11 9 247,-2 2-247,-3 2 135,-1 4-22,-5 4-135,-4 1 257,-4 2 304,-1 9-113,2 8 460,1 31-583,6-7-202,2 16-157,14-21-44,9-5 22,17-12-538,13-9-1198,10-10 1736,-2-23 0,-22 14 0,-12-14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2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15224,'9'0'3026,"-2"0"-2948,-7 0-112,0 0-22,-24 37-134,18-14 21,-17 32 136,23-24-12,7 1 22,2 0 23,6-1-22,-2 0-23,-6-3 90,-3 0-45,-4-6 382,0-1-102,-5-6 112,-2-3-224,-6-6-135,-1-3-33,1-3-201,2-12-685,4-7-884,4-17-1681,4-9 3451,7 10 0,-4 10 0,3 15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2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17711,'-4'74'-806,"1"-15"-393,3-56-1334,0-6-4245,0-6 6778,0-9 0,0 7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4.2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21 221 12927,'-12'0'2835,"3"0"-2622,9 0 974,0 0-839,44-4-80,-9-1-245,43-3 33,-21 1-67,2 1 11,-1-1 0,-3-2-23,-6 0-89,-7-1-179,-11 3-135,-7 0 34,-11 3 145,-6 2-223,-4 0 33,-3 2 12,0-6-203,0 1 292,-2-5 101,-2-2 223,-4 0-32,-3 0 55,0 0-11,2 2 11,1-1 23,2 3-46,-1 0 12,2 2 168,-2-2 123,2 4 124,-2-1 146,1 4-181,1-2 102,1 3-78,1-1-281,2 1-89,6 0 44,6 0-78,8 2 34,5 3-34,3 1 0,1 1 0,-1 0-12,-2-2 68,-6 0-56,-3 0 0,-6 0 0,-4-1 23,-4 3 44,-2 1 191,0 5-23,-6 1-157,-4 2 113,-8-1-57,-1-4-67,2-3 292,1-4-269,3-2 33,1-2-123,2-2 56,3-7-33,0-4-23,4-7 22,0 0-11,3 2-11,-1 5 0,1 4 0,0 5-78,0 1-1996,0 2-211,6 1-1760,-1 1 4045,5 4 0,-6-3 0,-1 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3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15718,'37'85'-3428,"-3"-9"2979,-10-36 1137,-2 2-666,-4-3 227,-4 0-158,-5-5 3733,0 9-3779,-2-36 346,5-1-492,2-39-22,4-2-101,3 0 79,3 3 100,-3 10 45,-1 6 0,-6 9 56,-3 4 33,-4 4 79,0 9 68,-2 5-102,-1 10 90,0 0-101,-2-4 213,2-2-325,-1-9 80,3-2 21,-2-7 145,4-1-257,6-12-179,5-3-326,6-12-77,14-5 548,-10 12 23,3 0 22,-17 15 325,-5 3-22,-2 2-112,-1 1 190,-1 7-313,1 2 44,-1 5-56,3 0-112,-3-7-11,2-2-448,-1-6-68,1 0-694,7-5-974,5-7 279,5-4-605,16-4 2566,-13 9 78,4 3 1244,-22 17-302,-4 12-68,-5 17-302,-1 15-280,0 12-286,-3-11 0,-1 2-409,-4 29 0,1-30 0,0-2-235,-5 5 168,3-16-225,2-19-436,2-12-3003,3-14 4056,1-11 0,1 6 0,0-4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3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20221,'76'-11'0,"-11"8"23,-45 31 78,-5 1 123,-8 1-135,-4 1 146,-3-5-235,-5-2 34,-4-8-90,-6-7-269,-1-4-414,2-6-673,4-14-1277,5-8-1356,3-7 4045,2-2 0,0 18 0,0 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3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19818,'18'97'818,"-8"-7"-818,-16-34-11,-3-8-180,2-11-458,4-14-203,2-10-919,1-9-593,7-3-515,8-6-1962,2-3 4841,3-3 0,-11 3 0,-3 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4.1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1 187 16994,'77'-48'538,"-12"4"-538,-46 21 0,-7 1 0,-5 5 11,-4 4-11,-6 4 90,-8 3-57,-7 3 271,-9 2 1298,-21 66-1199,25-26-196,4 7 0,4 3-151,14 5-156,15 13-1077,7-26-1692,5-3 2869,3-32 0,-19-7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5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12 15235,'6'-6'3351,"0"1"-2982,-6 5-223,0 0-146,-26 0 0,11 12-56,-19 5 11,20 16 45,6 3-22,3 4 44,4 2 0,1 0-22,4-2 0,1-1 0,1-7 0,-3-3 0,-2-4-11,-1-4 56,-6-4-23,-4-3-22,-7-6 12,0-3-68,2-4-852,3-13 101,6-4-358,6-15-258,16-5-1389,12-5-1278,3 9 4090,1 4 0,-19 18 0,-4 4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5.4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17756,'6'65'370,"-1"-9"-370,-6-34-67,1-5 67,0-5 23,5-6-23,4-3-248,7-3-390,5-5-56,2-7 178,2-5 426,-2-3 57,-4 5 66,-4 5 34,-7 5 427,-3 3 693,-4 5-671,-1 8-158,0 7-246,0 6 34,0 0-146,0-5-112,2-4 90,5-8-180,6-3-560,9-4-684,6-11-962,6-8-1043,-7-5 3451,-1-3 0,-17 17 0,-3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5.6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12 12322,'16'-6'5076,"-4"1"-4191,-12 5-291,0 0-449,-14 65 46,10-38-191,-10 50 11,14-56-22,4-5 0,7-5-225,9-6-324,10-2-1064,7-14-573,5-11-929,5-17 3126,-12 5 0,-10 9 0,-18 14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5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10 12232,'0'-6'1670,"0"2"-3822,0 4 2152,-17 34 0,12-25 0,-12 25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6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 14978,'-31'93'2341,"4"-10"-1949,15-34 259,-1 0-203,2 2-124,0-3 47,4 19-315,2-36-56,3 8 44,2-38-44,0-1-44,0-11-259,2-4 112,6-14-111,6-3-45,9-3 33,7-1 224,3 1 90,2 4 12,-2 4-12,-4 8 235,-6 7-22,-4 7-57,-3 4 12,-3 9 23,0 9 22,-3 10-146,0 7 45,-4 0 79,0-3-180,-2-4 45,-2-8-56,0-8-45,1-6-1176,4-5-2623,-1-7 3844,5-4 0,-8 3 0,1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7.0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151 39 17398,'-40'51'321,"1"-1"0,3-5 1,9-5-322,20-10 33,5-6-33,5-11 0,11-5-257,5-6-315,12-9-594,2-9 181,-1-10 985,-4-5 67,-8 5 650,-7 6 403,-7 10-493,-3 5-245,-3 4-214,0 1 302,0 6-44,0 5-336,0 7-11,-1 3-124,1 1-12,-1-10-55,5-3-481,9-8-539,10-8-1008,10-9-2689,26-30 3428,-14 6 1401,11-15 470,-25 22 987,-11 5 863,-6 9-684,-9 8-931,-3 7-559,-2 3-90,1 1 594,9 17-359,1-3 0,9 16-22,-1-4 112,0 2 79,0 1-135,-3 2 89,-4 2-44,-5-1 101,-4 1 89,-5-4-325,-11 0-11,-6-5-224,-12-5-22,-1-8-527,0-4-997,2-6-2545,12-5 4091,5-6 0,11 4 0,1-2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5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10 9263,'-3'-5'1546,"-1"1"-862,4 4 1826,0 0-1816,-5 4-88,2 3 110,-6 6-144,3 3-359,-2 2-90,-1 1-89,-1-2 33,1 0-67,2-3-78,3-2 44,1-6-661,2 0-55,1-5-2048,0 0 0,0-1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8.7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145 133 15168,'-1'8'2409,"0"-2"-2342,1-6 191,0 0-236,-2 9-44,6-5 101,0 5-46,5-8-33,1-1 0,-3 0-224,2-4-504,-3-7 66,-2-7 102,-2-8-157,-2-2 459,-8 2 157,-5 2 101,-8 6 112,-2 9-77,1 3 121,-1 10 180,0 12-56,2 10 45,3 19-168,5 4 67,6 2 1,4-2-225,5-9-23,12-9-224,9-13-257,18-9-313,11-11-752,10-17-1199,6-11-2184,-16-5 4952,-8-1 0,-30 21 0,-5 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9.1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140 233 15605,'-54'75'806,"7"-8"-503,29-30-247,7-3 34,4-5-90,5-8-347,4-10 291,11-6-180,6-9-145,15-14 135,2-11-314,4-17 212,-4-7 258,-3-5 68,-7-2 22,-6 0 11,-4 3 11,-5 7 539,-5 12-1,-3 15-89,-3 12-270,0 6 517,-15 37-270,2 4-191,-13 33 125,7 0-326,2 1 101,6 1-157,5-8-34,4-10-100,5-15-573,10-16-379,10-11-416,13-9-1703,7-18-963,-9-1 4168,-2-14 0,-21 17 0,-4 3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9.5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5 12871,'5'-2'3092,"-1"0"-2318,-4 2-237,-38 62-77,20-30-259,-27 48-201,34-49-45,6-9-78,4-7-493,3-9 504,10-3-628,6-9-480,10-11 9,3-10 427,-1-8 616,-5 3 168,-4 9 33,-7 9 225,-5 8 851,-2 10-447,-2 14-102,-1 15 101,-1 22-112,-1 10-56,-2 6-68,0 0-290,-1-6 123,-5-4-191,-4-12 101,-6-10 0,-1-12-168,0-13-134,-2-8-3059,-2-45-416,11 15 3609,-1-34 0,11 40 0,0 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39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80 209 17689,'55'-51'-907,"-10"7"761,-37 16 56,-4 4-123,-3 0-784,-16-1 751,1 13 604,-30 18 359,14 22 124,-10 23-57,17 6-268,8 4-80,7-2-312,4-4-113,9-7-795,32-7-595,1-19-2027,15-8 3406,-13-28 0,-25 10 0,-3-9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0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202 271 14887,'-79'46'158,"11"-1"-136,43 0 247,7-3-22,9-3 111,6-8-291,9-10-56,11-8-11,12-8-112,12-9-212,3-15-315,3-14-224,-4-17 796,-3-11-67,-8-3 134,-4-3 223,-7 0-133,-3 6 190,-6 9 11,-3 12-190,-5 16 57,-2 11 32,-2 10 292,0 20 381,-14 41-527,3 4-23,-11 30-302,11-24 23,5-6-34,3-11-2084,9-8 471,6-22-909,8-5-2273,-2-23 4795,-1-3 0,-11 1 0,-2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0.7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1 183 13050,'14'0'3407,"-3"0"-2769,-11 0-403,60-3-190,-33-8-45,47-8-403,-51-8 78,-7-2 45,-6 0-79,-6 4 124,-4 4-90,-11 9 90,-6 6 235,-12 10 0,-2 16 235,-1 13 135,5 18 55,5 5 248,10 1-393,6-4-157,5-7-123,15-11-537,9-12-46,20-11-605,11-13-6285,17-35 7473,-25 8 0,-4-9 0,-33 22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0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 16277,'-9'60'511,"0"-1"1,0 0 0,2-2-422,0 34-90,2-2 0,4-6-303,1-17-761,2-18-538,4-21-1570,1-14 3172,-2-13 0,-1-1 0,-4-2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1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45 16490,'-8'-14'2969,"2"2"-2666,6 12-303,0 0-9831,110-5 9771,-78 1 0,29 1 1,-10 0-1,-47 0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1.4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2 112 18664,'52'-6'-1098,"-9"-1"1019,-30-14-302,-5 1-67,-3 2-135,-3 0 572,-2 6-78,-4 5 77,-7 4 12,-8 16 213,-5 7 101,0 18 235,4 8-45,5 5-347,7 3-1558,40 35-8430,38-65 9815,-10 17 1,3-61-1,-54 6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1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94 10 13330,'0'-5'3025,"0"1"-2632,-36 69-191,22-26-12,-5 7 0,1 1-190,13 4-67,3-7-336,10-7-550,6-12 46,12-12-931,5-8-1882,-6-15 3720,-5-4 0,-13 1 0,-3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6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284 135 16591,'-20'-72'1064,"0"15"-1064,6 53 157,-2 2-146,0 2-11,0 8 0,-1 12-11,0 17-56,0 18 67,4 15 0,2 13-318,7 10 329,2 7-11,1-49 0,2 0 0,0 1 0,1-1 68,4 44-113,0-11 45,1-18-202,-5-17-44,-1-18-460,-1-15 224,0-9-896,-7-5-198,-4-17 635,-9-7-684,-2-18-1221,-7-24 2846,12 16 975,1-12-392,13 25 156,5 3 337,10 6-180,6 0-280,11 4-392,5-1-201,2 1-23,2 0 0,1 2-101,-2 4-123,-4 4-314,-3 6-112,-8 3 314,-2 3 123,-7 0 213,-4 0 336,-3 0 269,-4 3 236,-1 4 66,-1 6-10,0 5 123,0 4-640,0 1-21,0-1-202,0-3-12,1 0-145,1-10-123,5 0-67,1-8-303,8-2-314,1-11-168,4-4 191,0-10 593,-2 2 191,-3 4 964,-4 6-180,-6 7-145,-3 4 336,-3 3-168,0 5-315,0 3-234,2 7-79,0 0-100,4-2-68,1-3-11,1-3-56,2-3-347,2-2-539,2-2-761,6-10-1322,2-7 3025,-3-14 0,-6 11 0,-7 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1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11627,'4'0'3227,"-1"58"-2756,-3-5-309,-2-1 1,-2 4-51,-2 32-67,-7-2 11,4-10-56,4-15 0,3-19-314,2-18-336,0-14-2252,0-14 1894,0-10 1008,0-10 0,0 8 0,0 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1.9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17532,'61'-5'-5087,"15"1"5087,-28 6 0,-8-2 0,-12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42.6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33 112 11213,'9'1'4213,"-2"0"-3597,-7-1-212,-21 68 55,15-36-459,-15 52 22,21-56-22,2-6-392,8-8 224,2-6-124,9-6-32,-1-12 55,-1-8 269,-3-14 45,-5-7 33,-5-1-33,-3-1 56,-3 3-34,0 7 302,0 10-357,0 9-102,0 8-313,7 21 369,3-6-235,8 11-891,38-10 1,6-5 1159,-16 3 95,15-2 0,-7 0 242,-42 0-147,-6 1 168,-3-2-89,-3-3-112,0-1 134,0-3-537,1-12-79,6-4-650,4-13-44,7-3 145,6 1 112,7 3 762,3 2-393,2 9 551,-4 4-158,-7 7 246,-10 4 628,-7 2 190,-6 0 1951,-2 0-2579,0 3 91,0 1-325,0 3 56,0 1-1,0 2-223,0 5-1,5 4-33,8 6 0,12 0 370,9 4-370,4 1 101,-1 2-101,-12 3 348,-11 1 257,-13 1-34,-21-1-459,-11-6-112,-19-9-347,-2-11-1581,2-7-4458,18-11 6386,10-4 0,16 2 0,5 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7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335 9 14014,'-84'-8'112,"8"12"179,44 30 225,0 9-146,4 1 66,5 7-122,9 6-292,8 7 34,4 6-56,2 2 23,0 0-1,1-6-11,0-7-11,0-7 0,0-8-89,-1-10-124,0-7-392,-3-12-829,-5-6-2264,-1-7 3698,-3-9 0,7 5 0,0-5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7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0 179 16187,'41'-39'-353,"0"1"1,30-27-1631,-38 45-1121,-12 9 3104,-2 5 0,-15 6 0,-1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7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12434,'0'45'-1386,"0"-9"0,0-36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8.0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14294,'6'0'11,"0"0"-1591,-6 0 411,0 0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8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1 164 16759,'0'27'627,"2"-11"-683,5-29-492,7-11-35,10-8-89,4-1-2533,44-14 1692,-25 23-1467,15-6 2980,-40 27 0,-18 3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8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73 0 16120,'-5'35'11,"2"-3"-11,1-13-11,2-3 11,0-6-302,0-3-34,4-3 257,1-3-100,3-1 146,-2 0 33,-2 0 0,-1 0 1736,-2 0-1736,-1 2 11,0 0 45,0 4-33,0 2-23,2 1 0,0 4 0,5 0-23,1 3 12,3 1 11,2 1 11,2 1 23,0-1-34,-1 1 0,-3-2 11,-2-2-11,-5-2 235,-2 0 146,-2 0 113,-7 2-337,-6 0 55,-10 0-66,-6-2-124,-2-6 34,2-2-56,1-4-1109,4-8-426,11-7-751,4-15-2431,15 1 4717,5-5 0,-3 20 0,1 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8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0 18216,'-5'67'306,"0"-1"0,0-1 0,0-5-227,-1 23-68,3-3-11,2-13 0,1-14-515,0-17-1177,0-15-1031,0-11-4448,0-6 7171,0-15 0,0 9 0,0-9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6.7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16836,'-1'98'919,"0"-11"-633,-4-27-286,3-21 43,0 3-43,2-28-180,0-7-45,6-5-336,5-13-1434,9-10-840,5-16 224,3-13-638,-7 10 3249,-3 3 0,-13 24 0,-2 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09:29.1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19392,'57'4'-218,"1"-1"1,39 0 0,-63-4 0,-13-1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0:37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19 271 19684,'-11'-4'1019,"3"1"-885,8 3-111,19-2 10,3 0-33,24-2 0,2-1-89,5-3-1,4 2-22,-2-2-112,-1 2-302,-7 0 335,-7 3-324,-10 1 55,-10 2 259,-11 0 66,-5 0-122,-4 0-214,-4-2-829,-4-1 124,-5-5 44,-3-2-202,1-4 460,2 0 561,2-2 268,2-1 45,1 0 257,1-1-32,1 1 156,0 1 78,2 1 79,0 2 269,0 2 11,1 2 403,-1 3-649,2 3-180,0 1 123,2 2-414,7 8-45,3 0-56,8 8 100,0-3-9,1 0-46,-1-1-45,-3 0 11,-3 2 34,-3 1-12,-4 4 23,-2 1-45,-2 2 23,-1 2 0,0 1-12,0 0 23,-3-1 0,-2-3 123,-5-2-124,4-9 12,1-1 0,4-8 247,1-1-303,0-11 0,0-9 0,0-16 11,0-5 23,0-3 44,0 4 146,0 4 113,0 7-337,0 7 0,-3 5-157,-2 9-157,-5 4-762,-2 3-1367,-5 16-2285,4-3 4728,-2 16 0,10-17 0,1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1:56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33 10361,'6'-14'1468,"-1"2"-1098,-5 12 571,0 0-605,1-3-78,1 2-34,-1-2-168,0 3-56,-1 6 22,0 4-22,0 10 56,0 6-67,0 5 11,0 4 0,0 5-11,0 3 22,1 5-11,-1 3 0,1 3 45,-1 1-45,1-2 0,1 1 0,0-6-45,0-1 67,2-3-22,-1-1 0,1 0 56,0-2-67,0-2 11,-1 0-22,2 9 22,-3-12 0,2 6 0,-1-17 33,0-3-66,1-5 33,0 4 0,-1-7 0,1 2 0,-2-5 0,-1 1 45,1-1-57,0 3 12,-1-1 0,0 0-11,-1-1 11,1 3-22,-1-3 11,1 2-23,-1-2 34,0-1 0,0 0 34,0 0-34,0 0 0,0-3 11,0 1 45,0 0-56,0-4 0,0 1-11,0-6 11,0 1-23,0 1 46,0 0-23,0 1 0,0-1-23,0 2-22,0-2-55,0 3-57,0-3-45,0 2-224,0-2-1617,0-1 0,0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1:58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49 13218,'16'-21'751,"0"4"-672,-6 13-24,2 2-55,0 0 0,0 0 0,1 1-33,0 1-157,-2 0 178,1 0-88,-1 0 100,-1 0-23,1 0-10,-1 0 21,1 0-44,-2 0-201,1 0 189,-3 2-111,-1 0 100,-2 1 68,-1 1-23,-2-1 34,1 2 12,-2-1 55,3 1-34,-3 3-33,2-1 101,-2 5-22,1 0 11,0 4-12,0 3-66,1 3-24,0 4 124,-2 19 56,1-7-168,-1 15 90,0-12-12,1-1-55,0 1 100,2 1-123,0-2 45,1 17-23,0-15-22,1 12 0,0-19 11,0-4 56,0-1-55,2-2 21,-1-1 90,0 0-100,1-2 10,1 12 1,-2-10-23,1 8-11,-3-13 0,0-2-22,0 1 55,0-3-33,-1 3 0,0-3 0,-2 1-22,1-1 22,-2 0 0,1 1 0,0-1 45,0-1-45,0-1 0,0 0 11,-1-1-11,2-1 0,-2 3-22,2-2 44,-1 2-22,0-3 0,-1-1 34,0 0-79,0 5 45,0-5-23,0 4 35,0-5-12,0-1 0,0 1-68,0-1 68,0 0-100,0-1 88,0 0-21,0-1-1,0 1 34,0-2 0,0 2-45,0 9 1,0-3 44,1 5-23,0-7 46,0-1-23,1-1-34,0 3 0,-1-4 12,1 2 0,0-5-23,0-1 45,1 1 0,-3-1 0,1-1-67,-1 0 67,0-1 0,0-2-34,1 1 45,-1-2-11,2 0 0,-2 1 0,0-1-22,0 1 22,0-1-78,0 2-113,0-2 169,0 1-1,0-1 23,0-1 0,0 3 224,0-3-168,-3 3 79,-1 1-90,-5 0 66,-4 2-55,-4-1-44,-1 2 77,-2 0-78,-3 1 12,0 2 111,-1-2-89,1 2 78,1-3-22,2 0-67,4-2 90,3-2-102,6-1-22,2-2 0,4-1-1165,1 0 1165,3 0 0,-2 0 0,3-3-124,-3-2-44,1-5 90,-2 0 78,1-2 0,-1 0 0,0-2 0,0-2-11,0-1 11,0-2-46,0-3 24,0-3-57,0-4 23,-3-3 34,0-1 22,-3 1 11,2 2-56,-2 0-391,1 11-371,-1 4-785,2 9-2138,0 5 3730,1 0 0,1 1 0,1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0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82 15695,'-3'5'593,"1"-1"-470,2-4-123,3-4-392,4-6-280,4-4 145,4-5 102,-2 3 122,-1 3 303,-4 4 0,-4 5 0,-1 2 235,-2 2 314,-1 13-134,-1 5 89,-5 16-22,-1 4-201,-4 1 55,1-3-269,3-3 22,1-7-89,4-9 0,1-5-44,1-8-203,0-2-941,0-2-750,2-17-1715,0 4 3653,3-17 0,-2 19 0,-1 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0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 13880,'6'-11'1512,"-1"1"-1512,-5 10-561,0 0-704,8-2-1301,-5 13-1972,5-4 4538,-6 11 0,-2-10 0,0-3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1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14148,'6'84'2421,"0"-14"-2320,-6-56-90,0-1 78,0-4-77,0-3-12,0-3 0,2-2-202,1-1 202,2 0-22,3 0 55,3-4-66,6-5 21,2-6 12,1-4-22,1 0 44,-2 0-22,-1 5 12,-6 3 21,-1 5 326,-5 2-147,-2 3-44,-2 1 90,1 0-90,0 0 79,0 7-90,1-1-123,0 6 33,0-2-67,1-2-34,-1-2-134,0-1-549,-1-4-337,2 0-1690,9-2 312,3-8-1557,2 0 3989,-4-7 0,-9 10 0,-2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1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12076,'5'72'1520,"-1"0"0,1-3 0,-2-5-1475,-5 14 44,-2 0-89,-2-7 0,-2-10-33,2-15-360,1-16-290,4-13-438,0-10-1904,1-11-1647,0-10 4672,0-10 0,0 8 0,0 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1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16748,'59'-39'314,"-11"15"-247,-33 34-67,-4 9 0,-3 3-1916,-13 64 997,5-56-403,-8 45-1648,8-80 2970,0-4 0,0 2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2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66 12053,'10'-6'3966,"-2"0"-3170,-8 6-68,0 0-560,12 35-134,-7-21 11,9 26-45,-10-31 0,2-3-101,0-4 101,2-1-213,1-1-134,3-2-90,1-4 168,0-4 123,0-2 146,-2 2 1625,16 8-1367,-14 7 44,12 6-290,-17 4-12,0-3 0,-1-3-12,0-3-77,1-4-303,1-1-483,4-6-536,3-10-707,3-12-538,4-13-1411,-8 6 4067,1-1 0,-12 22 0,-1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7.1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 17420,'-2'74'597,"1"1"1,0 5 0,0-12-609,0-28-236,8 6-111,3-41-213,8-3-248,3-11-906,2-7 716,0-9 180,-1-3 605,-5 5 224,-4 4 325,-4 7 358,-4 5 147,-1 3-270,-1 3 146,1 1-34,1 0-414,2 3 44,3 3-179,2 3-89,4-1 34,1-2-68,3-4 0,4-1-46,0-4 35,5-5 11,-3-3-11,-2-2 44,-3 4 2,-6 4 245,-2 4 313,-5 19 1,-2 13-33,-4 61-371,-4-15-504,-1-22 1,-3-2 481,-8 15-168,-6-11-79,0-10 35,-1-12-730,1-8-436,-1-13-863,2-7 2232,4-21 1,6 10 0,6-11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2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12165,'6'-11'5289,"-1"3"-4617,-2 67-235,-2-17-22,2 51-247,-3-31-56,0-2-112,0-3-101,0-9-269,0-10-627,0-11-1132,0-10-784,0-9 2913,0-5 0,0-3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2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66 15067,'0'-4'2846,"0"1"-2846,0 3-347,69-17-1726,-33 8-5222,43-11 7295,-56 13 0,-17 4 0,-3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4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0 163 13712,'25'2'884,"-4"0"-637,-11-2-112,-1 0-113,4 0 34,1 0-56,3 0 0,3 0-22,2 0 55,4 0-33,-1 0 0,4 0 0,1 0-44,0 0-1,1 0-102,0 0 91,4 0-56,3 0 68,5 0-404,6 0 448,1 0-56,0 0 56,-2 0 0,-2 0-12,-3 0-155,-4 0 167,-3 0-45,-3 0-90,-5 0 23,-6 0 112,-7 0 0,-5 0 168,-5 0 68,-3 0-1816,-1 0 1580,-1-3-45,0 0-101,0-2-156,0 0-12,0 1 202,0-1 112,0 0 0,0 0-124,0-1 124,0-2-44,0-1 44,0-1 145,-1-2 225,-2 0 112,-2 0 78,-2 0-66,-1 2 77,0-1-392,-2 3 336,-2 0-347,3 3 68,-1 2-1,4 1-100,3 0 167,0 1-78,2 0-112,7 1-112,1 0 0,7 3 67,0 0-44,1 5-23,2-2 0,1 3 44,-1-2-55,0 1 11,-3-1 0,-2 0-33,-2 0 55,0-1-22,-4 0 0,1-1-34,-5 2 1,0 3 33,-2 1 0,0 5 0,0 3 78,-7 3 34,-3 3-22,-12 2-22,7-8-68,-2 0 0,9-12 156,2-2-156,2-3 56,0-1 34,2-1-45,0 0 168,-2 0-169,-1-3-122,0-8 156,-2-7-78,2-8 0,2-3-67,-1 2 11,3-1 56,0 3 0,1 1-22,0 3 44,0 4-33,2 5 11,1 3-168,2 5-381,2 2-616,0 2-942,2 1-2072,-6 3 4179,0 4 0,-3-4 0,0 3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6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7100,'1'-4'1177,"0"1"324,-1 3-1467,4 32 167,-2-12 12,4 27 79,-4-18 67,0 4-158,1 4 1,-2 3 100,2 2-179,0 1-123,2 1 68,1 1-57,1-1-11,-1-1 0,1 0 45,-1-2-101,0 0 56,0-2-45,-1 1 11,1-2-22,-1 0 56,-1-2 0,1-1-45,-2 11 34,0-14-22,-2 8-23,-1-16 100,0-3-44,0-2 0,0-1 23,0 0-57,0-1 1,0 1 33,0 8 0,0-6-68,0 7-44,0-8-224,0 0 112,0 2 12,0 2 100,0 2-80,0 11 114,0-9 11,0 9-146,0-15-33,0 1 89,0-1 22,0 6 23,0-7 68,0 4-1,0-9 45,0 0-11,0-1 11,0 2 0,0-1-23,0 0 12,0 1-11,0-4-191,0 1-124,0 4 136,0-5-57,0 4 202,0-6-336,0 0-236,1-2-290,-1-3 918,1-2 0,-1-3 0,0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7.2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9767,'57'1'-30,"-1"-1"0,-3 0 0,-5-2-3,2-5 10,-1-2 23,-4 3-44,-3 0-136,-4 0-88,-4-2-1200,-5 2 1468,-13 0 0,-5 4 0,-11 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8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11235,'1'83'538,"2"-11"-448,1-36 89,2 1-78,0 6-101,-1 4 67,-1 4-67,1 3-101,1 4 0,2-1-146,1 3 46,2 0 55,-1 1-89,1 0 123,-3-3-134,-1-2-34,-1-2 168,-3-3-57,1-3-122,-1-6-191,1-4 112,0-5 124,1-4-415,-1-4 22,-2-1 471,-1 8 179,-1-8-11,0 6 23,0-9-46,0 0-201,0 0-291,0 0-146,0-2 661,0-7 0,0-4 0,0-7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08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11235,'0'5'1546,"0"-1"-212,0-4-1155,58 2 11,-19-4 34,52 3-33,-32-4-123,1 3-68,-5 0-494,-7 5-806,-10 6 1300,-17 4 0,-9-3 0,-12-4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0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17 9330,'4'-9'2286,"-1"1"-1938,-3 8 167,0 0-370,-16 0 158,9 0-180,-12 6-22,11 0 157,0 7-258,-2 1 56,2 0-56,1 3 67,2-1-111,3 4 44,1-1 0,1 1-45,5-5-11,4-1-57,6-6-761,18-3 112,-6-3-156,12-5-237,-12-6-335,-2-6-493,-9 0 1983,-4 1 0,-10 9 0,-1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1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16 9577,'-1'7'852,"0"-2"-393,1-5 403,0 0-862,-11 36 79,9-23-12,-8 28-22,12-34 213,6-1 123,4-1-359,5-1 56,0-2-55,0-2-1,0 0 57,-2-4-23,-1-5-56,-4-6 67,-3-2-22,-5-2 212,-1 2-178,-1 0 22,-4 2 22,-4 4-100,-5 3-23,-1 4 0,5 0-606,2 3-178,5 0-1158,1 1 0,1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1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10731,'12'0'1535,"-3"0"-1165,-9 0 482,0 0-718,26 38 381,-18-21-381,22 29-89,-27-32 90,2-5-113,-3-3 34,1-4-11,0-1-23,-1-1-44,5 0-381,1-7-12,5-4 203,3-9-114,2 0 326,-1 1 0,-2 4 11,-3 4 180,-6 5-11,0 3 178,-3 3 0,1 0-22,1 1 1,3 7-23,1 2-135,1 5 11,1-1-190,-2-3 11,2-2-22,-2-4-202,0-1-268,-4-3-696,-1 0-963,0-1-3272,-3 0 5412,1 0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7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 1 16726,'5'0'2408,"-1"0"-1914,-4 0-494,-25 30 22,16-10-78,-18 26-124,24-20-469,2 0-90,5-8-1503,11-6-906,0-5 3148,11-6 0,-16-1 0,-1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2.1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 11481,'5'0'2880,"-1"0"-1670,-4 0-1030,52 49-91,-31-33 68,39 36-45,-45-46 101,-2-4-89,-1-1-113,1-1 56,-1-9-67,-1-5-90,0-12-33,-1-2-225,-4-1 68,0 4-112,-5 7-370,0 6-986,-1 8-2218,0 2 3966,0 2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2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13151,'-16'89'740,"5"-10"-393,6-40 0,4-1-313,1-4-34,0-3 0,6-8-683,4-4-920,9-9-245,2-5-2601,-4-4 4449,-1-9 0,-11 7 0,-1-7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3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0 10585,'4'3'112,"-1"-1"684,-3-2-561,-24 56 57,18-36-158,-18 42-134,24-50-78,1-5 10,5-3-21,2-3 22,4-1 55,2 0-123,-2 0 135,0-4 45,0-3 22,-2-3-67,-2-1 169,-5 4 156,-1 2 291,-2 3 874,0 2-840,0 5-280,1 4-336,2 3 111,1 0-145,3-2-45,2-3 23,2-3-292,0-1-134,3-2-527,0-1-829,4-2-1355,-4-3 3159,0-3 0,-10 2 0,0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3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14227,'14'44'22,"0"-8"34,-3-32-11,0-2 168,-1-2-213,1 0-168,-2 0 22,1 0-100,-4-3 235,-1 0-34,-1-3 34,-2 4 11,-1 0 179,1 2 224,2 0 169,1 11-225,6 7-33,1 15-68,1 8-145,-3 0 224,-2 2-112,-4-4-123,-2-3 268,-6 5-280,-5-14-78,-5 3-324,-3-18-394,-2-5-739,1-5-7058,1-21 8515,7 4 0,4-6 0,6 11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4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0 175 11728,'9'0'2689,"-1"0"-2387,-8 0-21,0 0-258,51 5-1,-34-3 23,39 3-45,-49-5-135,-2-6-179,-3-3-358,-1-7-135,-1-2-22,0 0 605,0 2 157,-5 4 67,-4 4 235,-4 5 135,-3 2 302,3 7 180,1 9-360,4 10-447,5 9 158,1 1-181,2-2-22,6-4 0,6-8-22,8-7-80,5-7 91,1-5-818,2-5-572,2-11-234,1-5-382,-2-11-224,-3-2 1412,-2 3 829,-4 4 1434,-3 8 269,-5 8-190,-2 4-259,-5 4-312,-1 5-214,-2 7-246,1 4-213,-1 3-135,0-4-123,1-6 359,0-5 224,1-2-527,2-12-55,4-7-12,15-29-34,-4 12-11,14-9 34,-11 25-235,1 8-483,-3 6-1411,-8 11 2140,-4 4 0,-9-2 0,-1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7.4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0 146 13532,'10'0'986,"0"0"-706,2 0-280,3 0 67,1 0-45,5 0 24,0 0-12,2 0-34,2 0 0,1 0-12,3 0 24,0-1-12,3-1 0,0-3 33,3 2-78,2-3 1,1 4-92,0-1 58,-2 2-12,-1 1 90,-2 0-11,-3 0 45,-2 0-68,-5 0 34,-3 0-67,-2 0 45,-7 0 22,-3 0-12,-6 0-503,-2 0 336,0-2-146,0-4 67,-3-2 202,0-5 45,-3 0-12,1-1 23,-1 1 0,0 1 337,-1 0-202,1 3 21,-1 0 147,1 4-147,0 0 192,2 4-147,1 0-89,0 1 427,3 0-439,6 0-77,2 0-12,9 0-11,0 0 56,2 1-78,0 2 22,1 3 0,-3 2-56,0 1-12,-5-1 46,-1 1 0,-5 0-68,-3 1 68,-2 0-23,-1 2 45,0 2-23,0 2 91,0 3-46,-6 3 0,-6 11 1,-2-8-23,-1 6 0,6-15 22,3-6-11,2-3-11,0-5 90,3-1-124,0-1 34,-1-4-11,-1-3 0,0-6 11,-2-2 0,3-1 90,-2-1-90,1 1 0,0-1-101,-4-6 67,4 5 1,-1-1 21,4 9-100,0 3 79,0 1-113,0 1-56,0 2-56,0 0-1714,0 2 0,0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8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12 9420,'-12'-6'1221,"3"0"-795,9 6 751,0 0-774,-1 25 45,1-6-123,-2 22-190,2-9-113,0 3 45,0 5-33,0 3-34,3 5 0,0 4 45,4 0-45,1 0 0,3-6 0,-1-5-23,3-6 23,-1-4-44,-1-2-237,-1-3-100,-3-3 56,-2-3-179,-1-5-202,-2-2-1927,0-5-448,-1-4 3081,0-1 0,-1-3 0,0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19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0 119 11526,'96'-25'191,"-10"3"-158,-44 11 1,4 0-34,0 0 0,2 2 33,0 0-44,1 2 11,-1 2-56,0 1-11,-2 1-191,-7 3 146,-3-1 79,-8 1 22,-3 0-12,-5 0 23,-1 0 0,-5 4 11,0 1 23,-4 6-34,-1 1 34,-1 2-34,-2 2 56,0 0-56,0 1 33,2 6-22,-1-5 12,3 7-1,-3-7-11,2 3 57,-4 2-68,1 2 0,-1 2 33,1 19 46,-1-9 44,1 14 12,-2-14 89,-1-2-168,3-2-45,-2-1 67,0-4-66,1-1 32,-3-3-44,1-1 45,-2-3-90,-1-1 34,0-1 11,0-2 11,0-1 1,0-2-12,0 0 0,0-2-90,0 1-44,0 1-79,0 0 11,0 1 56,0 0-190,-4-2 224,1 0 112,-4-2 34,-1-1 122,-3 1-144,3-4 21,-4 1-10,5-3-23,-2 0 0,2 2 0,-2-2-12,1 2 12,-2-1 0,1 1-33,-6-1 33,3 1 0,-6 1 45,4-2-1,-2 0-32,-4-2-12,-2-2 89,-5 0-78,-3-1 68,-4 0 33,-22 0 90,13 0-168,-16 0-12,19 0 0,0 0-10,2-2-12,5-1 11,5-3-11,4-3-225,11 2-682,3-1-449,9 5-1434,1-1 2790,0 2 0,0 1 0,0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0.1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73 12602,'98'-7'1009,"-9"0"-875,-43 1-11,4 0-89,2-2-12,2 0-22,0 1-89,-5-1 10,-6 3-392,-7 1 135,-8 0-101,-7 3-302,-6 0-146,-6 1-639,-5 0-852,-1 0 2376,-3 0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0.6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12815,'7'94'1356,"0"-6"-1132,4-34-224,0 1-12,3-1-10,2-6-616,0-5-360,-1-9-268,-1-7-941,-6-14 2207,-3-4 0,-5-9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7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16434,'50'51'1916,"-6"-17"-1916,-27-62-67,-5-1 0,-5 4-135,-5 3 169,-2 6-450,-2 5 304,-1 6 146,-1 3-527,-1 2-1917,0 9-447,3-1 44,0 5 2880,2-5 0,0-6 0,0-1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1.8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12076,'0'41'873,"1"-3"-660,2-19 34,3 2 0,3 0-203,1-1 24,1-1-57,-1-1 45,-1-3-56,-1 0 0,-2-5-112,0-1 33,-2-5-77,2-1 122,1-2-124,3-1-77,4 0 67,4-1-101,3-3-33,0-1-23,1-1-515,-3 2-337,-2 1-638,-3 2 1815,-7 1 0,-1 0 0,-6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3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24 9857,'-2'-13'1356,"1"2"-1099,1 11 998,0 0-695,-1 21-10,1-1-315,-1 19 213,1-4-157,0 3-235,0 0 34,0-1-67,0 0-23,0-5 0,0-1-247,0-5-33,0-2-571,0-3-304,0-4 79,0-5-347,0-6-773,0-3 2196,0-3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4.3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 12389,'83'-18'415,"-11"3"-415,-54 18 67,-1 2-67,-4 3-11,-4 2-12,-4-1 23,-3 1 0,-2 1 67,0 1-55,0 1 167,-6 2-134,-5 3 33,-6 0-33,-2-2-45,4-3-280,5-4-325,4-4-650,4-3-3093,2-2 4348,6 0 0,-4 0 0,4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4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10 11840,'4'-3'1400,"-1"1"-626,-3 2-718,-14 17 101,8-5-157,-9 15 0,11-9-90,3-1 56,1-2-178,0-1-91,8-3 34,3-3 190,8-5-201,23-7 303,-17-5-23,15-8 45,-26-1-12,-5-1 236,-5 1-11,-1 2-90,-3 2 68,-4 3-91,-4 1 12,-4 5-112,-5 1 33,1 3-156,3 1 78,2 0-941,6 6 223,2-1-212,3 5-11,9-4-67,4-3-203,10-1-604,-5-2 1815,-3 0 0,-10 0 0,-2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5.0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7717,'15'-4'2745,"-2"1"-1938,-13 3-259,0 0-54,-1 11-281,-2 0-57,0 11 35,0-4-169,1-2 1,2-2-23,0-3-180,7-2 180,4-4 0,6-2 45,1-2-67,-2-1 55,-2-1-33,-3-6 12,0-3 32,-3-6 24,-2 0 100,-3-1 549,-2 1-638,-4 6-1,-6 2 0,-4 6-44,-6 2-68,2 0-458,1 6-674,7-1-380,3 3-1334,5-3 2880,1-3 0,0-2 0,0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5.3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13364,'4'54'1344,"-1"-2"-1165,-3-16-10,0-3-169,0-2-67,0-9-303,0-3-761,1-8-113,5-4-123,2-3-1188,2-3 2555,0-1 0,-6 0 0,-1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5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10585,'4'3'2476,"-1"-1"-1837,-3-2-1379,0 37 113,0-28-1266,2 20-1043,-1-37 2936,3-9 0,-3 9 0,0 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5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80 14843,'48'-17'482,"0"0"0,31-10-158,-74 27-268,2 0-44,3 0 10,2-3 12,2-1-34,-1 0 67,-2-1 0,0 4 281,-3 0-225,-1 1-45,0 6 113,-2 3-191,0 5 67,0 0-67,0-3-224,-1-4-202,3-4-246,0-2-348,6-1-840,2-4-863,5-8-1814,-5 0 4537,-1-5 0,-10 9 0,-1 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26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11089,'-21'55'5816,"5"-8"-5816,10-25 0,4-4-79,0-7 46,2-4-102,0-3 46,0-2 89,5-1-23,2-1-66,5-1-69,3-6 91,-1 1 67,0-5 0,-3 5 56,-2 3 56,-1 2 326,-1 8 256,3 18-189,-2 21 44,1 23-281,-4 13 12,-2 4 0,-2-2-268,-1-6 32,-6-7-44,-7-10 113,-11-9-35,-9-12-78,-1-15-403,2-11-359,4-12-1983,8-21-3956,8-2 6701,7-16 0,5 20 0,0 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0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68 13812,'28'5'986,"-1"-1"-728,-3-4-123,3 0-124,8 0-11,3 0 0,6 0 0,3 0-11,2-2-157,-1-2 145,-1-1-22,-3 1 45,-4-1-79,-5 3 90,-7-2-11,-6 2 0,-6 0 57,-6-1 10,-3 1-55,-3 0-1,-1-1 112,0 0-157,-1 0 34,-1 1-280,0 0-79,-1 1-559,0-3-2534,0-2 69,0 0 3383,0-1 0,0 5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6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1 108 15818,'54'-27'-2404,"0"1"1,28-16 2403,-43 35 0,-27 4 0,-2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8.3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 16804,'3'51'437,"2"-11"-392,-4-36-68,1-3 23,4-1-504,3-5-527,7-8-504,7-10 605,7-3 191,1 0 436,2 5 292,-6 7 22,-5 7 258,-7 5 639,-8 2-46,-2 4-335,-4 7-34,0 7-190,-1 6 111,0-2-246,0-2-11,0-5 67,1-5-224,0-3 191,2-5 246,1-1-303,1-1-100,3-2-34,4-7-124,8-5-66,5-6 56,3 3 134,1 4 0,-6 6 33,-4 2 124,-5 4 67,-6 1 146,0 0 224,-3 0-236,6 6-246,-4-2-78,1 5 33,-2-6-67,-4 0-101,3-2-1703,6-1-952,1-2-3149,4-4 5905,-3-2 0,-8 2 0,-1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0.5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19 10731,'-14'-9'1030,"3"2"-771,11 7 1141,0 0-1019,6-2 78,3 2-414,8-1 11,3 1-56,4 0 34,2 0-90,1 0 56,-1 2 0,-4 4-68,-5 2 46,-3 5-56,-7 0 78,-2 3 100,-4 1 192,-1 3-192,-6 2 24,-3 2 235,-8-1-314,0-3-1,0-5-44,6-4 34,3-7 89,4-2-89,2-2-79,2 0-235,0-5 146,0-5 100,0-8 68,0-7-57,0 1 23,0-2 0,0 3 0,0 4 23,0 4-46,0 5-123,0 4-616,0 2-949,0 3 1,0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2.8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10888,'14'5'1434,"-3"6"-1053,-6 10-124,1 9-156,0 5-67,1 6 134,0 6-168,-1 4 67,-1 4 12,0 3-79,0 2 79,0 3-79,1 1 11,2 1-34,-1 0 46,1-2-23,-1 0 0,0-3 45,-1 1-79,0 0 34,-1 2 0,-1-3-34,1-2 34,0-7-56,0-8-101,1-5-280,3 2 359,-1-14 78,-1 3-45,-3-15 34,-2-1-169,0-5-144,-1-2-58,-1-3 181,0-1-919,0 0 794,0-1-1105,0 0 1,0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5.1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22 10854,'-3'4'370,"1"0"-23,2-3-112,0 1-77,2 1-46,2-1-45,2 0 134,2 1-66,2-1-12,2-1 90,3 0-191,2-1 57,3 0 21,3 0-88,4 0-12,1-3 0,3-3 0,0-2-12,-1-2-10,-3 3 22,-3 3 0,-3 0 0,2 2 0,-8 1 0,0 0-56,-8 1-11,-1 0 11,-1 0-79,2 0 124,0 0-134,3 0 66,-1 0 57,1 0-79,1 0 79,0 0 22,-1 0-112,2 1 89,-4 1-22,2 2 45,-3-1-44,0 1 88,-2-2-44,2 1 0,-2 0 12,1 0-12,1 1 0,1-1 0,1 2-45,-1 1 45,-1-2 0,1 4 0,-3-1 33,0 3 1,0 0-23,-1 1-11,2 0 79,-2 1-46,1 1 12,1-1 33,-1 2-44,2 2 168,-1 1-102,1 2-55,-2 1 90,2 1-113,-2 3 12,0 0 55,0 0-55,0 3 89,0-1-123,1 2 0,1 0 34,0 2-1,-1-1-33,0 1 0,-2 0 34,0 0-101,-2 0 44,-1 12 90,-1-11-33,0 12-23,0-15-11,1 2 0,0-2-22,1 1 22,-2-2 0,1-1-34,-1 0-44,0 11 22,0-10 56,0 10-23,0-13-100,0 1-112,1-1 168,0-1-45,2-1 56,-2 11-79,0-8 91,-1 8 21,0-8 23,1 0-56,-1 0 0,1 1 34,-1-1 11,0 0-12,0-2-66,0 8 89,1-9-45,1 7 0,0-11 34,0 1-23,2-2-123,-2-1 112,2-2-134,-2 2 89,0-3 57,2 7 33,-2-7 0,0 6 11,1-8-45,-3 1 34,2-2-78,-1 0 55,0-2-21,1 3 44,-1-3 11,-1 2-67,2-4 45,-2-1-12,1 0-33,-1 0 56,0-1-22,0 4 44,0-2-44,0 1 22,0-2-45,0 1 11,0-1-55,0 1 89,0-1 0,0 1 11,0-1 67,0 2-33,0 1 45,0 1-68,0 0 1,0-1-23,-1 2 33,0-3 1,-3 2-34,3-4 11,-3 2 561,-1-2-203,-2 1 35,-3 2-12,-1 0 79,-3 4-426,-2 0-34,-3 2 224,-3 1 45,-10 3-202,6-4-67,-8-1 90,12-8-101,1-3-212,2-2-192,0 0-224,2 0-974,-7 0 493,6 0-550,-7 0 1659,12 0 0,4 0 0,6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6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42 14686,'3'-23'1199,"-1"5"-1199,-2 18 0,-1 0-22,-6 0 22,-4 2 0,-6 6 0,-3 6 33,-1 7-33,2 0 0,3 2-11,4-2-45,5 1-190,4-1 111,2-1-111,2-2-203,8-1 35,7-5 67,10-4-270,4-5 12,2-2-325,1-1-224,0-9-90,1-3-1064,-13-5 2308,-4 2 0,-13 8 0,-2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6.8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19 179 13465,'-8'15'762,"1"-1"-762,5 4-34,1-4-89,1-2 123,0-3-358,5-5 324,4-2 68,4-2-12,2 0-11,-2-6 45,-2-3 34,-3-7-57,-2-1 35,-4-2 111,0 2-34,-2 2-145,-2 4-11,-3 3-34,-2 2 0,-2 3 45,1 1-33,6 1-247,0 0-1770,2 1 1411,3-1 459,4 1 80,4 0-46,4 0 146,0-1 11,0 0 135,1-2 167,-3 2 113,1 0 191,-4 1-24,0 0-212,-2 0 90,-1 2-336,-1 3 21,-1 2 23,-1 2-123,0 0 157,-1 1-134,0-1-57,1-1 68,-1-2-79,1-2-11,0-3 123,0-1-112,2 0-22,2-1-79,2-8-33,4-4 34,1-6 10,4-2 79,-8 11 0,-1 1 247,-7 9 11,0 0 0,0 0 22,4 0-224,0 6 280,6 5-325,-2 3 90,2 3-101,-2-5 0,-3-4 0,2-1 78,-3-5-78,0 1 0,0-2 45,-2 0-68,9-1-55,-3-10 33,9-3-123,-2-11 146,-2-1 22,1 2 0,-5 5 179,-3 6 79,-3 5-11,-2 5-124,-1 1 291,3 1-268,4 0-90,2 0 101,3 0-135,-1 0-22,0 0 0,-2-1-672,2-13-628,-8 3-1736,1-8 3036,-7 8 0,0 7 0,0 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7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40 11728,'-9'5'4213,"-6"3"-3855,13-7-324,-6 3 560,13-4-247,3 0-279,11 0 144,3 0-189,6 0-1,2 0-22,1 0 67,0-1-134,-3-2-179,-3-2-325,-6-2-35,-6 1-435,-5 0-270,-3 1-1054,-4-2-1276,0 0 3641,-1 1 0,0 3 0,0 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7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13745,'38'4'2521,"-6"15"-2398,-8-3-123,-11 10 22,-13-12-78,-3-1-67,-4 0-829,-4-1-874,-3-5-1581,5-3 3407,1-1 0,5-3 0,2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39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 6193,'7'0'134,"0"0"-134,-7 0-145,0 0-146,7-6 134,-3 3 157,5-4 0,-3 4 0,-1 0 0,-1 1 0,-2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0.2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17 7773,'-7'0'1647,"2"0"-1266,5 0 560,0 0-358,-1-2 0,1 1 2464,-1-1-2755,0 1 133,1 1-66,10-1-91,9 1-223,15 0 0,10 0 34,4 0-79,5-1 0,0-1 0,-2 0 22,-5 0-55,-8 1 10,-8 0-235,-12 1 169,-7 0-270,-7 0-1154,-4 0-638,-6 0-1860,-1 0 4011,-8 0 0,8 0 0,0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0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13162,'79'23'471,"-14"-2"-135,-48-5-302,-4-1 89,-2 4 112,-6-2-190,-2 2 89,-3-1-134,0 1 135,-8 0 21,-1-3-111,-7-2-45,2-5 91,2-3-24,4-4-67,3-1 0,2-1-1199,1 0 952,2-1 191,0-3 56,0-3 12,0-5 55,0-3-11,0-1-56,0-4 0,0 1-11,0 0-90,0 0-505,2 3 13,1 4-282,0 5 2,1 3 323,-3 3-391,0 1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8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1 179 17913,'58'-53'-314,"-12"6"258,-40 28-78,-3 0 22,-2 1 33,-1 5 158,0 6-1,-4 4 23,-4 8 101,-5 10 414,-3 11-268,1 14 156,4 5-157,5-1-190,4-2-11,5-5-146,11-9-235,13-8-91,17-11-447,13-9-1401,13-19-1658,-16-1 3832,-1-15 0,-35 20 0,-5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1.3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12031,'3'53'1389,"3"-1"-1019,6-10-146,3 5 11,0 7-224,1 3 56,-2 4-33,-2 0 22,-2-4-45,0-2-11,0-9-112,0-3 56,-2-9-403,1-4-314,-2-11-449,2-4-459,-2-9-940,-2-3 2621,-2-3 0,-3 0 0,0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2.0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0 147 12658,'9'-6'1412,"-1"1"-1188,-8 5-168,59-4-11,-22-1-45,54-5-34,-28-2 0,8-4-582,12-2 594,4-1-34,4 4-302,0 0 223,-5 5-101,-6 3 180,-9 4-33,-13 2-214,-13 1 378,-17 5-41,-9 3 33,-9 4 224,-4 3 315,2 10-270,-4-1 182,2 10-238,-2-2-145,0 8-34,0 4-22,1 7-23,0 5-34,1 2-22,1 5 34,7 30-34,-3-21 0,7 23-11,-5-33 55,1 0-44,-2-9 0,-2-4 0,-3-7-156,-2-3-204,-3-14 360,-1-4 146,-1-16 34,-7-2-158,-6-3 1,-10 0 33,-9 0-56,-5 0 0,-11-4-11,-9 3 67,-8-3-56,-11 3 0,-9 4 56,-8 8-34,43-4 0,1 1-22,-48 13 0,5-3 23,14-5-1,15-5-33,18-5 11,15-2-740,15-1-661,9-3-817,5-7-2320,5-1 4538,3-4 0,-1 8 0,0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2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8 140 12277,'-4'0'493,"1"0"482,3 0-941,71-22 235,-22 8-6,6-3 0,3 0-6,15-2 103,3 1-215,-4 4-89,-6 5-112,-12 3-101,-10 4-482,-12 1 23,-11 1-527,-10 0 202,-6 0-235,-4 0-2242,-7 0 3418,-4 0 0,2 0 0,-1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2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14944,'10'56'605,"1"1"0,-1-3 0,1-3 11,14 13-369,1 2 21,1-1-155,1-5-68,-1-5 22,-1-8-67,-4-7 0,-3-10-112,-7-9 55,-3-10-211,-4-6-35,-3-4-582,0-1-964,-2-11-1770,0 0 3619,0-11 0,0 12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3.4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13229,'-3'55'452,"1"0"0,-1-3 0,1-3-441,2 10-11,0-1 0,0-8-716,0-9-148,3-13 864,1-19 0,0-4 0,-1-11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3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54 13779,'91'-29'582,"-15"6"-436,-49 22 122,-7 1-256,-6 1 88,-7 6 159,-5 5-226,-2 7-33,-5 4 146,-8 4-56,-6 1-180,-7-2-212,5-6-214,5-6-44,8-8-751,5-3-672,3-3 302,7 0-1557,1-4 3238,8-1 0,-8-1 0,-1 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4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17 112 13936,'-8'47'515,"2"-6"-437,4-21-78,2-2 0,0-3-11,5-2 11,6-4-11,5-3 22,7-4-45,0-1-235,1-5 124,-2-5 111,-1-6 34,-4-4 34,-6-2 44,-5 2 191,-4 1 112,-2 0-370,-6 3 113,-4 2 122,-7 3-234,-2 5 88,0 2-100,4 3-89,3 0 78,6 0-673,3 0-874,3 0 819,7 0 313,6 0-358,9 0 369,4 0 315,3 0-360,0-5 202,-1-1 0,-2-4 258,-6 2 68,-3 3 268,-8 2 157,-3 3 78,-5 0 393,-1 0-437,0 9-247,0 2 156,0 9-121,0 1 21,0 2-157,0-1-179,0-3 0,7-5 0,2-4 22,8-6 225,2-2-102,0-2 12,0-5 78,-2-5-212,-1-8 112,-5-2 178,-3-6-33,-5 9-235,-2-4-45,-2 8 0,-5-1-280,-2-2-751,-9-6 56,8 6-44,-2-3-1099,8 12-549,2 3 2667,1 1 0,0 3 0,0-1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4.6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14607,'9'51'622,"-1"1"0,5 40 40,-9-39-315,0-5-201,1-5 44,1-9-168,1-6-44,0-8 11,-1-5-672,0-6-169,-3-4-482,1-2-682,-3-3 1145,0 0 1,-1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9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16580,'85'4'168,"-11"-1"-168,-42-3-90,-4 0-761,-5 0-729,-4 0-728,-3 0-2040,-8-2 4348,-3-1 0,-5 0 0,0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9.6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15280,'54'35'1042,"-10"-7"-694,-33-16-315,-4-3 46,-2-2-79,-3 0 89,-2-2-201,0 0 269,0 0-135,-6 2-22,-1-1-201,-3-1-528,4-1-279,3-3-1390,2 1 997,1-1 0,0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8.8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7 14731,'0'-4'4168,"0"1"-3260,0 3-841,-36 65 0,27-28-67,-27 53-44,36-48-35,2-6-22,7-8-190,5-9-258,6-10-415,4-5-1254,-1-12-1772,2-14 3990,-9-3 0,-3 2 0,-10 11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49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16367,'-3'2'-1737,"4"0"-78,7-2-998,0 0 2813,4 0 0,-8 0 0,1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50.1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13510,'65'5'-5110,"-6"-1"2444,-36-4 2666,-3 0 0,-12 0 0,-4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50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15538,'9'0'-1748,"-1"0"-829,-6 0-1334,1 0 3911,-1 0 0,-1 0 0,-1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50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68 14171,'9'2'2084,"-2"1"-1804,-7-3-89,0 0-180,64-3-11,-30-3 0,52-2 123,-46-3-157,-3 1 34,-1 2-212,-6 0-248,-5 2-615,-7 0-427,-6 3-493,-5 1-671,-4 1 2666,-2 1 0,-1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2:51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17588,'39'15'874,"-3"-2"-784,-10-7 22,1 1-56,-1-1-56,-1 0 11,-4-1 146,-6 0-157,-7-3 0,-3 2 0,-5-2 314,0 3-281,0 0 202,-5 3-100,0 0-45,-4-2-23,2-1-67,0-2 0,3 0-89,1-1-91,1 2 12,-1 0 45,0 3-303,-1 1 247,2-1-258,0-3 33,2-1 359,0-1 213,0-2-168,-1-6 0,0-2 56,0-7-33,1 3-23,-1 0 0,0 5-90,0 1 34,0 4-2652,1 1 0,0 1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04.7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11672,'12'53'579,"-1"0"0,0-1 0,0-6 138,3 4-314,1 6 12,-1 3-213,0 1-68,-1 2-67,-2-4-33,1-2-23,-4-4-11,-1-5 23,-3-4-46,0-7 23,-3-7 0,0-8-11,0-7-45,-1-7-67,1-4-6724,-1-2 6847,0-7 0,0 4 0,0-4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05.5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33 13734,'74'-17'246,"-7"4"-156,-28 11 22,0 2-112,1 0 0,-4 0-11,1 0 22,-4 0-11,-3 0 0,-4 0-34,-5 0 1,-5 0 21,-3 3 12,-4 1-44,-2 4 111,-2 3 22,-1 3 270,-1 9-90,0 4 112,-1 10-224,2 4-101,-1 7 123,2 2-168,2 3 68,4 29-46,1-18 23,3 20-56,-2-28 0,0-2-11,-1-2 45,1-2-34,-1-1 33,4 19-33,-6-17 0,2 12 0,-5-24 23,-1-4 10,-2-7 12,-1-4-3336,-3 2 3437,1-10-46,-1 1-88,0-10 212,0-1-56,-1-2 67,-5 1-156,-5 0 3346,-8-1-3324,-3 2-22,-6 2 77,-18 9-100,7-1-56,-16 5 0,12-6-56,-6-4-268,-1-4-57,-4-4-269,3-2-1445,-12-17 391,21 1-1467,4-7 3171,26 7 0,11 11 0,1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06.1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103 1 14641,'-40'39'572,"6"-1"-393,21-9 45,4 0-224,4-3-78,3-2-135,2-4-337,8-4-435,5-6-113,11-5-101,7-4-639,4-3-1848,-10-5 3686,-1-2 0,-17 1 0,-2 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06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84 9991,'6'0'1300,"-2"0"-459,-4 0-830,0 47-11,0-30-23,3 37 12,3-45-190,5-3 189,4-4 1,2-2 22,0-7 68,1-8-79,-3-7 145,-2-5 236,-5 1-67,-3 3 280,-3 2-123,-2 4-124,-2 2 33,-4 5-144,-2 3-135,-4 5-90,1 1-11,2 1-56,2 3-404,4 3-491,1 1 54,2 2-280,1-6-481,8-1-12,5-2 236,9 0 1031,3-6 403,-2-2 123,1-3 460,-4 0 392,-4 6 33,-2 1-78,-4 3-89,-2 1-57,-4 0 67,0 0-55,-2 2 134,1 4-381,0 5-157,1 5 112,4 8-145,-1-6-270,1 6-77,-3-11 21,-3-4-10,2-3-23,-3-4 0,2-1-124,3-3-290,2-8-124,8-5 123,1-10 46,3 0 369,-1 2 358,1 2 180,-7 10-157,-1 2 134,-7 8-190,-2 1-89,1 2 212,-1 8-157,3 5-257,-1 6 156,1-1-123,0-4-55,-1-4 32,-1-4-10,-1-3-34,-1-2 0,-1-2-269,0 0-369,-2-1-416,3 0-873,-1 0-1726,1-2 3653,-2-3 0,0 1 0,-1-1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07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45 17006,'36'74'683,"-5"-12"-504,-22-45-145,0-6 291,-1-5-280,-1-4 78,1-2 292,2-5-382,4-10 12,4-9-45,2-11 56,1-3-134,-3 4 78,-4 5-236,-6 9-10,-3 9-808,-4 6-1512,-1 4-1893,0 1 4459,-3 7 0,2-6 0,-2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9.0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14 12893,'4'-8'4572,"-1"2"-4023,-2 70-201,-1-15-18,-2 48 0,-1 4-430,1-31 60,-1 2 1,0-16-566,2-50-807,0-8-2073,-2-13 314,2-12 3171,-1-1 0,2 6 0,-1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09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36 11683,'9'0'2320,"-1"0"-1783,-8 0 80,0 0-214,9 0 12,0 0-79,13 0-247,2 0 158,7 0-224,6 0 21,4 0-66,2 0 22,0 0 0,-2 0-34,-2 0-33,-5 0 45,-3 0-23,-5 0-79,-7 0 113,-5 0-269,-6-2 78,-4 1-55,-3 0-528,-1-1-637,0-1-495,0-1-301,-1-3-740,-1 1 2958,-3 0 0,2 4 0,0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0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11078,'0'-8'1916,"0"2"-1322,0 6 246,0 0-728,25-1 123,-8 1-55,19-1-168,-13 3 88,-1 3-100,0 4 0,-4 2 0,-1 0 23,-6 0-23,-3 1 101,-4 1-23,-2 1 124,-2 0-12,0 0-22,-2-2 45,-5-1-213,-3-4 145,-1-2-44,-2-3-101,4-2 158,-2 0-158,2 0-124,1-6-212,0-4 112,-1-16 224,3 6-56,1-4 0,4 12-23,1 5 23,0 4-2783,0 2 1,0 1-1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0.6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14036,'35'74'1020,"-6"-6"-684,-13-25-291,-1 0 56,-1 1-90,-3-2 34,-2-3-68,-1-6 23,-2-6-246,0-10-382,-1-6-503,-2-7 10,3-3-3081,-4-5 4202,1-5 0,-3 2 0,0-1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1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0 203 14215,'53'-27'18,"0"0"1,-2 3 0,-2 3-19,11 3-89,4 1 66,1 0 1,0 2 22,0 1 22,0 3-22,-4 4 0,-6 4-22,-8 2 44,-11 1 57,-11 2-46,-7 4 191,-5 4 248,-5 5-204,-1 0 91,-3 4 145,0 0-269,0 5 158,1 3-169,0 5-23,2 7-145,-1 5-11,1 5-45,1 0 0,-1-2 34,2-1-34,-2-7 0,1-2 0,-2-5-12,-1-5 24,-2-5-24,-1-6-10,-1-5-112,-1-4 111,0-2 46,0-2 10,0 1 90,-4 2-67,-7 0 79,-7 3-46,-8 2-89,-8 1 124,-5 2-1,-33 8-22,15-5-68,-23 6 24,24-10 10,2-2-22,2-5-11,-10 2-34,22-7-12,-3 3 12,28-4-11,7 0-359,6 0-9300,1 0 9670,5-3 0,-3 3 0,3-2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1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15 148 11739,'-8'0'2320,"2"0"-2074,6 0 1065,0 0-952,35 0 179,-8-5-348,35-3 57,-14-7-68,7-2-134,4-2 44,0 2-89,-3-2 0,-6 4-33,-10 2 21,-10 3-88,-13 5-113,-7 1 213,-45 13 0,26-8 0,-30 8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2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22 11325,'-2'-12'2062,"0"3"-1021,2 9 270,0 0-717,14 48 123,-4-17 23,12 44-191,-8-30-168,0 3-11,-1-3-281,-1 1-89,-2-6 79,-1-2-35,0-6-44,-1-8 0,-2-7 56,-2-7-168,0-5 56,-3-4-313,0 0-2306,0-1 1,0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3.1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11112,'6'-5'1456,"0"1"-1120,-6 4 348,0 0-392,11 3 99,-5 7 125,9 7-370,-8 9 11,0 3-56,-1 3-57,1 1-88,-2 0-158,0-5-549,-1-5-258,0-7-380,-2-6-382,0-6-2318,-2-3 4089,0-1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3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13061,'79'-13'1255,"-12"3"-1132,-47 10-100,-5 2 134,-8 5 11,-4 6-56,-3 6-22,-5 3-79,-7 1-22,-4-1-270,-2-6-413,5-4 21,5-4-301,4-6-1100,3 0 924,1-2 0,0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3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12400,'7'0'1827,"-2"0"-1458,-5 0-156,0 0-213,0 54 0,5-33-34,4 39 34,7-50-168,2-5 90,-1-3 11,-2-2 67,-3 0-34,-3-9 23,-2-2 11,-2-9 112,-3-2 78,-1 2 46,-1-1 44,0 5-89,0 1 201,-3 5-392,0 4 33,-1 3-66,1 2-415,3 1-236,-1 4-78,1-1-437,0 3 112,6-4 23,4-1-650,8-1 235,2-3 1479,3-5 0,-11 3 0,-1-2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4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31 13745,'-6'36'1086,"2"-4"-1074,1-8-12,2-5 0,1-4 44,0-6 24,2-4 56,3-3-35,2-2 102,3-3-180,-2-7 34,-1-5 111,-2-5-144,-3 1 111,-1 3-123,-1 2-191,0 2 35,0 1-472,0 1-111,0 2-864,0 1-1019,0 0-1131,0 0 3753,0 0 0,0 4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29.4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62 17823,'33'5'460,"2"0"-449,-1 3 1,6-5-12,3-1 0,3-2-68,-4 0-470,-6 0 79,-8 0 235,-7-3 145,-8-3 79,-5-3 79,-4-4-46,-3 0 68,0-1-22,-1 1 77,0 3 1256,-1 7-1098,-5 14-124,-3 10 46,-2 10-225,2 2 23,6-4-34,1-2 56,2-6-101,5-5 45,5-5-314,10-5 79,7-3-527,8-2 381,4-6-1367,6-9-4572,4-10 3418,-15 0 2902,-2-1 0,-23 15 0,-3 2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4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12288,'10'-10'2768,"-2"1"-2611,-8 9 1132,0 0-1133,0 46 472,0-16-427,0 38-33,0-29-145,0-3 77,0-8-200,0-6 21,0-7-514,0-7 44,0-2-482,0-5-560,3 0-1244,-3-1 2835,3 0 0,-2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6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16860,'47'22'851,"-2"-3"-525,-12-11-326,2-3-23,3-2-21,-3-2-248,-3-1-22,-5 0-347,-5 0-303,-6 0 270,-3-1-561,-4-4-538,-2-4-2006,-3-1 3799,-2-2 0,-2 8 0,0-1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6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 12580,'9'-8'919,"-2"2"-774,-7 6 516,0 0-471,55 26 90,-32-13-268,41 21 145,-47-19 0,-5-2-45,-2 0-112,-5-2-11,-1 2 11,-3 1-45,-1 2 101,-6 3-56,-4-1 67,-6 0-22,-1-3-23,2-5-22,2-3 0,1-4 23,4-1-1,1-2-22,4 0 34,-1 0 156,4 0-257,-1-7 33,1-3 12,0-10 22,0-3 45,0-4-34,4-2-22,1-2-34,4 1 45,-1 1 67,-2 7-44,-3 5 133,-1 8-156,-2 6-1613,0 2 874,0 11-976,-3 5-761,0 5 2476,-2-1 0,2-11 0,1-3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7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26 9633,'-4'-14'1311,"1"3"-830,3 11 606,0 0-627,-1 32 123,1-13-146,-1 30-79,1-17-78,0 5-247,0 5 23,0 4-56,0 5 56,0 4-33,2 3-23,2 1 0,2 0 11,0-1-11,-2-1 0,0 0 0,-3-1 56,1-1-56,-1 1 0,1 0 0,1-2-22,-1-2 44,0-3 24,2 14-2,-3-16 46,1 9-90,-2-19 0,2-3 0,-1-2 22,1-1-22,-1 0 0,1-3 34,1-1-45,0-3 11,2-1 0,1-2 0,-2 1 11,1-1-11,0 1 0,-1-2 67,2-2-89,-3-1 22,1-3 0,-2-3-11,-2 1 22,2-3-11,-2 1 0,1 0 56,-1-2-79,0-1 23,1-1 0,0-3-78,1 0-12,1-1-67,-2-2-806,2 1-180,-1-6-773,1-9-1614,-2 0 3530,0-9 0,-1 15 0,0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19.7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82 11134,'-5'-5'2342,"0"1"-1782,5 4 639,0 0-1098,-1-11 325,1 7-269,1-9-23,3 8-22,4 0-34,1 0-89,4-1 11,2-1-56,-1 1 34,2 1-157,-4 2 145,-2 1 0,-2 1 1,-4 1-1,-1 0 68,-2 0-23,-1 7 45,1 0 112,-1 7-157,2 0 135,-1 0-113,1 1 1,0 2 90,-1 0-124,0 4 0,1 1 56,0 4-11,0 1-12,1 4-33,1 0 23,1 2 10,-2-2-10,1 1-23,-1 0 0,-1 1 44,2-1-44,-2 2 0,1-3 0,-1 1 68,0 0-68,1-2 280,0 14-247,-1-12 146,1 10-111,-1-16-46,-1 1 90,2 0-101,1-3-11,0 2 67,2 7-67,-2-7 0,3 8 12,-1-10-24,-1 1 12,0-1 0,0-1-22,-1-2 44,1 7-22,-2-7 34,1 6-79,-1-10 45,-1 0 0,0 0 0,0-1 45,1-1-45,-1 1 0,0-1-22,2 7 22,-2-7 0,3 8-23,-3-8 57,3 0-34,-3 1 0,2-2 11,-1 1-56,1 4 45,-1-3-33,0 1 55,-1-5-22,-1-2 0,1 1-11,1 0-34,-1 0 45,-1 2 0,1-2-34,0 1 46,0 1-12,0-1 0,1 4-56,-2-3-23,1 2 68,-2-2-34,1-1 12,0-1-1,1-1 12,-1 1-1,1-3-122,-2 2 100,1-2 0,-1 2 34,0-1-23,0-1-33,0 1 45,0-1 22,0 1-45,0-2-11,0 2 33,0 1 1,0-1-79,1 1 90,-1-4-34,1 0 12,0-2-13,0 5 46,0-2-56,-1 3 67,1-2-11,-1-1 0,1 2 0,-1-1-67,1 1 34,-1-1-35,1-1-55,-1 0 90,0-1 10,0-2-22,0 1-22,0-2 22,0 1 45,0-1-11,0 0 56,0-1 89,0 1 337,-10 3-146,-1-1-213,-10 1-78,0-4-1,-3-1-33,-1-1-224,0 0-325,1 0-3216,2-6-2386,10 0 6151,3-4 0,9 5 0,0 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1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12781,'-9'4'1983,"2"-1"-1680,7-3-45,0 0-258,-46-6 11,31 19 45,-38 3-22,43 26-34,0 12 33,5 9-77,2 9 44,3 5-90,4 3-168,3-2-34,5-4 236,-1-11-33,-2-13-23,-5-14-90,-2-13-514,-2-13-394,-2-5-873,-8-5-1849,0-8 3832,-5-3 0,8 0 0,2 2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1.4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1 116 15325,'45'-25'-331,"0"-1"0,31-16-1349,-51 35-998,-11 2 2678,-2-1 0,-10 4 0,0-1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1.6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 13005,'-8'96'1043,"0"-10"-1043,5-43-1939,1 18 1939,18-31 0,-12 8 0,11-34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2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 12210,'4'-1'706,"-1"0"358,-3 1-560,-17 57-269,13-34-190,-13 43-34,17-50-11,0-7-156,6-5-1,5-3-67,9-6-179,6-6 112,0-6 291,-2-3 156,-6 5 180,-5 6 785,-6 7-740,-4 14-90,1 18-145,-1-1-146,1 7-34,-1-19-22,0-7-538,3-5-470,3-4-23,5-9-1512,4-12-1133,-3-3 3732,0-9 0,-9 19 0,-2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2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15616,'9'88'661,"-2"-5"-571,-7-30 89,0-2-134,0-7-1098,5-8-270,13-36-21,3-12 134,10-35-337,-7-4 786,-1-1 369,-2 1 336,-4 8 56,-3 10 1232,-6 10-145,-3 12-191,-3 7 617,-2 8-135,0 12-571,0 13-23,0 16-179,0 4-314,0 3-134,-1-6-123,0-3-12,0-13-44,1-8-583,0-8-572,0-9-1175,-1-2-1055,-1-3 3407,-4-1 0,3 0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0.0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3 425 11101,'1'21'280,"0"-5"-236,3-16 236,-2-2 158,2-1-113,-2-4 44,0 0 282,1 2 88,-2 2 2084,0 2-2453,-4 10-45,0 3 56,-4 9-213,2 4-156,2 1 77,1-1-33,2 0-56,0-6 0,5-6 45,5-6-123,8-5 22,7-9-45,3-12 45,3-13-157,10-41 213,-10 11 45,3-25-101,-15 22 56,-7 2 0,-6 1 67,-4 6 123,-2 11 124,0 14-56,-4 15 459,-8 27-381,-1 16 11,-4 27 90,8 18-325,5 14-34,3 12-78,0-47 0,2-1-1164,8 43 1164,6-31 0,-3-24 0,1-29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2.5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98 15437,'-8'-1'1356,"2"0"-1199,6 1 156,0 0-302,66-32-11,-29 19-302,51-23-841,-48 30-459,-3 2-1289,-4 2 2891,-11 0 0,-7 1 0,-13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2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1 135 16277,'92'0'471,"-17"-6"-1155,-65-18 404,-5-2-269,-2 3-67,-3 2 212,0 4 337,-5 7 67,-3 4 45,-5 4 45,-2 7 201,2 12 158,2 12-181,4 12-88,4 4-180,2 0 0,1-5-23,1-8-279,6-10-371,6-10 1,8-7-202,2-7-415,1-13-403,1-9-246,-1-15-67,-7 7 2005,-4 3 0,-9 19 0,-2 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3.2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11213,'15'61'4941,"-2"-11"-4919,-7-40-22,1-5 0,3-3 0,0-2-157,4-5-111,5-6 268,1-5-68,2-1 68,-2 5 146,-4 5-34,-1 5-56,-4 7-56,1 9-22,-2 8-426,-2 5-1479,-1-3-2645,-5-9 4572,0-7 0,-2-7 0,0-1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5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 12109,'-5'8'2521,"1"-2"-2005,4-6 1321,0 0-1344,6 2-146,6-1 80,12 3-226,6-2-122,8 0 66,4 0-111,7-1-34,2-1 0,4 0 67,0 0-89,-2 0 22,-4 0 0,-5 0-34,-8 0 34,-10 0-22,-9 0-57,-6 0-178,-7 0 66,-2 0-2722,-2 0 1042,-10 0-718,-2 0-2341,-6 0 4930,3 0 0,8 0 0,2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25.8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23 11885,'0'-13'1871,"0"3"-997,0 10 56,0 0-471,20 7-257,-8 2 56,16 8-123,-15 0-68,-1 0-22,-2 2-45,-1 1 22,-2 1-100,-2 0 100,-3 2-22,-2-1 0,0-1-90,-1-1 79,-4-5-11,-3-3 22,-3-4 123,-1-4-78,-1-1-23,0-2-44,0-1 44,0-1-100,1-7 78,0-2-11,2-6-57,2-7 68,2 5 146,2-5-124,3 4 79,1 2-101,0-2 23,6 4-113,1 0-100,10 7-438,-4 2-627,5 4-348,-8 2-928,0 0 2531,-3 2 0,-5-2 0,-1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36.6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86 128 10462,'-2'-9'1580,"-1"2"-964,3 7 292,0 0 10,0 24-413,1-6-191,1 24 22,0-10-112,1 6-68,0 5-77,1 7 33,1 4-34,1 5-67,1 1 147,0 4-91,1 0-67,-1 0 34,1 1-23,-1-2 0,0 0 23,1 24-34,-2-21 22,1 18-11,-2-28-11,-2-4 0,1-3 0,-2-4 11,-1-3-11,0-3 0,-1-2 12,0 7-12,0-13 0,0 6 0,0-13 0,0 0 0,0-2 0,1 0 0,0-1 0,1 9 11,-1-8-11,1 9 0,2-11-23,-2 1 23,1 1 0,-1-3 0,0 2 0,1-2 0,0-2 0,-1 0 0,0-4 0,1-1 0,-2-2 0,0-1 12,-1 0-1,0-2-11,0-1 0,0-1 0,0 1 0,0-3 0,0 0 11,0-2 23,1 0-12,-1 0 0,3 3 1,-3-1-23,2 2 0,-2-1 0,2 1 0,-2-1-11,1-2 11,1 0-23,-2-2 34,2 1 12,-1-1-23,0 0 0,1 0-34,0 0 34,1 0 11,1 0 79,1 0 11,1 1 67,3 0-101,3 1-45,3-2-22,5 1-11,3-1-11,4 0-34,1 0-34,1 0 57,-2 0-23,-2 0 56,-1 0-12,4 0 1,-10 0 11,3 0 0,-12 0 0,-2-1 11,-2 1 12,-3-1 414,-1 1-415,-1-2 23,0-1-45,0-3-23,0-1 1,0-4 22,0-1-11,0-6 0,0-2-57,0-4 1,0-4 0,0-3 22,0-5 0,0-3-100,0-6 111,0-6-55,0-4 89,0-7 0,0 1 0,0-2 0,0 0-12,0 0 24,-2 1-12,1 1 11,-7-23 0,3 21 0,-4-14 12,2 29 10,1 4-22,0 2 1,2 5 32,-1 2-10,-3-5-12,3 12 23,-2-4 45,3 12-68,1 1 1,0 0-23,0 0 11,1 0 11,0-9 23,1 6 22,-1-6-67,2 10 45,0 0-11,0 1-34,0 0 22,0 2-22,0-10 0,0 7 11,0-9-11,0 7 0,0 0 0,0 1 11,0 2-11,0 0 0,0 3 0,0 1 23,0 1-23,0 2 0,0-1 11,0 1-22,2-1 11,-1 0 0,1 1 0,-1-2 11,1 3-11,-1 0 0,1 0 0,-2-2 0,1 2 0,-1-2 0,0 2-11,0-2 11,0 1 0,0-2 11,0 3 0,0-5 0,0 5 12,0 0-1,0 5-22,0 2 11,0 0-11,0 0-11,-2 1 11,-2-1 0,-3-1 11,-11-1-11,-1 2-11,-13-1 11,-2 3 56,-6 0-56,-8 3 11,-5 6 1,-2 6-12,1 4-12,2-2-660,4 1-683,21-8-1436,6 0-4234,19-7 7025,2-2 0,0-1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48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7 263 9980,'-3'2'2521,"-1"0"3687,4-2-6063,9-2-55,3 2-23,13-2-11,6-1-45,7-3 1,4-4-24,6-2 24,1 0-1,3 0-11,0 0-11,1 2-1,-3 2 12,-2 1-22,-4 0-12,-4 2-22,-6 0 0,-7 1 45,-7 1 0,-9 0 11,-5 2 0,-4 0-739,-2 1 301,-5 0-155,-3-1-136,-5-3 23,-1 0 90,0-4 369,-2-2 191,1 1 23,-1-4-1,2 1-78,-1-2 112,2 1 11,0-1 68,4 1 179,1 3 112,2 2 548,3 5-559,1 0-45,2 2-314,0 0 67,4 1 11,1-1-11,5 4-11,4 4 0,-2 5-33,3 4-23,-3 2 11,2 1-11,-1 0 34,-1 3-12,-3-1-22,-2 3 0,-3 1-34,-2 1 1,-2-2 33,0 0 67,0-1-67,-4-4 0,-2-1 45,-8-3-23,4-7 169,-2-2-102,6-6 1,0 0-90,-1 0 0,-3-13-56,2 2-67,-1-12 123,2 4 11,3-1 0,-1-1 11,2 0-22,1 2-11,1 2 11,1 3 67,0 2-22,0 2 34,0-2-79,0 6-12,0-2 1,0 6-2050,0 1 828,2 0-851,3 1-292,3 0 2376,-2 0 0,0 0 0,-5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3:52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52 86 8131,'0'-14'1703,"0"3"-1378,0 11 1053,0 0-1165,4 0 157,-1 2-67,4 6-102,-2 5 46,0 10-191,2 5-34,1 7 1,1 6-23,-1 5 22,0 6-22,0 3 11,0 2-11,-1 1 0,2-1 0,0 0-11,-1-1 0,1-1-34,-1 0 34,1 1-12,1-1-10,-2-1 22,0 1-12,-1-4 23,-1 0-33,0-3 21,-3 19-44,0-17 56,-2 14 0,-1-22-11,0-3 11,0-1 0,0-2 0,0-2 0,0 13-22,0-14 22,1 7-11,0-17-34,1 0-11,1-1 11,-1 1 34,0-2-90,1 10-11,-1-8 78,-1 7 12,0-8-68,-1 0 90,0-1 12,0 0-12,0-2 11,0-1-11,0-6-11,0 2-68,0-3 57,1-4 22,-1-2 22,3-5 34,-2 0 45,2 0-56,2 0 11,1 0-23,1 0-10,2 0-23,0 0 22,9 0-22,-3 0 0,6 0-22,-4 0-1,3 0 12,0 0 11,3 0 0,-2 0-11,9 0 11,-9 0-22,4 0 10,-12 0-10,-4 0 22,-1 0 0,-4 0 11,-1 0 314,0 0 179,-3 0-504,1-6-90,-1-2-22,0-8 56,0-1-156,0-4 111,0-4-45,-2-6-89,0-4 33,-2-8 57,-1-4 66,1-10-22,-3-4 101,1-5 22,-2-4 1,-1-1-12,-2-1 23,0-1 45,0-2-79,-1-3 22,2-2-11,0-1-11,3 2 0,2 3-22,-1 0 22,-1 2 56,-4-23 33,1 27 12,-5-11-34,6 37 79,-1 5-45,2 8-101,2 2-34,2 5-33,0-1-146,3 3-33,0-8 212,1 9 34,0-4 23,0 11 100,0 3 90,0 2 55,0 3-44,0 0 45,0 0-67,0-1-68,0 0-44,0 1-45,0 1 0,0-1 134,0 2-33,0 1 22,0 1 123,0 1 0,0-1-212,0 0-124,0 1 90,-2-1 11,-1 1-45,-1-2 90,-2 1-101,-1 0 11,-1 0 0,-5 1 34,-2 1 12,-7 0-1,-2 0 11,-5 8-22,-5 4-34,-2 7-11,-2 0 0,2 0-236,6-4-604,6 0-1031,7-3-2208,9-6 4079,4-1 0,4-5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4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16 13432,'-2'-9'2699,"0"2"-2340,2 7 649,0 0-728,0 33 46,0-6-113,0 30-79,0-16-123,1 0 1,1-5-12,2-2-101,0-6-258,0-5-123,-2-6-403,0-5-179,0-5-102,0-4-403,0-2-570,1-1-2075,-2-6 4214,0-4 0,-1 2 0,0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4.9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0 179 14215,'0'-10'1244,"0"1"-616,0 9 335,0 0-739,47-26-156,-17 9-35,40-22-10,-29 15-23,-4 5 0,-4 2-45,-9 7-605,-8 4-314,-8 4-470,-4 2-482,-8 5 325,-10 11-190,-11 11 234,-13 12 1323,-6 5 224,0 1 493,1-2 729,6-5-248,9-6 68,11-9 113,9-8-819,5-7 504,3-5 135,4-2-45,5-1-124,9 0-301,8-5-191,5-5-102,5-8-133,3-4-79,-2 0-11,-2 4-437,-4 3-998,-3 3-1602,-1 3-1546,-11 3 4594,-2 2 0,-11 2 0,-1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1.2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59 13532,'0'-10'2196,"0"1"-2162,0 9 896,0 0-628,-9 35 34,-4-6 0,-8 27-336,1-18 12,4-10-12,6-10 0,5-9-594,4-6 112,13-24 202,9-5 0,14-22 280,7 4-23,-1 4 79,-2 7-22,-7 11 246,-6 9-100,-9 7 234,-4 4-279,-5 7 122,-2 5 57,-1 6-236,-1 5 34,-1-2-112,0 0-45,0-4-436,1-5-965,3-2-1198,4-5-1838,-2-1 4482,3-2 0,-9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5.1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123 8 15515,'4'-4'1457,"-1"1"-1222,-3 3 12,-37 55-214,17-20 281,-27 46 179,32-36-302,7-5-191,5-7 33,9-7 1,13-8 22,16-9-56,16-5-347,9-8-740,2-10-997,-3-5-2230,-21-3 4314,-12 4 0,-20 11 0,-5 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8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119 146 13420,'-48'43'1075,"7"-3"-694,29-12-33,3 1-157,3 1-191,4-1 0,1-4-79,1-4-134,1-8 124,7-6 89,3-4 89,6-4-77,4-12-12,0-6-101,1-15-247,0-5 135,-2-5 23,-1 0-57,-4-2 191,-3 3 12,-4 2 44,-5 5 100,-1 9 281,-2 10-123,0 9-169,0 6 718,0 15-381,0 7-79,-1 19 158,0 5-158,0 5-224,0-3-78,1-3-23,0-9-134,9-2-33,-2-15-79,10-3-235,-3-12-169,2-2-392,3-9-403,2-7 202,1-10-68,10-14 1289,-12 14 157,4-3 336,-17 21 191,-2 4-102,-3 4 125,-1 0-147,-1 7-135,0 3-55,0 7 146,0 6-438,0-9 12,0 2 33,0-13-11,0-2-112,3-1 0,4-8-280,6-5-168,6-9-12,4-2-66,3 0-517,0 4-537,-1 4-1299,-4 7 2879,-10 3 0,-4 4 0,-7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8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0 10977,'0'13'2746,"0"-3"-2018,0-10 191,0 0-919,-7 45-157,6-24-45,0 29 102,10-39-24,5-7 112,0-4-122,0-7-34,-2-4 146,-3-8 22,-3-3 67,-4-2 213,-1 4-89,-1 3 156,0 5 101,-4 7-448,-1 2-22,-2 3-45,-2 0-90,4 0-280,-2 4-404,4 2-671,1 3-79,2 0 1591,0-5 0,0-1 0,0-3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8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13510,'11'92'1097,"-1"-4"-1029,-9-24 21,0 2-89,-1 0-224,0-9-56,1-11-201,1-15-517,1-15-55,-1-8 358,-1-8 695,-1-11 0,0 7 0,0-6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8.9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37 17106,'79'-23'1032,"-12"10"-1021,-49 32-78,-8-2-45,-3 8-595,-7-7-705,0 2 68,-4-6-371,0-1-111,-1-9-314,2 0 1109,3-4 1,0 0-1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19.8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0 303 11997,'10'-7'2767,"-1"2"-2195,-9 5 335,0 0-693,5 38-147,-4-17-33,4 30 10,-5-32-44,2-6-22,5-5-23,2-6-67,5 0-112,-2-10-303,2-7 326,-2-10 245,-5-42-32,-8 37 10,-4-20-22,-2 47 0,0 3 78,3 8-78,-2 4 0,3 7-33,1 0-68,2-3-67,0-5-224,2-5 234,5-3-144,3-2-101,4-1 145,-1-5 180,0-2 67,-2-5 11,0 0 33,-3 4 180,-3 2 213,-1 4 55,-3 1 338,0 1-57,0 3-370,1 4 11,3 5-145,1 3-124,1 0 45,3 0-145,-3-6-1,2-3-33,-4-5-22,2-1-135,3-6-246,0-6-191,1-9 11,-1-5 303,-3 1 280,0 1 90,-3 9 695,-2 5-382,-1 6 302,-1 3-256,1 12-236,3 1-123,4 7-79,1-1 0,4-7-11,-2-5-34,4-4-55,3-2-382,1-11-269,2-7-145,-1-15 123,0-5 359,-1-2 246,-4 0 79,-2 3 302,-5-4 370,-3 17 56,-3 4-213,-2 16-23,0 9 404,0 14 190,0 39-705,1-3-79,2 24-190,3-27-23,3-6-11,0-9-134,-1-10-192,-3-9-234,-3-8-538,-1-6-3922,-1-3 2544,-9-17 963,-5 2 897,-10-15 616,0 7 3339,4 3-448,5 6-78,8 4-1222,4 4-852,3 1-268,6-3 212,11-1-336,14-6-324,14-1-23,5-2-336,3 0-1434,-5 2-4796,-17 4 6566,-9 3 0,-18 6 0,-2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07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82 11157,'-15'0'3193,"3"0"-2375,12 0 1143,0 0-1345,-5 0-55,4 0-158,-3 0-358,4 0 111,8-2 102,5 0-56,12-1-79,6-2-33,6 0-56,4 0-12,3-1-22,-1-1 0,-3 0 0,-7 2-45,-10 0 23,-8 3-169,-7 1-123,-4 0 12,-3 1-2108,0 0 69,-3-2-147,-4-3 270,-1-1 2218,-3-1 0,6 3 0,1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07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10877,'0'-3'3271,"0"-1"-962,0 4-1805,11-2-157,2 2-67,11-2-90,-1 2-22,2 0-77,2 0-69,-1 0 1,-3 0-12,-2 3-11,-6 2-79,-2 4 35,-6 3 44,-4 2-91,-2 3 46,-1 2 45,-3 2 23,-6-1 10,-2-3-33,-6-3 0,3-5 102,1-3-12,1-4 33,4-1-22,0-1 11,3 0-23,1 0-89,3 0-33,0-5-57,1-3 90,0-7 34,0-5-34,0-1 0,0 0 33,0 1-33,0 6 0,0 4-269,0 6-639,0 3-2856,0 1 514,0 5 3250,0 3 0,0-2 0,0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3.5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91 217 13980,'0'-9'1278,"0"2"-1133,0 7 550,0 0-516,0 11-101,0 2-44,5 15-23,1 2 0,3 6-11,3 6-11,-1 2 11,1 6 0,2 1 0,-1 5 0,0 1-33,0 3 33,-1 0 0,1 1 0,-1 0-12,-1-2 12,1 1 0,-2-2 0,3-2 0,-3-3 0,2-4-33,-3-3-68,1-5 0,-1-1 0,-2-6-89,3 8 134,-3-14 56,-1 5-22,-3-12-1,-1 2 23,-2 1-22,4 14 22,-1-10-11,3 10-23,-2-15-67,2-2 0,-1-1 23,1 0 56,-2 0-113,2 7 34,-1-8-33,-1 7 89,0-10 45,-2 0-11,0-1-113,1-3 12,-1 0 34,0-5 33,1 0 34,-2-3 22,0 1 11,-1 0-11,0 2 1,0 1-1,1 3 0,-1 0-22,1-1 0,1 6 11,0-6 11,2 4-11,-1-5 0,1-1 0,-1 1 0,1 1 0,-1-1-23,0 0 23,1-1-22,0-1 22,0-4 22,-1 0 12,0-3 100,-3 0 35,3 0-102,-2 0-22,5 0-34,3 0-11,1 0 0,4 0 0,-2 0-112,1 0-45,2 0-11,-1 0-23,0 0 79,-3-1 45,-3 0 101,-2-1-1,-3-2-10,1 1-12,-2-1-11,1-2-11,1-1-23,1-4-89,-1-3 123,0-15 34,-2 4 33,-1-13-67,-1 9 0,0-6-79,0-3-436,-3-5 156,-2-8-346,-2-3 100,-2-6 268,-4-25 337,1 16 11,-4-20 57,2 23-91,0-2 46,-2-4-35,0 1 12,-1-2-67,7 21 0,1 0 67,-3-28 22,5 27 1,1 1 280,4-19-225,0-2 101,2 3-89,0 2-12,0 3-44,0 8-12,0 6 1,0-4 33,0 19 134,0-2 225,0 20-79,0 5-168,0 0-145,0 4-12,0-2 23,0 2-34,0 2 11,-1-1 34,-1 2 89,-1 1 23,0 0-1,0 3 102,1-1-45,0 2-68,0 0-77,2-1-12,-2 0-56,2 0-11,-2-1 0,0 0-23,0 0-11,0-1 45,-2 2 33,1-2-33,-3 2 113,0-1-102,-3 0 202,-11 1-78,-1 1-46,-13 1-44,-2 0-11,-5 5 44,-6 0-33,1 7-45,0-3-202,-5 9-896,19-4-2129,4 1 3227,21-4 0,7-8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4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 13106,'1'-15'2241,"0"4"-1546,-1 11 168,0 0-460,9 54-145,-6-19-169,7 46-10,-7-34-79,1-1-68,0-5-671,-1-8-482,0-7-538,-2-9-1177,0-8-2341,0-5 5277,-1-7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1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0 144 16938,'56'14'146,"-10"-14"-325,-37-15 67,-3-10-157,-3-1 11,-2 1 168,-1 3-201,-5 5 291,-4 3-11,-4 6 33,-3 3 101,1 4-22,-1 16 22,-1 8 326,4 21-180,5 9 89,4 7-145,5 2-191,13-3 12,8-9-437,41-14-101,-9-17-270,23-25-200,-21-25-853,-2-22-1053,-4-16-795,-21 16 3675,-6 4 0,-20 33 0,0 5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4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1 107 14764,'58'-29'131,"0"-1"0,-6 2 0,-11 9-905,-26 18 159,-9 1-2,-1 8-638,-5 7-1378,-10 12-896,2-4 3529,-11 1 0,10-15 0,1-3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4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11829,'15'57'1580,"1"0"0,9 35-986,-16-85-113,5-3 35,12-2-292,4-2-157,2-1-67,1-7-460,-2-4-727,0-7-1670,0-3-3384,-12 6 6241,-3 1 0,-14 10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4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 18630,'-27'53'261,"1"0"1,2-4-1,5-5-2,12-1-170,3-5-89,4-6 0,1-7 45,10-9-45,7-7-291,13-6-404,4-8-1132,3-11-1882,-9-2 3709,-7-7 0,-15 13 0,-4 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7.3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91 12311,'6'-13'3316,"-1"3"-2655,-5 10 751,0 0-1154,11 0 280,-3-1-12,15 0-89,-1-2-111,8 1-203,6-5-90,5-1-33,0-3-11,-1 0-22,-7 2-247,-7 2-102,-6 3-99,-10 1-247,-4 2-483,-4 1-227,-2 0 0,0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27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13252,'0'-9'2667,"0"1"-1860,0 8 313,0 0-1042,34 3 46,-16 4 22,30 4-102,-28 3-21,3 1-23,-6-1-34,-2 3-78,-7 1 112,-4 3 79,-3 2-23,-3 1-56,-7 0 0,-4-3-12,-6-3 12,3-7 12,3-5 111,2-4-123,3-2-157,1 0 146,2-8 11,2-4 22,1-7 1,1-3 10,1-1-33,0 2 0,0 3-11,0 4 11,0 4-67,0 6-718,0 2-2084,0 2 1,0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5.0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0 12031,'10'87'1737,"-2"-9"-1424,-3-44 1,-1 4-169,3 3-22,-1 2 1,2 2-12,-1 1-44,1 1 10,0 0-22,0 1 11,1 0-44,1 0-12,-1 1-11,0-3 11,0 4-11,0 0 11,-2 3-11,1 3 0,1 23 0,-2-22 11,2 13-11,-3-29 0,1-3 0,-3-2-11,0-2 11,-2-2 11,1 10-11,-3-11-11,3 10 11,-2-12 0,0 3-11,0 1 0,0 0 0,1-2-79,2 10-33,-2-13 78,1 7-23,-1-13 23,-2-3-11,1 0 23,-1-3 10,0 3 12,1-2 11,0 1-34,3 6 23,-2-7-22,2 3-102,-2-9 34,-1-3 57,0-2 44,-1-4 44,0-1 80,2-1-124,0 0 0,2 0 11,1 0 45,2-1-34,3-3 1,3-3-23,2-4 0,3 0 0,0 0 11,3 2 0,0-2-11,2 2 0,-3 0 0,1-2 0,-4 2 11,1-2 0,-8 5 34,0 2 78,-8 3 270,-1 1-202,-1-2 133,0-3-279,0-3-45,0-7 0,0-3-11,0-5-23,0-3 34,0 0-33,0-3 33,0-4-11,0-3-57,0-8-111,0-5 0,0-6 33,0-6-78,0-3-90,0-4 45,-4-2-111,-2-3 156,-5-1 56,-1 3-35,-6-23 203,3 27 46,-3-17-1,4 33 22,-1 0-22,-1 3 22,1 1 56,0 1-22,-4-15-45,7 19-34,-2-11 1,8 23-12,0 3 0,2 3 11,2 4-10,0 5 66,2 2-22,-1 6-11,1 1-34,0 3 67,0 1-67,0 0 1,0-1-12,0-1 11,0-1-11,0 1 0,-1 1 22,1 1-11,-3-1-22,1 2 22,1 0-11,-3 1 23,4 0-23,-1-2-157,1-1 45,0 0 45,-1-2 56,0 2 11,0-2-11,-2-1-1,2-1 12,-1 0-11,-1-1 0,0 1 11,1 1 22,-4 2-22,2 1 0,-2 2 90,1 1 11,-3 0-45,1 0-34,-6 0-11,-1 0 12,-16 11-12,5-2-22,-10 10-90,9-3-852,-1 1-761,-1 3-1222,9-5 2936,1 1 0,13-11 0,1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5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38 12792,'0'-5'1088,"0"1"-237,0 4-717,-9 28 24,3-9-46,-7 24-112,8-15-45,2-1-45,2-2-11,2-4-45,8-6-123,3-6 90,9-4 157,1-4 22,3-10 22,-3-6 34,0-10 22,-5-7 214,-6 1-12,-5 0-11,-4 4 11,-2 2-67,-2 5-67,-6 4-90,-4 6-112,-3 4-79,-2 4-391,5 2-1492,0 8 483,6 1-728,2 6-885,7-7 3148,4-4 0,-3-4 0,2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6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1 270 12613,'6'-2'1905,"0"0"-1793,-6 2 112,0 0-224,4 35 45,-3-15 11,3 27-11,-2-26 45,2-5 44,4-6-134,1-5-168,4-4-124,2-1-402,1-10-68,3-5 437,-3-9 314,0 0 11,-5 5 280,-2 5 280,-5 6 157,-2 5 247,-2 2-482,0 9 0,0 4-124,0 10-55,0 1-169,2-1-44,4-3-90,2-5-101,5-7-269,2-4-134,3-6-168,3-13-56,2-12-113,-2-14 102,-1-7 133,-2-1 259,-5 0 201,-2 1 202,-5-10 269,-2 22 381,-3 0 101,-1 28-393,0 6-10,0 11 279,-2 13-291,-1 15 337,-3 40-606,3-14-123,-1 18-11,3-32-79,1-9-627,0-12-235,0-12-90,0-9-561,-1-5-5175,-1-9 6778,-3-5 0,2 3 0,0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6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12490,'0'-6'3451,"0"0"-3227,0 6-224,0 0-347,58-1-673,-33 1-1378,47-3-437,-51-1-851,-7 1 3686,-6-2 0,-7 4 0,-1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6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13947,'1'61'332,"1"0"1,-1-3-1,0-5-332,-1 9-258,0-1-380,0-9-718,0-11-157,0-14-280,0-13 1218,0-9 0,0-5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1.7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 15770,'-8'59'317,"-1"0"1,1-2-1,2-5-317,-1 17-89,2-6-909,3-8 249,1-12-1414,1-15-1608,0-13 3771,0-9 0,0-6 0,0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7.3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0 332 18586,'69'-39'56,"-11"8"-90,-36 34 34,-4 8-34,-7 5 34,-5 8-22,-4-1 22,-2 0 0,0-3-90,-1-1-44,-1-7-146,0-5-124,0-4-817,2-3 213,1-16 526,7-1 112,4-17 370,6 6 33,-1 2 360,-2 8 279,-5 7 113,-3 6-35,-5 4 203,-1 1-505,1 0-67,1 6-124,2 3-66,0 6-147,2-1-32,0-2-12,1-4 0,1-4-23,2-2-78,-1-2 23,3 0 22,-2 0 56,0 0 0,-4-2 0,-1 1 0,-3-1 0,0 2 67,-1 0-67,0 0-45,5 0-470,0-6-337,5-8-750,1-13-1187,8-32 1668,-5 11 1121,5-18 11,-8 27 851,-4 8 461,-1 8 55,-3 11-145,-3 6 190,0 6-684,0 13-324,1 10-68,1 17-190,-1 8-101,2 2-56,-2-1-11,2-6-224,-1-8-337,0-9-1680,-1-10-22,-1-8-5111,-1-7 7385,-2-9 0,0 4 0,0-3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37.4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1 147 21387,'46'-23'-241,"1"-1"0,36-17-1574,-38 20-4953,-18 7 6768,-8-1 0,-15 11 0,-3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4:58.5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1 481 13207,'5'-6'1132,"-1"1"-875,-4 5 237,0 0-461,3 0 169,0 0-45,2 0-12,0 0 79,0 0-224,2 2 56,-1 2 224,3 5-268,-1 0 44,1 3-12,0-3-32,0 4 123,-1-3-135,2 3 11,1 0 22,0-1 12,1 0-45,-1 0 0,0-2 23,0 3 33,1-3-56,5 5-12,-4-5 68,4 3-56,-8-4 0,3-1 45,-2 0-45,2-1 0,0 0-11,9 1 45,-5-1-34,8 1 0,-8-3 33,2 1-44,-1-1 11,0-1 0,2 0 0,-1 0 11,2 1-11,12 3 23,-6-2-35,7 2 12,-7-3 0,-1-1-11,1 1 34,1-1-23,-1 0 22,13 0-33,-6-2 11,7 1 0,-11-2-34,-2 0 57,-2-1-23,0 0 0,-1 0 22,-2 0-56,2 0 34,8 0-11,-7 0 34,7 0-23,-10 0 0,0 0 33,-1 0-55,3 0 22,-1-1-23,14-5 57,-8 1-34,13-5 0,-10 1 11,7-1-11,2-3 0,6 0 0,1-3-11,2 1 33,2 0-22,25-5 12,-18 5-12,-7 4 0,0 1 0,8-2-34,18-4 68,-23 6-34,-1-2 0,2 1 11,0-1-22,1-1 11,26-5-23,-21 3 57,22-4-34,-26 5 0,2 1 22,-1 1-3470,-4 2 3448,-2 2-11,18-5 0,-16 3 11,15-2 0,-21 3 33,3 1-77,1-2 44,3 2 0,4 0-23,0 2 3460,4-2-3437,30-2 11,-18 1-44,22-2 33,-27 4 0,-1 1-34,0 1 45,-3 3-11,-1 1 0,-5 1 11,-2 0-55,18 2 21,-21 3-10,15 1-91,-24 2 12,2-1 78,2-2 23,0 1-56,2-2 67,-5 3-11,-3 1-1,-6 1-44,-5 4 45,-4 2 11,-5 2 0,-2 2-45,-4 1 45,-1 1 0,-3-1 0,0-1 12,-1-2-12,0-1 0,-1-2 11,1 0-90,-4 0 68,1 0-11,-3 0-1,-2 0 46,-1-1-12,2 2-11,-2-4 11,1 0-11,-2-6 0,-1-1-11,-1-1 56,-1-1 67,-1-1-112,2-1 0,0 0 33,2 0 1,3 0-34,4 0 0,6-5 11,4-3-33,6-5 33,2-2-11,3-1 0,3-2 0,2-1 0,2-1 0,-1 0 0,1 0-56,-2 3 56,1 1 0,2 1-11,3 1 33,5 0-22,35-6 11,-17 4-78,23-2 67,-26 8 0,-2 3-11,-1 2 45,0 2-34,-4 1 0,0 1 0,-2 1-23,1 0 23,2 0 0,3 0-33,3 0 55,2 0-56,1 0 34,-2 2 0,-1 1-22,-3 2 22,25-2-34,-20 0 68,20-2-45,-25-1 11,1 0 0,0 0-90,-1 0 90,-1 0 0,-3 0-11,0-2-56,-1-1 67,1-2 0,26-4-23,-19 1 23,22-4 0,-28 2 0,3 0 23,-3 0-68,0-1 11,-3 1-22,20-3 56,-18 2 0,18-1-11,-23 2 22,1-2-22,-3-1 11,-2-1 0,-1-1-22,19-6 22,-15 4 0,15-4 22,-23 8-33,-1 0 11,-3 2 0,2-1-22,-3 2 22,15-6 0,-16 5 44,9-2-55,-20 4 11,-4 3 0,-2-1-11,-5 2 22,-2 2-11,0-2 0,-2 3 67,6-4-67,-5 4 0,3-4 34,-6 4-34,0-2 0,-1 2 22,-1 1 23,-1 0-11,-2 0-23,-2 0-2006,1 0 1,-2 1-1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1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1 11526,'10'0'3160,"-1"0"-2644,-9 0 1635,0 0-1625,0 13-178,0 8-309,-5 29 1,-1 6-208,0 3 33,-2-3 0,1-2-335,1-18 22,3-8-415,2-10-1792,1-9-2063,0-5 4718,0-18 0,0 11 0,0-10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2.4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 15863,'45'61'997,"-6"-8"-583,-24-27-290,0-5 133,-1-9-246,0-3 1,0-4 88,1-3-100,1-1-67,5-1-123,4-11-247,6-6 23,4-15-57,0-3 157,0 0 314,-6 2-22,-4 9 22,-7 5 78,-7 10 202,-6 5 68,-4 3-236,-1 1 481,0 6 23,0 9-234,0 11-46,1 10 45,-1 2-202,3-1 56,0-3-156,2-5-68,-1-4 45,1-3-56,0-4 0,-1-3 0,0-4-135,-1-1-257,-2-3-448,2-3-594,-2 0-595,1-3-1130,1 0 3159,-1-2 0,-1 1 0,0-1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2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14887,'5'-5'2085,"-1"1"-1839,-4 4 898,0 0-842,14 36-123,-7-7 135,10 32-135,-11-15-89,-2-1 45,-2 3-135,-1-3 0,-1-1-34,0-7-11,0-8-23,0-10 35,0-9 33,0-7 202,0-2-191,6-1 68,6 0 145,11 0-224,8 0 156,6 0-156,3 0 0,2 3 112,-1-1-112,-3 3 79,-4-4-79,-7 0 11,-8-1-67,-7 0-291,-6 1-415,-4 0-2297,-2 0 0,0 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3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15963,'0'-5'2186,"0"1"-1593,0 4-548,13 41 112,-8-9-112,10 38-34,-12-21 23,1-1-23,1-6-22,2-6-12,-1-10-279,1-9 67,-4-8-281,-1-6-504,-2-2-1255,0-7-1467,0-4 3742,0-8 0,0 7 0,0 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3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0 100 18306,'50'-27'341,"-1"0"1,38-16-163,-49 40 0,-2 3 57,-8 7-214,-6 2 135,-5 9 90,-8 4-158,-4 3 326,-4 6-135,-11 3-180,-8 3 24,-15-1-124,-6-1-124,-4-8-200,2-6-775,3-11-514,4-4-2286,15-5 3899,6-4 0,11 2 0,2-2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4.2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13846,'14'0'2700,"-3"0"-2341,-11 0 111,9 78-302,-6-30-146,1 9 1,0 2-23,-3 8-67,-1 1 22,1-6-504,0-8-314,0-13-627,-1-15-1020,0-13 2510,0-13 0,0-2 0,0-2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4.5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 15549,'58'-7'-12,"0"-1"1,-4 2 0,-5 2 11,-1 2-44,-5 2-35,-10 2 79,-11 6 191,-12 6 66,-6 9-89,-10 5-11,-10 4-280,-9 6 123,-9-3-560,2-2 347,6-9-1221,8-7-841,10-8-1165,4-5 3440,4-4 0,0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1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96 16187,'0'-13'1334,"0"3"-1289,0 10-90,55-17-470,-23 8-976,44-13-346,-38 12-1693,-14 4 3530,-6 0 0,-14 5 0,-2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5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31 17510,'-24'45'72,"1"1"1,-16 30-151,39-52-124,0-4 169,7-5-12,3-6-45,8-6-436,6-2-102,1-13-44,4-6 437,-2-10 235,-3 1 414,-7 7 718,-9 8-169,-4 7-368,-4 4-371,0 1 112,0 9 224,-1 8-358,-3 11-157,0 3-1,-2-3-44,4-8-22,1-8-23,1-6-44,0-4 66,8-2-425,6-6-303,14-9-78,6-11-382,8-8-65,1-3 233,4 4 539,-5 4 504,-4 10 180,-8 7 323,-10 8 327,-5 3-91,-8 11-212,-2 7-23,-4 27-313,-1-10-191,0 6 22,0-23 45,0-8-56,0-4 157,0-4-168,0-10-145,6-7 100,4-13 45,11-5 0,3 0-157,22-12-370,-9 15 1,13-5-830,-15 21-1781,-4 7-2141,-10 5 5278,-8 3 0,-10 0 0,-3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5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19538,'5'88'448,"0"-5"-414,-5-25 33,0-2-67,0-8-34,7-8 23,2-10-448,8-11-1,2-9-133,2-7-1335,1-11-1130,0-9 3058,-7-3 0,-5 2 0,-8 9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05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0 191 20860,'65'-33'175,"0"1"1,-4 2 0,-3 4-411,17 0-707,-4 5-2218,-26 8 3160,-9 5 0,-29 6 0,-2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7.2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14955,'9'2'90,"-2"69"-90,-7-25-17,0 7 0,0 1-499,-1 14 35,0 0-662,0-3 740,1-6 11,0-9-1155,-1-8-1523,0-21 3070,-2-7 0,1-14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7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1 145 14831,'47'-40'-4,"0"1"1,0 4-1,0 10 15,35 20 113,-4 6 201,-11 11-179,-14 8 89,-19 14 90,-16 6-224,-11 5 67,-17 4-68,-15 0-100,-17-1-403,-13-5-673,-1-8-144,7-14-1358,16-10 2578,15-8 0,14-3 0,4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7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0 16367,'-27'45'-224,"-1"1"0,-14 36 123,36-34-11,4-3-56,6-8 56,11-10-438,9-12-267,14-7-125,5-13 729,3-15 213,-4-9 180,-7-11 313,-13 0 493,-8 4-157,-10 1-123,-3 7 45,-10 5-639,-9 6 123,-10 9-235,-8 4-34,2 9-122,2 8-158,9 6-392,10 6-717,6-3-504,16-7-427,13-6 2354,4-6 0,-2-3 0,-12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8.2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67 119 15829,'-35'85'11,"8"-11"-280,22-38 258,8-7-67,12-11 11,10-8 11,15-12 56,5-16 0,1-11 56,-4-14 168,-8-4 347,-12 0 45,-10 4-145,-8 4-146,-12 5-325,-8 6-124,-12 8 12,-9 8-481,0 6-337,3 4-449,8 5-1097,11 5-3630,7 0 6106,7 0 0,1-5 0,0-3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8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1 15986,'-14'73'571,"0"0"1,2-3-1,0-5-122,-5 25-449,4-8-11,7-11-23,3-18-672,3-19-415,6-17-369,10-11-2981,1-16 4471,9-7 0,-17 3 0,1-1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8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16176,'-35'92'370,"8"-21"-1501,24-60-6959,24-67 8090,-11 26 0,12-33 0,-16 48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8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15168,'33'54'52,"0"0"0,-2-3 1,-6-5 14,-6-1 202,-5-2-112,-1-8 134,-5-7 113,-1-8-303,-1-10 347,-1-4-247,5-5-156,6-14-45,9-5-34,8-14-44,5-2 67,3 5 11,-3 7 0,-6 8 224,-6 8 179,-7 4 35,-4 8-1492,37 62-179,-16-45-1332,37 33-1010,-37-69 3575,0-11 0,-24 11 0,-2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6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2 129 14249,'-1'70'-1849,"6"-16"258,12-52 1345,6-6-1020,-1-11-381,3-8 1602,-3-13-56,-3 0 101,-3-3 3877,-1-12-3541,-3 28-56,3-4-269,2 35-11,2 7-426,6 3-851,1 2-393,3-2 1670,-10-5 0,-4-4 0,-11-7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2.2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13207,'10'0'3989,"-2"0"-3373,-8 0-66,0 54-450,0-26-21,2 44-79,3-43-67,3-2 44,3-7-22,1-7-33,0-7 67,3-4-528,4-10-558,3-9-595,2-12-90,1-7 796,-2 2 639,-4 6 347,-5 8 762,-6 10 235,-5 5 1311,-2 4-1546,2 14 56,-1 1-369,4 12-259,1-2 101,1-5-280,2-2 572,13-8-550,-5-5-369,23-24-1535,-6-5 403,1-5-1647,-6 4 3115,-17 17 0,-5 2 0,-6 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9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0 18171,'-34'84'0,"6"-14"-33,27-50-1,1-6 68,10-7-68,5-4-180,14-4-66,4-12 23,4-2 156,-2-12 45,-3 5 11,-3 3 12,-6 7 33,-4 7 246,-6 3 0,-5 19 136,-3 17-244,-4 24 0,-2 22 0,-3-1 22,-4-11 1,-3 1 0,0 2-403,4 15 1,-1 4 0,-3-7 448,-13 9 1,-5-17 128,-15-13 213,-6-20-146,-4-19-370,6-29-33,13-32-302,16-28 168,35-27-46,2 40 1,8 2-753,12-4 0,8 2 752,6 1 1,6 3-34,2 2 1,4 5-731,-2 5 1,-1 5-660,-4 6 0,-3 4-6734,11-2 8556,-25 14 0,-35 10 1,-5 1-1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19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0 430 18843,'72'-33'209,"1"0"0,11-1 0,5 3-202,-17 11 1,4 1 0,2 1-1292,11-2 1,2 1-1,3 1 1331,-16 4 1,1 0 0,1 1 0,1 0-357,4 0 1,2 1-1,0 0 1,0 1 190,1 1 0,1 0 1,0 1-1,-1 1-392,0 0 0,1 1 0,-3 1 1,-5 0-1754,-3 1 1,-5 1 0,-4 0 2262,21 0 0,-19 2 0,-38 2 0,-19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3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500 1 14596,'-52'60'-246,"7"6"302,22 7 235,7 11-680,2 9 501,3 5 56,0 0-90,-3-1-22,-4-4-11,-6-2-23,-7-7 220,-5-9-242,-5-10-90,-1-13-460,0-15-587,5-18-2326,14-10 3463,7-18 0,13 7 0,2-8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3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16726,'89'-38'-326,"-8"2"-951,-30 13-2857,-16 3 4134,-3 4 0,-23 10 0,-2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4.1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44 14451,'-24'94'358,"4"-14"-806,29-51-157,7-10-168,12-9 314,26-21 246,6-63 392,-17 27 11,-9-40 370,-34 60-245,-7 9-203,1 9-112,-5 6-56,5 3-572,3 4-638,2 4-1535,1 0 2801,3 0 0,-3-6 0,3-2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4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37 124 14495,'-20'42'-246,"3"-17"268,22-60-1792,39-3 0,6 3 1770,-18 5 0,20-1 0,-10 9 0,-39 22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4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 15168,'10'80'45,"-2"-16"-23,-4-54 68,0-6-90,4-2-67,2-9-1099,8-9-570,4-11 1467,36-35 997,-28 33 1165,26-16-1455,-46 49-125,0 8-167,-9 7 0,-1 3-68,0-2-67,1-5 12,0-5-12,4-7 0,0-1 56,4-2-67,5-2-11,8-6-34,7-1 90,4-1 291,-1 4 157,0 4-325,-7 11 79,-4 7-236,-6 8-11,-5 2-1009,-4-6 1009,-3-10 0,-1-3 0,-2-7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5.2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0 210 10742,'61'42'0,"-6"-16"426,-17-61 347,-10-3 684,-9 2-371,-11 3 102,-5 9-22,-6 6-965,-11 10-111,-3 4-90,-11 4-11,5 0-202,5 6-684,9 1-548,4 2 448,15-3-393,13-4-44,18-13-527,15-11-1086,-9-3 3047,-4-6 0,-28 19 0,-3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5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326 0 15168,'-3'8'2420,"-5"27"-2258,-1 17 1,0 10-761,-1 7 1,0 3 737,0 7 0,0 3-140,0 3 0,0 2 0,1-2 0,0-1-56,0-8 0,1-3 28,3-9 0,0-4-543,-3 27-639,1-34 777,-2-28-1819,-5-32 1270,-6-30 982,-5-26 974,-5-20 237,1-1 480,3 10 91,11 17-437,6 18-930,18 19 156,24 11 447,26 7-1018,29 6-2891,-30 1 0,-1 1 2891,18 1 0,-9 3 0,-55-10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6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16468,'-38'41'-96,"0"0"1,-23 31 95,57-44 112,3-1-112,1 1 0,4-2 22,-1-2 1,2-2-11,-1-2 66,-3 0 34,-1-4 90,-5 0-146,-2-6-56,-2-2 0,0-6-146,6-1-594,1-3-493,2-10-1399,13-6-1548,0-4 4180,14 1 0,-15 12 0,0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2.8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 17207,'-7'49'129,"-1"1"0,-4 35-129,12-52 22,5-7-22,4-10 0,8-8-358,3-6-113,1-15-291,0-7 605,-4-15 359,0-33 89,-9 29 718,-2-22-1009,-6 48 112,0 2-112,0 11 45,0 0-101,0 6 33,0 3-268,0 4-11,2 0-113,8-5 56,7-3-604,12-3-482,7-2-180,5-4 885,4 0 214,-3 0 526,-5 2 100,-9 2 617,-10 7 269,-7 6-190,-7 8 44,-3 4-269,-1-4-43,0-2-47,0-8-111,0-5 370,0-4-292,0-2-448,0-9-392,1-5-606,9-10-279,5-5-1266,15-3-628,-6 8 3171,4 0 0,-19 15 0,0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6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0 18048,'-13'95'280,"2"-17"-280,11-57 34,0-8-34,9-6-34,5-4-112,14-9-717,6-7 236,5-9 302,-3-5 325,-5 2 33,-7 7 57,-9 7 594,-7 6-80,-5 4 215,-2 5-618,-1 7-89,0 7-112,1 4-134,2-4-448,4-6-965,6-6-717,7-5-2027,-3-9 4291,4-4 0,-13 3 0,0-1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6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50 1 15347,'-3'59'482,"-1"-1"0,1-1 0,-1-4-471,-7 17-22,2-1 0,1-6-606,4-11-201,1-15-1255,3-18-526,0-10 2599,0-15 0,0-2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7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14 15224,'0'-7'2252,"0"0"-1927,0 7 224,-10 68-325,3-18-162,0 4 0,-1 2 61,-2 21 45,2-4-79,1-7-77,4-11-12,1-16 0,2-13-101,0-12 34,0-8-101,0-4 33,0-3-44,1-12-101,5-6-102,5-13 58,6-2 312,5 4 12,14 0 12,-7 15 144,9 2 35,-13 12 67,-1 4-90,-2 8-89,-2 6 122,-5 9-55,-5 1 67,-5 0 403,-7 13-448,-11-10-145,-9 10 21,-11-15-88,-1 1-136,-1-7-604,-5-4-124,15-8-1546,2-7-1367,17-7 3821,6-6 0,0 5 0,0-1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7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 18854,'-46'24'-179,"10"1"157,33-1-236,2-1-44,4 3 291,8-1-393,6 2 325,5 0 46,-2-2 33,-5-1 11,-7-4 56,-3-1 393,-4-2 33,-6 0-202,-7-2-168,-8-1-100,-5-5-23,-1-3-45,6-4-459,4-2-987,9-9-963,3-6-1400,7-4 3854,7-3 0,-4 13 0,3 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8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78 1 19235,'-35'92'1065,"6"-14"-830,21-46-157,4-9-22,3-6-22,1-9-34,0-4-235,10-2-146,6-12-493,14-8 123,6-12 348,0-6 325,-2 1 78,-7 8 101,-9 8 223,-6 8 248,-8 7-382,-2 3 147,-2 5 32,0 11-156,0 6-34,-3 10-89,0-2-90,-1-2-45,1-13-179,2-4-314,1-10-157,6-1-918,7-12-717,9-4 66,8-12 1300,0 0 314,-2 5 650,-3 5 56,-5 8 1020,-5 5 661,-7 4-404,-3 2-201,-4 3-45,-1 8-527,0 5-100,0 7-68,0-1-146,0-4 56,0-6-167,0-4 22,0-6 179,1-1-336,3-1-414,15-10-270,1-5 68,15-10 459,-3 0-751,4 2 897,-2 6 11,-1 6 67,-6 6 258,-7 4 146,-5 1 515,-2 8-560,-6 1 44,1 7-167,-4-3-113,0-2 12,-1-5-191,1-3 79,-1-2-102,3-1-133,0 0-393,6-5-168,2-3-224,4-3 224,3-2-224,4 3 11,-3 2 539,1 4 324,-5 1-2017,0 2 571,-9 1-2016,-2 0 3518,-6 0 0,-1 0 0,0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8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12120,'0'11'3227,"0"-1"-2846,0 65-101,-2-25-258,0 8 1,-1 3-23,-3 14-56,-4 1-67,3-7-68,3-14-122,0-16 111,3-17-493,-1-12-1154,2-15 863,-1-19-493,1-19-1557,0-4 3036,0-6 0,0 32 0,0 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9.1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68 19594,'75'-41'639,"-14"14"-471,-46 52 145,-6 1 13,-5 3-3464,-40 23-504,22-37-3764,-25 9 7406,34-45 0,5 9 0,0 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9.3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0 19280,'7'97'1378,"-4"-6"-1221,-11-29-157,-4-1 0,-5-6-22,3-12-359,4-11-347,5-15-762,3-9-1648,3-7-5120,4-9 8258,3-2 0,-2 0 0,0 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29.5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19470,'0'71'68,"0"-15"-203,0-50 68,0-4-370,0-12-1524,8-10-739,3-19-146,8-8-2308,-5 7 5154,-1 4 0,-9 23 0,-1 4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0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16446,'20'83'1444,"-4"-11"-1331,-11-44 134,0-6 33,0-6-762,40-31 0,12-12 482,-13 12-6,16-13 0,-2 2 29,-28 17 302,-7 7 168,-8 1-258,-5 1-67,-4 0 146,0 0-280,0 0 22,1 0-56,4 0 22,3 0-112,9 0-324,7 0 369,3-3-403,0-1-12,-8-2 259,-8 2 201,-8 2 224,-5 2 1456,-3 0-1197,-7 2-159,-3 5 12,-5 4-145,-2 6-158,1 3 57,-1 5-79,4 1 68,1 6-158,5 1 23,3 6-336,2 4-22,7 5-315,7 8 46,6 8 571,4 4-2118,-4 5 2230,-6-2 1760,-6-3-1604,-5-9 80,-10-9 301,-14-11 181,-18-10 77,-16-11-257,-9-9 11,0-5 347,-5-28-896,32-13-56,4-34-157,58-13-225,-4 38 0,6 0 236,12 0 1,7 2 77,5 2 1,3 3-73,1 4 0,4 2-420,20-4 0,0 3-387,-24 11 0,-1 2-846,10-2 0,-8 4-4101,-18 6 5950,-23 8 0,-15 5 0,-3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3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13190,'-9'95'1457,"2"-9"-145,0-36-887,4-2 320,1 0-733,2-7 232,0-5-244,0-8 697,0-9-753,0-6-124,4-7 157,3-4-111,4-3-180,5-10-313,3-6-146,4-11 89,2-3 258,2-2 292,-2 3-292,1 1 426,-3 4 0,-2 5 123,-3 4 112,-4 6 69,-5 3 110,-3 2 527,-4 4 493,-1 0-750,-1 11-202,-4 4-158,-1 12 35,-3 1-359,4 0 0,2 1 56,2-1-33,0 0-23,5-3 0,4-2-292,9-7-201,4-7-538,5-5-582,4-11-2006,5-12-1065,-7-2 4684,-3-8 0,-17 18 0,-3 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3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15538,'-8'61'732,"-1"0"0,2-3 0,-1-5-710,-4 6 23,5-4-45,4-8-90,3-10-11,10-10-918,5-11 324,11-9-627,6-5-1961,-11-6 3283,-4-6 0,-12 3 0,-3-2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4.0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5 171 15482,'-3'2'112,"1"0"-34,75-22-134,-20 1 56,5 1 0,3 0-930,19-10-381,1 5 773,-5 4-391,-10 7 54,-10 2 763,-13 6-246,-12 1-752,-12 3 1110,-10 0 101,-6 0 638,-4 5 136,-10 3 100,-3 8-46,-10 3-155,0 4-461,3 3-133,4 3-68,9 2-112,2 0 0,6-4 44,23 1 124,-3-15-44,23-2 89,-9-11 302,-1-10-223,-5-5 77,-8-11 192,-8-3-102,-6 1 11,-4 0-178,-7 4-292,-9 4 0,-6 5-12,-8 4-156,3 5-324,3 4-1021,8 2-414,6 8-1502,5-3 3429,3 7 0,0-7 0,0-2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4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26 14585,'8'0'1826,"-2"0"-1343,-6 0-271,7 58 136,-5-27-315,4 46 57,-12-46-90,-3-5 0,-3-9 56,1-7-56,4-6-135,1-8-492,4-13 504,1-10 78,1-12-100,13-2 111,7 2 12,15 5-34,6 6-147,1 5-446,1 8-450,0 7-716,-5 4-112,-3 4 1927,-15 3 0,-7-2 0,-12 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5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16 201 14439,'68'-66'-22,"-12"9"-12,-38 30 34,-9 6 0,-3 5 0,-5 8 112,-8 4-89,-7 3-1,-10 11-22,-6 8-11,-1 15-11,4 7 44,5 3 68,10 0 44,5-2-100,7-5-34,14-7-12,10-9-469,19-10-853,12-6-4862,25-25 6196,-27 5 0,-3-8 0,-37 13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5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131 209 17342,'-34'53'41,"-1"0"0,4-5 0,8-6-52,18-8-1,3-8 24,7-14 111,12-6-123,10-13-370,14-15-279,5-15-114,0-16 383,0-5 189,-4-1 191,-6 1 23,-6 4 21,-7 6 371,-9 10 290,-6 11-77,-6 12-583,-2 8 179,-6 10-45,-7 18 213,-9 14-122,-6 21-136,0 9 45,4 5-3571,3-1 3213,9 24-101,14-45-482,11 7-191,16-50-1063,11-16-248,9-12-481,-11-6 2745,-1-4 0,-25 18 0,-4 5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5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29 17308,'-19'84'515,"5"-11"-448,11-44-44,2-5-34,1-7 11,4-8-23,7-5-100,9-5-885,13-14-1,6-8 785,7-14-852,3-1 953,-4 3 123,-6 9 303,-11 9 179,-11 8 156,-9 6 326,-6 2-135,-2 8-426,-2 9-32,-6 12-91,-3 10 212,-7 14-447,8-16 78,1 5-123,9-22 34,4-6-68,9-6-44,12-4-594,14-11-34,12-13-1602,7-13 100,3-11-257,0-2 1345,-8 2 1120,-8 4 33,-13 7 1570,-11 10 772,-11 9-1030,-6 8-830,-4 5 1491,-16 21-1322,0 5-259,-14 21-156,5-3 56,3 1-168,7-5-101,5-6-56,5-7-56,4-6-157,12-10-291,6-3-1076,17-15-740,10-10-1187,-9-4 3507,1-4 0,-25 16 0,-1 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6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1 202 19505,'78'16'78,"-8"-12"-168,-36-35-157,1-6 169,-2 0-370,-5 0 11,-8 6-236,-10 6 550,-4 10 123,-11 7 0,-13 8 90,-11 17 459,-16 12-33,2 17-124,3 6 56,13 1-291,12 0 67,9-6-224,22-5-11,15-12-258,27-13-1636,17-9-3317,-13-17 5222,-3-7 0,-38 3 0,-6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8.1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8 14383,'5'-4'2343,"-1"1"-1940,-4 3 314,0 0-605,-57 39 34,29-9-23,-43 36-123,50-18-11,9-1 0,8-5-539,22-8-435,14-15-606,29-8-1636,-6-11 3227,5-13 0,-37 9 0,-4-9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8.4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37 16344,'-36'47'-129,"1"-1"1,-22 30-388,64-59 516,12-8-134,14-6-124,12-13 12,3-9 246,-2-12 67,-9-5-22,-11 4 504,-14 4-79,-6 4-470,-7 4 0,-9 5 0,-4 3 0,-7 7 0,-1 2-369,4 3-461,3 6-851,8 4-817,3 6-1581,9-4 4079,6-4 0,-4-6 0,3-2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8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 16972,'-2'86'179,"1"-16"-179,-2-53-33,2-6-169,1-6 56,4-3-381,8-10-369,9-10-213,9-10 762,8-9 212,0 4 135,1 4 34,-6 10 168,-10 6 492,-8 7 303,-10 4-381,-3 9-268,-2 6 67,0 8-147,-1 3-111,-1-1 11,1-4-168,-2-7-11,3-5 0,0-5-12,3-2-189,8-6-404,10-7 257,11-8 347,3-2-32,-3 4 44,-5 6 168,-8 8 0,-9 3 661,-5 7-179,-4 10-381,-1 8-34,-1 7-78,-3-1-146,0-6-22,1-6-112,1-10-695,2-3 67,7-4-1109,10-10-6241,20-17 8101,-8 6 0,-1-4 0,-21 20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3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14 13476,'0'-7'3216,"0"1"-3070,0 6 246,0 0-258,0 7 112,0 2-122,1 7 32,7 2-54,3 1-35,7 4 45,1 1-33,0 3-68,-5 0 179,-5 2 34,-4-1 381,-4-1 12,-2 1 43,-10-3 13,-5 0-483,-11-4 90,0-3-280,4-6-33,5-4-1,10-4-818,4-2-1063,4-2 1915,9-14 0,-6 10 0,6-11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9.0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13835,'-12'93'489,"-1"0"0,6-30 1,0-1-816,-10 20 1,1-5-382,3-4 315,4-18-495,3-22-99,3-18-207,1-17-230,2-24-90,0-19-235,2-6 1803,2-5 1,-1 33-1,0 3 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9.2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1 133 13712,'42'-71'5165,"-1"16"-4717,-14 50 34,4 4-448,3 6 66,0 5-66,-2 8-23,-9 4 124,-8 3-113,-8 0 12,-6 2 10,-16 1-44,-7-3-459,-17-5 459,-21-45 0,30 22 0,-8-33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9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0 19661,'2'69'205,"0"-1"1,-1-3-1,-4-4-171,-18 16-34,2-6-202,0-14-369,8-15-572,4-17-1815,5-13-5872,3-11 8830,7-13 0,-6 6 0,6-6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9.8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0 211 19538,'79'11'-639,"-10"-11"359,-41-39-123,-5-2 201,-7 2-370,-8 2 572,-5 7 191,-3 8-180,-12 10 45,-8 10 270,-14 20-181,-6 13 214,1 17-259,9 5 46,7 4-45,12-2-79,6 0-44,11-9-202,13-8-426,16-16-851,17-9-1569,11-16-3833,-15-9 6903,-5-10 0,-28 8 0,-6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39.9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249 0 18552,'-47'52'74,"0"0"1,4-5 0,6-5-109,9 0-615,6-12-539,8-14-426,7-7-1456,4-9-3115,3-10 6185,0-3 0,0 1 0,0 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0.2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14193,'8'-6'3967,"-2"1"-3362,-6 5-303,0 0 45,40 61-32,-22-33-315,34 48-56,-33-53-112,-1-6-415,3-9-818,-1-5-1669,5-8-4124,-7-5 7194,-1-5 0,-11 4 0,-2 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0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13577,'9'-2'3787,"-2"0"-3574,-6 58-213,0-28-11,0 40-706,-1-49-68,7-10 24,4-6-965,9-17-1625,3-11-100,-6-5 3451,-2-5 0,-10 20 0,-3 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0.4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58 11145,'0'-26'6152,"0"6"-5435,0 11-459,0 6 44,0 3-302,0 7-11,0 4-179,0 6-1099,1-3-728,12-5-1345,12-5 1043,2-3 2319,8-3 0,-22 1 0,-1-1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0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0 12871,'8'0'3137,"-2"0"-2599,-6 59-157,-7-13-292,3 3 1,-1 2-90,-11 21-67,3-1-549,3-9-976,4-12-1354,4-13-3205,2-19 6151,0-8 0,0-10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1.0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31 16479,'-4'-1'2275,"1"0"-2275,3 1-247,69 5-571,-37-4-1345,28-5 1,1-2 1344,-27 0 807,20-10 11,-47 14 964,-3 2 2576,-4 28-2879,0-7-78,-3 26-224,2-16-203,-2-2 46,3-8-191,0-5 0,1-9-11,8-3-324,5-9-382,13-12 89,6-10 270,3-10 280,1 0 67,-4 8 201,-4 8 494,-6 11 403,2 12-650,-10 19-313,2 16 112,-11 22-236,-3 15 112,-2 16 67,-1-40 1,0 2-982,0 3 1,-1 1 1457,-2-1 0,-2 0-667,-1-3 0,-3-3-101,-21 36-190,-15-22-942,-1-39 1,-6-11-1570,-28-19 2802,-11-20 0,54-4 0,26 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6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20 11560,'11'-11'1591,"-3"3"-1378,-8 8 1782,0 0-1223,2 30-200,-6 2-370,-1 30 145,-6-4-235,-2 1-90,-1-4-44,0-8 44,1-8-44,4-15-12,5-9-257,3-9-45,1-5-202,5-10-201,11-6-1738,33-31 864,-3 10 829,19-16 481,-20 23 303,-8 6 482,-7 8 190,-9 8 359,-8 4-157,-6 3 33,-5 3-235,-1 8-346,-1 6 77,0 8 79,0 8-180,0-10-302,0 1 0,0-16-33,0-4-315,2-3 326,5-1-180,6 0-55,5-6 66,6 0 91,6-8 100,-9 6 33,0 1 236,-14 6 78,-5 1 203,-1 0 458,-1 9-762,0-1-123,2 5-78,1-5 90,3-2-135,1-2 11,4-2-11,4-1-448,7-1-280,6-3-68,4-7-403,3-6 23,7-13 1176,-15 9 89,1-2 426,-20 14 517,-5 3-114,-2 3 943,-1 1-1839,3 9 101,7 1-123,6 7 0,9 0-22,1-3 55,2 2-33,-3 0 0,-6 1 34,-7-1 302,-6 1-67,-4 1 89,-2 2 136,-9-1-360,-4 0 90,-9-5-101,1-3-89,0-6-68,3-3-123,3-1-493,4-7 68,5-4-853,2-8-1232,9-1-2005,2 4 4672,7 4 0,-6 7 0,0 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5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43 177 15325,'-12'10'2241,"3"-2"-1580,9-8 381,0 0-964,-22 11 192,27-9 200,-6 9-257,42-11-79,18 1-134,14 0-11,11 1-255,4 1 255,-1-1-135,-3-1-67,-8 0-156,-8-1 166,-12 0-413,-11 0-156,-12 0 188,-12 0 215,-9 0 212,-7-4-426,-3-2-36,-18-18 339,1 5-112,-16-10 302,5 8 0,0 3 90,1 0 34,3 2-12,2 1 226,5 3 20,4 0 136,4-1-124,3 6 0,3-2 135,1 8 705,0 0-997,6-1-22,4 1 101,7-1-79,2 2 112,0 0-100,0 4-57,-4 8 90,-4 6-22,-6 8-79,-3 2 0,-2 4-44,0-2 77,0 1-100,0-3 0,0-1-44,0-5 44,0-3 22,7-2-11,-4-8 34,5-2-45,-6-6 269,-1-1-246,-7 0 33,-1 0-45,-5 0-11,1 0 22,3 0 12,1 0-34,5 0-1692,0 0 1176,7 0-447,1-2-1,6 0-459,-2-4-392,1 1-112,-3-1-1379,-3 2 3306,-2-2 0,-3 5 0,0-1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47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3 9857,'-43'-1'1995,"9"0"-1211,34 1 1367,0 0-1747,0 3-57,0 1-157,0 2-55,0-2 178,0 0-122,0-2 33,0 1-33,1-1-68,0-1 123,3 1-156,-1-1-90,1 1 45,0 0-23,-2-2-22,1 2 34,-3-2 156,1 1-179,-1 1 23,0 0 55,2 2-77,2 1 66,3 0-78,3 2 11,4-2 23,5-1-23,4-1-11,3-2 0,3-1 11,-2 1-44,-1 0 33,-7 2-12,-4 0-133,-6 1 145,-5 1 56,-3 1 0,-1 2 123,0 0-111,0 2 190,-5 6-214,-2-2 68,-4 5 45,-2-1-90,-1 0 45,-2 4-67,-2 3-45,0 0 112,-1 2-112,2-1 67,-3 1-33,9-10 0,0-2-34,9-11 0,0-3 448,2-1-425,0-5-1,0-7-22,0-9 0,0-8 11,0-4-67,0-4 44,0 0 12,0-1-44,0 2 44,0 1-23,0 4 1,0 3 44,0 8 1,0 4-23,0 10 0,0 2-1670,0 4-67,4 5-974,4 1-1951,-1 2 4662,3-2 0,-7-5 0,0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6.0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3 16311,'8'15'1087,"-2"8"-1065,-6 16 12,0 5 10,-3 4 1,-4-1-45,-2-5 0,-4-6-190,3-9 123,3-9 11,4-6-348,2-8 158,1-1-427,0-3 617,7-8-235,9-9-134,14-13 413,10-8-10,3-2 22,1 2 22,-2 6-22,-4 4 0,-5 7 90,-6 8 436,-6 4-346,-10 7-102,-4 6 101,-6 10 56,-1 9 1,0 7-79,-3 12-112,0-15-45,-1 2 45,1-20-113,2-5 24,1-3-24,12-3 68,7-8-123,15-7 78,6-6-55,0 1 65,-4 5 47,-6 7-12,-8 5 135,-6 4 122,-6 1-44,-3 0 11,-2 9 224,-2 15-370,-1 2-44,-1 7-34,0-15-112,1-4-146,5-7-369,7-2-661,7-4-2107,37-21 1232,-8-1-481,28-19 1075,-22 7 1569,-2 1 1535,-10 6 571,-10 3-257,-11 7-79,-10 5-145,-8 6-751,-3 2-67,-2 3-415,-7 5-100,-5 10 32,-9 6-212,-3 11-33,3-4-79,5-4-23,8-8-55,3-8 56,5-5 44,6-2-44,8-1-46,11-9-256,12-5 133,1-9 146,1-1 45,-6 3 0,-7 6 336,-7 6 68,-10 4-169,-4 4 326,-5 7-360,0 7 1,0 7-202,0 4-11,0-5-90,15-2-291,5-9-348,21-5-818,9-19 113,11-8-247,6-13-45,0 0 303,-4 4 560,7 2 2634,-31 14 122,-2 3-369,-31 13-662,-5 1 258,-12 9-302,-8 9-493,-20 14-101,-8 10-23,-6 4-78,-15 6-112,24-18-123,3-6-684,31-21-1064,8-12-863,6-11-1950,16-30 4202,-3 4 482,8-13 3126,-13 27-996,-5 10-315,-4 9-302,1 4 212,2 5-806,5 12-180,7 5-313,4 14-236,8 2 1,3-1-191,4-3 0,4-7-538,1-7-1311,2-5-3137,-15-7 4986,-6-2 0,-19-1 0,-2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7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15381,'-1'6'1837,"0"0"-1725,1-6 528,0 0-618,42 4-22,-17-3-326,32 3-1018,-30-4-1166,-2 0-4157,-10 0 6667,-5 0 0,-9 0 0,-1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7.2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15347,'0'62'313,"0"1"1,-1-3 0,-1-4-325,-4 20-1060,-5 0 7,0-4 27,1-11-576,5-15-533,2-22-958,3-12 3104,0-21 0,0 7 0,0-7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7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43 15773,'87'-24'1389,"-10"6"-1097,-45 19-1,-5 5-78,-13 5-22,-6 7 22,-6 4-1,-8 2-212,-7 2-134,-7-1-371,-3-6-648,5-7-102,8-5-1043,5-6-772,4-5 3070,5-5 0,-3 3 0,4-1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7.8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0 13128,'7'0'2287,"-2"0"-2063,-5 0-280,-16 65-370,12-40 33,-8 47 348,24-60-246,24-7 168,0-3 78,14-12 45,-13-2 0,-6-12 90,-6 2 391,-7-2 58,-9 3 144,-5 3-55,-2 2-359,-6 3-101,-5 2-23,-6 6-122,-6 2-23,-5 3-34,3 3-224,-1 7-493,8 1-537,7 4-1199,4-4 156,5-4 2331,7-3 0,-6-4 0,5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8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0 12042,'0'5'2756,"0"0"-1971,0-5-785,-19 51 56,14-31 89,-13 40 23,23-47-123,7-5 78,8-3-33,8-4-45,1-7-23,0-6 12,-3-8-23,-6-4 673,-7 2-1,-7 1-279,-4 5-191,-2 2-180,-3 5-22,-5 3-11,-5 3-313,-5 2-438,-2 5-415,1 6-380,4 3-2196,6-1 3742,5-4 0,4-6 0,0-2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8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14 15751,'11'-7'1019,"-3"0"-873,-8 7-68,2 58 348,-8-16-359,0 50-33,-9-33-34,1-4-34,5-10-11,3-10-828,4-14 122,2-11-818,3-6-1579,8-11 3148,0-4 0,1 1 0,-7 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5:59.2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0 124 12076,'5'15'2632,"-1"-2"-2385,-6 39-34,1-34 0,-2 36-168,1-49-45,1-4-1199,1-27-2275,16-40 3026,-3 8 448,14-17 370,-7 48 649,-2 10-100,-1 9-67,-3 4-124,-1 4-403,2 5-90,2 6-190,2 10 0,2 4-1,2 2 416,-2-1-314,-1-3-34,-5-3 112,-5-3 235,-3-5-212,-5-4 67,1-3 134,-1-4-67,0 0 0,4-1-381,5-5-67,8-7 45,7-6-35,9-4-78,3 3 135,2 4-112,-5 7 23,2 3 89,-14 4 22,-1 1 12,-14 3-34,-1 0 0,-2 2-23,2-3 23,5-1-436,7-1 380,11-7-1401,27-10 1255,-15 2 135,10-3 67,-31 15 739,-11 1 348,-6 2 12,-6 0-181,-11 8 113,-19 17-796,2-1-212,-7 12-23,18-13 0,10 0-45,3-2 34,5 0-236,1 1 135,9 2 12,5 5-158,22 26 157,-7-9 101,7 18-56,-20-20 112,-6-4 56,-6-3 291,-7-2-89,-15-1 190,-11-3-123,-17-1 426,-33-6-414,23-10-102,-10-19-291,45-22-157,13-21 101,34-16-124,19-7-430,-8 33 0,5 2 548,5 1 1,2 2-85,2 1 1,1 3-52,0 3 0,-1 2-812,38-16-952,-18 12-1411,-34 14 3372,-16 7 0,-21 7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6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15146,'-14'97'1300,"3"-7"-1244,11-28-56,0-4-102,0-9-122,0-8-347,0-13-382,0-12-459,0-8-3865,0-6 5277,0-11 0,0 7 0,0-6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0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70 20289,'-33'16'863,"21"-4"-662,57-12-201,15-1 11,8 0-11,6-2-22,-3 1-191,-2-1-403,-9 0-124,-7 0-380,-11 0-471,-9 0-348,-11-3-212,-8-3-875,-8-7-929,-4 1 3955,-3-2 0,0 10 0,0 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0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50 17230,'70'-31'560,"-8"13"-560,-27 27 33,-3 9-66,-6 2-12,-6 2 45,-6-1 11,-8 3 0,-3-1-11,-7 4 157,-10 0-146,-7-1 80,-10-2 54,-4-4-134,1-5 213,-1-4-179,4-6 22,3-2 45,7-3-89,6 0 22,7-3-12,5-5 1,2-6-12,1-6 12,5-4-12,5-1-11,7 0 1,4 2 21,-2 5-33,-4 5-33,-5 5-12,-4 5-67,-4 2 0,1 1-325,-1 2-45,0 9-897,1 9-1376,-2 12-2714,-1-4 5469,0-3 0,0-15 0,0-4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2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281 48 12188,'4'-6'3204,"-1"1"-2420,-3 5 124,0 0-818,-31-19-34,10 15 44,-28-10-100,17 28 180,-2 9-180,0 8 11,3 3-11,6 1-79,6-2 46,11-3-1,4-6 1,6-5-1,12-10-44,10-3 78,16-9 0,7-13-247,4-7 102,-2-11 111,-3-1 34,-8 4 22,-10 6 1,-9 6 156,-7 10 280,-7 5-112,-3 3-235,-2 1 136,0 7 99,0 6 78,-4 21-346,4-10-79,-3 7-11,3-20 11,0-4 22,0-5 0,8-1-44,7-1-549,31-16 89,-4 0-179,15-13 549,-17 8 56,-4 5 56,-9 9 22,-6 3 90,-9 6 34,-5 11 167,-1 7-54,-3 30-159,2-14-21,1 10 89,0-26-123,3-4 33,1-10 415,14-2-359,-2-5-134,11-6-45,-2-5 23,-1-5-426,1-1-505,-3 1-739,1 2-7832,1-4 9524,-10 7 0,-3 1 0,-13 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2.8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132 3 15325,'4'-1'2857,"-1"0"-2532,-3 1-258,-44 38-123,26-14 56,-31 30-67,41-26 34,4-6 33,5-5-56,11-7-135,7-5 57,15-3-1,3-4 45,3-7 90,-1-1 0,-3-1-11,-3 5 11,-5 4 202,-4 20-45,-4 12 67,-6 25-101,-5 10-33,-5 6 179,-3-2-79,-3-7 157,-8-7 415,-24-3-459,-2-23-158,-20-3-89,6-26 90,-3-21 101,4-12 11,8-18-191,18-7-22,10-2-79,31 2 34,17 1-179,26 6-315,16 7-986,6 13-1041,3 11-2802,-27 12 5323,-9 5 0,-36 3 0,-5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3.2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26 15482,'0'-14'1221,"0"2"-1187,-21 77 22,13-19-56,-5 5 0,1 2-11,7 14-113,2-3-772,2-10-23,1-13 157,0-16-269,0-13-1176,0-15 2207,0-11 0,0 5 0,0-4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3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0 133 17778,'38'-74'2074,"3"15"-1985,-4 61-66,4 10-23,1 7-11,-7 8-1,-7 2-32,-11 0-46,-9-1 79,-5 0-258,-15-3-124,-5-6-357,-8-5-270,0-8-773,10-4-907,6-14-23,7-4-1512,10-6 4235,5 1 0,-3 12 0,0 3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4.0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72 16266,'0'56'67,"1"-1"0,33 22-56,-11-29-11,29-40 0,-15-24 0,-7-6 281,-7-10 223,-8 4 67,-8 2-10,-4 5-135,-3 3 78,0 7-348,-5 5-133,-3 3-23,-5 3-45,-2 0-89,3 8-169,2 2-268,6 8-236,2-3 124,6-4-628,11-6 246,12-3 91,16-2-718,7-8-214,6-5 1021,0-9 885,-7-1 157,-8 3 1255,-15 5 784,-13 6-448,-8 4-683,-5 4-225,-4 1 168,-16 9-907,1 6-101,-10 10 78,16 3-44,5-2 0,6-4-34,10-6 11,8-8-45,12-3 34,6-7 0,2-9 23,-2-6 178,1-24 13,-17 10-46,-2-9-168,-15 16-168,-1 3-281,-4 5-1926,-5 1-796,3 7-1995,-1 1 5166,7 3 0,0 3 0,0-1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4.8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 16647,'-2'58'246,"-1"0"1,1-3-1,-2-5-223,-8 7-23,1-5 201,4-6-189,4-11-1,1-14-11,2-10-627,3-8-561,11-18-986,9-7-190,13-16 896,3 0 1468,-1 6 89,-5 8 1178,-6 12-1,-9 6 303,-7 5-493,-6 9-337,-4 6-280,-1 9-190,0 2 269,0 1-224,0-13 44,0-1-179,0-12-179,0-2-134,2-11-381,6-8-101,6-12 122,10-1 24,5 4 436,5 6 1,1 13-191,1 4 224,-2 7-45,3 8 0,2 3 11,4 8-10,3-2-12,4-1-360,4-7 416,-2-4 23,-1-4 224,-9-1 179,-8 0 234,-9-4 259,-8 0-56,-7-3-224,-5 3 392,-3 1-818,-2 2-213,-4 1 101,-3 7-101,-6 7 0,-1 9-23,0 6 57,4 4-34,4 3 0,4 3-191,2 5 102,7 5-12,3 5 101,8 3-57,0 2-43,-3-1 100,-8-1 1344,-35 24-918,8-45-157,-27 2 34,23-62-46,6-21-223,8-17-68,7-12-67,18-2-134,12 3-22,19 11-382,10 11-224,6 13-89,6 11-1144,2 8-3293,-22 10 5389,-9 4 0,-29 5 0,-4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5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19863,'9'9'182,"55"9"0,-50-15 0,43 8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05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75 18317,'87'-1'-4717,"3"-7"2531,-13-10-580,10-2 1275,2 5 853,-6 7 1072,-11 4 2098,-18 7 1,-17 8-247,-16 1 1949,-11 7-4123,-7-11-1108,6-1-2824,-5-7 3820,6-3 0,-8 2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6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56 14978,'0'-13'795,"0"3"-795,0 10-325,53-3-359,-19 1-1736,46-4 785,-36 0 1343,-4-1-481,-7 2 773,-11 2 437,-10 2-370,-6 1 135,-5 0 403,-1 3 179,-5 7-55,-4 4-113,-3 8 370,-1 1-572,5 3-246,4-1-22,1-3-45,9-5 67,7-5-168,9-6 0,8-4-22,0-2 0,-3-5 22,-7-4 448,-7-12 358,-6 4-357,-6-5-248,-8 11-190,-7 3 359,-4 3-336,-2 4-68,3 0-11,4 1-56,6 0-369,4 0-113,3 3-55,13-1-136,6 1-750,16-2-235,8-2-381,2-8 2140,-7-3 0,-14 2 0,-13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18.0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355 0 18675,'-35'66'399,"1"-1"1,0 4 0,2 1-271,6-2 0,1 3-2816,-1 10 0,2 6 2780,8-22 1,1 3-1,1 2-93,0 6 0,1 1 0,2 2 0,2 6 0,2 1 0,0 0 0,1 4 0,2 0 0,1 0 38,4-3 0,2 1 0,3-2-83,1-3 0,3-1 1,4-3 44,1-8 0,4-1 0,3-4-224,15 21 0,6-8-90,1-13 0,4-8 152,-1-11 0,4-8-1004,-3-10 1,-1-7-2611,17 1 3776,-17-31 0,-37 2 0,-6-10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19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35 17588,'-4'0'527,"11"-5"-482,7 0-45,10-6 0,3 4-45,-1 3-11,-1 2 23,-2 2-12,-5 2-34,-4 7 34,-7 7 45,-2 9 0,-5 3-11,-4 2 123,-6 0-100,-4-1-12,-5-4 33,3-6-66,5-8 33,5-4-147,4-4-144,2 2 269,0 2 22,6 4 11,5 5 34,8 4-23,2 3-22,-1 1 0,-6-1 0,-5 1 34,-5-2 178,-3-3 58,-8 2-192,-8-3 57,-23 4-124,5-11-33,-7 1-79,18-11-561,8-7-548,7-9-3653,11-15 4863,8 5 0,-2 3 0,0 16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0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13868,'3'0'1793,"1"0"-751,-4 0-773,-4 34 0,-3-16-34,-2 28-201,-3-26-23,4-1-11,2-4 0,4-1 0,1 2 89,1-2-77,2 3 55,9 0-67,6-3-23,9-3-89,6-5-492,1-3 133,0-3-269,1-2 80,-6-5 368,-2-4-100,-9-5 392,-4 1 11,-7 3 202,-3 3 224,-3 5 112,0 1-135,-3 3 46,-2 3 291,-2 7-35,-2 8-356,2 11-92,1 4 12,3 3-112,1 20-168,2-13 23,0 11-79,4-23-235,2-6-461,5-8-861,3-8-549,2-5-4348,-2-5 6510,1-9 0,-9 7 0,-1-7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1.2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 14967,'6'-6'2162,"0"1"-2028,-6 5 493,0 0-547,43-8 177,-23 5-100,36-5 179,-35 10-336,-1 8 34,-2 3-34,-5 8 22,-3 1-22,-4 1 67,-4 2 12,-2 3 55,-11 4-100,-5 2-12,-11 2 34,-3-3-56,3-5-22,4-4 22,6-11-45,8-5 0,5-5-246,3-2 280,1-4-57,9-6 136,4-4-57,11-1 482,15 4-56,-4 5-56,12 3-191,-10 6 202,3 3-280,-2 6-22,10 4-57,-16-6-89,3-1-190,-16-8-661,-4-1-303,3-3-2174,4-11-2499,-5 1 5883,3-11 0,-14 14 0,0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1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20927,'32'74'437,"-6"-3"-437,-29-14 0,-2-4-44,-2-7-225,0-10-493,2-9-717,1-8-1984,-1-8-5926,1-6 9389,-2-4 0,4-1 0,-1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3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7 12837,'10'-2'3721,"-2"0"-2747,-8 2-55,0 0-717,4-2-124,-8 5 45,1 5-123,-9 6-11,2 3-34,4 0-134,3-2 179,2 3-56,1 2 112,8 4-67,3 1 11,7 2 0,1-4-22,-4-3 33,-3-4-22,-7-4-79,-2-2 90,-3 1 11,-22 10-11,1-4-45,-19 4-100,6-9 10,1-6-145,4-3-460,4-3-727,11-5-5346,6-20 6813,14 2 0,-5-4 0,7 16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3.4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33 15896,'6'-8'2835,"0"2"-2756,-6 6 55,0 0-134,41-8-885,-14 6-560,39-7-1133,-23 9-1579,-8 0 4157,-3 0 0,-22 0 0,-2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3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0 13375,'12'0'2331,"-3"0"-1648,-9 0 751,0 0-1243,7 0 89,-5 6-123,3 0-157,-5 7 56,-2-1 11,3 33-67,3-23 0,2 26 0,4-32 45,-1 0-45,-1-1 34,-1 0-12,-2-1 247,-3-1-90,-1 0-33,-1-1 101,0 0-180,0 3 112,0-1 90,-5 5-247,-6-1 46,-8 2-68,-6 0 0,-2-4-79,-1-5 79,3-5-325,5-4-246,8-7-415,5-10-763,5-9-6060,13-19 7809,-1 14 0,3 1 0,-5 21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4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1 126 16367,'0'-11'1916,"0"3"-1793,0 8 258,0 0-280,67-32-101,-30 18-51,10-6 1,0 1-1395,1 7-2297,-16 6 3742,-4 2 0,-22 4 0,-2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6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21 15751,'-28'53'168,"1"0"0,2-5 0,7-5-34,16-7 147,2-8-248,6-6 68,5-7-34,7-8-67,4-3 146,0-5-79,-3-12 56,0-5 112,-2-15-190,-3-3 11,-4 0 101,-5-1-90,-3 3-67,-2 1-67,-11 3-101,-3 4 157,-10 8-191,-2 7-78,3 7-348,2 5-1691,7 25-146,6-5-2107,8 13 4572,11-16 0,-6-12 0,6-3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7.0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3 10305,'-3'86'5759,"9"-16"-5333,7-58 0,9-6-135,2-4-190,1-8 246,-3-7-112,-5-8 113,-7-7 11,-6 1-359,-3 0 0,-6 5-191,-5 4-683,-7 8-784,-7 4-1614,6 5 3272,-3 3 0,14-1 0,0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6.5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225 6 15672,'-84'-5'515,"16"6"-391,52 8-124,8 6-79,5 1 79,3 4 0,4 4-33,8 3-113,6 4 101,6 2 45,1 1 34,-5 0-34,-5-2 0,-8-2 246,-4-3 12,-3-2 179,-4-3-67,-8-2-225,-7-4 57,-10-4-68,-1-6 170,-9-6-304,19-18 11,0-11-34,28-19 79,16-6-22,18-1-34,12 3 0,3 7 34,7 2-79,-25 20-561,-1 4-1209,-29 16-414,-5 3-2758,-3 5 4987,-3 3 0,2-1 0,-2 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8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13745,'-5'6'2319,"0"-1"-1960,5-5 156,0 0-515,-3 3 124,5-2-124,1 2 33,9-3-78,5 3 34,1 1-224,1 5-359,-2 1-89,-1 2 313,-5 1 124,-5 1 189,-3 1 57,-3 2 0,-1-1 11,-6 1 11,-2 0 35,-6-3-102,3-1 45,4-4-101,3-2 0,4-1 23,1-2 78,0 1 0,6 0-90,4 1 68,7 3 10,1 2 24,4 13 10,-7-2 68,0 9 156,-11-6 46,-2-2-1,-2-1 34,0-4-23,-3-1 315,-15 3-371,-1-7-33,-14 3-123,8-8 67,-2-3-101,4-2-56,6-2-751,7-4-2330,11-23-673,8 11 3754,10-18 0,-8 25 0,-1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9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17 14383,'-5'4'1984,"0"-1"-1962,5-3 348,0 0-370,39 2-22,-10-5-236,34-1 0,-21-4 135,-4 2-135,-6 2-67,-10 4 191,-7 11 134,-10 10 56,-1 17 179,-4 10-123,-9 4 202,-1 1-191,-7-1 56,3-6-100,1-5-68,3-8-22,2-8-337,4-9-436,1-9-6846,2-6 7630,1-11 0,0 6 0,0-6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29.4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68 14876,'-4'0'2768,"1"0"-2566,3 0 11,65 4-213,-25-13-460,54 1-1556,-44-14-2410,-17 8 4426,-8 2 0,-19 8 0,-3 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0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18854,'67'-8'202,"-11"6"-202,-40 9-101,-6 5 90,-3 4-67,-5 3-180,-2 4 202,-6 4-101,-5 1 157,-8 0-11,0-6 78,3-2-100,5-9 33,7-4-34,2-4 34,2-1 123,2 0 124,10 3 21,9 3-223,15 0 11,5 2-56,6-2-101,0-2-761,1-2-7957,4-2 8819,-21 0 0,-5-2 0,-22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1.1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19538,'6'53'257,"1"1"1,3 41-325,-11-35 45,1-9-561,-1-10-638,1-12-2175,0-13 3396,0-8 0,0-8 0,0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4.2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1 156 15023,'6'-5'2027,"-1"1"-1948,-5 4 874,0 0-640,5-8-201,-3 6 0,3-6 123,-5 12-201,0 7-45,2 8 11,4 6-101,4 2 101,6-2-90,3-1 79,4-6-45,2-6 56,4-5 45,3-5 0,4-10-45,1-8 168,-1-10 45,-6-7 190,-5 1 157,-10-1-246,-7 2 33,-6 1-280,-18-8-89,-1 13-45,-15 2 22,3 17-1322,-7 5-45,14 8-1187,1 2-1883,16 3 4482,4-3 0,1-6 0,0-2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5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18978,'64'2'-4410,"0"-1"1,36-2 4409,-80-5 0,-14 2 0,-2-1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5.3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16400,'5'0'3048,"-1"0"-2868,-4 0-68,12 53-112,-9-17-56,8 43-606,-11-33-996,0-6-2387,0-17 4045,0-8 0,0-14 0,0-1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5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16591,'38'69'1042,"-1"-1"0,4 10 0,-2 3-725,-11-22 1,-1 2-1,0 2-1991,3 11 1,0 4-1,-1 3 1808,1 9 1,-2 4-1,0 1-17,-8-19 1,0 2 0,-2 0 0,-1 1-202,-1 1 1,-2 0-1,-1 1 1,-2-1 91,-1-1 0,-3 0 1,0-1-1,-2-1-19,2 18 0,-2-1 0,-3-3 7,-4-6 0,-3-1 0,-2-4 26,1-9 0,-3-3 0,-2-2-459,-9 21 0,-7-5-681,-2-15 1,-2-9-4979,-20 8 6639,1-46 0,31-24 0,5-14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8.4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12 17252,'5'-2'1322,"-1"11"-1120,-5 13-124,-3 10 46,-3 2-124,-1-4 0,1-4-34,4-9-33,0-6-68,3-7-77,0-3-12,0-1 89,11-6 79,5-9-404,14-10 203,5-8 77,2 1 180,-2 3 0,-5 6 12,-5 7 88,-8 5-10,-6 7 78,-6 3 78,-2 1-66,-2 0 33,3 8-168,-1 4 11,3 11 34,-2 0-57,2 6-33,-3-12 23,2-1-23,-1-13 0,2-2-280,3-1-169,15-14 146,-1 0 113,12-11 44,-11 6 146,-4 6 12,-5 5-12,-7 5 358,-3 2-78,-4 1 57,-1 0 167,2 9-258,0 0-156,4 10-57,0-4-21,2-1-12,2-2 0,2-4-12,4-3-492,6-3 68,6-2-584,11-7-1603,7-7-4626,14-15 7249,-22 6 0,-5 1 0,-27 17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3.0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94 1 14641,'4'0'1490,"-1"0"-1310,-3 0-236,-24 19 56,14-8-34,-17 17 34,22-13 0,3-1 112,2 3-112,10 1 22,2 0-33,11 2 34,-2-1-23,-3-2 22,-4-1 0,-6-1 203,-3-1-57,-4-1 45,-1-1-34,-3-3-179,-7-1-246,-6-4-360,-8-1-525,-2-8-875,-1-11-739,8 0 2745,5-9 0,10 15 0,3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3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35 18238,'78'-18'-1687,"-11"4"1,-59 12 0,-1 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3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14327,'-1'6'1894,"0"-2"-818,1-4-998,49 24-78,-32-9 0,36 21 101,-45-14-79,-5 3 1,0-1-23,-3 2-101,0-2-78,-10 1-34,0-4 112,-12-1 12,3-4 178,1-4 46,7-5 301,5-4-156,4-1 192,2-2-181,6 3-134,7 2-146,11 3-11,6 1 0,5-2-247,1-2-1086,0-1-1782,-11-3 3115,-5-1 0,-15 0 0,0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37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5 13364,'-5'-2'2331,"1"0"280,4 2-2130,39 64-134,-6-23-263,1 8 0,2 2-39,21 12-45,2 1-11,0-2-616,-4-7-729,-6-9-930,-5-10-1703,-20-16 3989,-8-9 0,-14-11 0,-2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2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227 21 12972,'0'-12'2599,"0"3"-2296,0 9 1590,0 0-1377,-4 23 44,-10 12-369,-9 36 33,-12 21-418,16-36 1,0 5 266,-1 9 0,1 5-534,2 10 0,2 3 534,2 8 0,2 2-503,6-28 1,1 1 0,1 0 436,0 0 1,1 0-1,2 0 0,3-1 1,2-1-1,1 0-18,4 29 0,5-2-6,5-10 0,5-3-258,1-9 1,2-4-223,1-11 1,3-5-126,-2-10 0,2-5-1450,31 17-457,-18-29 2529,-9-26 0,-26-4 0,-4-9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3.4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18272,'46'66'1075,"-20"-24"1,0 3-875,3 12 1,0 5-1010,1 9 1,-1 5 947,-1 8 0,-4 2-637,-2 7 1,-4 3 496,-6 2 0,-3 2 0,-4-32 0,-1 0 0,-2 1-62,-4 31 1,-5-1 55,-2-2 1,-6-2-231,-3-5 1,-5-3-191,-4-7 1,-2-2 21,-2-8 1,-1-5-908,1-9 0,0-6-3552,-13 7 4863,9-30 0,25-29 0,4-4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6.0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14171,'4'0'1367,"-1"0"-1278,-3 0-257,-31 39 124,23-25 44,-23 31 190,31-36 0,7 1 12,4 0 22,10 2-224,4-1 78,-1 3-10,-1-3-46,-8 0 236,-3-2 134,-8 0-33,-2 1 201,-2 0-336,-7 3-156,-6 1-68,-10-2-213,-5-5-370,-1-3-852,5-5-1556,3-14 2991,10-1 0,5-2 0,6 8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6.2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0 121 18798,'64'-28'-220,"1"1"0,-4 0 0,-8 7-3803,-16 12 4023,-5 1 0,-22 5 0,-4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7.0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158 1 19583,'-14'16'414,"1"1"-414,4 0-11,2 0-45,5 0 0,1 0 56,1 2-89,1 2 55,5 1-11,5 0 45,7 0-11,2-3 67,-3-3-56,-1-3 0,-7-5-11,-4-3-23,-4-1 68,-1 0 44,-8 6 1,-8 3-79,-13 1-34,-7-2-280,0-5-448,2-4-571,6-10-2051,11-12-3260,7-2 6644,8-10 0,2 18 0,0 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7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0 102 20289,'56'-21'-329,"0"-1"0,-4 1 0,-4 4-2819,2 6-5009,-17 4 8157,-10 4 0,-19 3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9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1 15471,'-38'61'3260,"9"-8"-3260,21-31 0,6-5-11,0-5-79,2-4 90,0-6 34,0-1 67,5-1-124,3 0 23,9-5 0,1-1-67,1-5 134,-1 2-67,-7 4 0,-2 2 12,-5 3 111,-2 0-11,-2 0 67,0 4-101,0 4-22,0 3-56,2 2 0,1-5-78,3-1-12,-1-5-234,5 0-180,4-2-606,7-1 12,6-8-67,6-3-146,15-11 1311,-14 8 269,3 2 3506,-23 19-3438,-6 3 10,-3 6-313,1-4 56,0-3-90,0-2 33,3-1-122,-1-3 89,5-1-45,1 0 0,2-1 56,1 0-11,-1 0 0,-2 0 0,-3 0-22,-2 0 89,-3 0-67,-1 0 78,0 0-10,-1 0-1,3 0-67,0 0 0,4 0 11,1 0-11,5 0 0,3 0-22,2-3-68,2-1 68,1-2-1,-2 3 23,2 1 90,-4 2-23,1 1 392,-3 7 303,0 7-482,-3 9 437,-3 7-179,-5 7-67,-3 5 201,-4 7-347,-13 4 23,-7 4-214,-15 1-44,-8-5-180,-3-5-268,1-12-562,4-12-144,7-13-1658,10-16-7109,11-12 9159,6-12 1,6 11 0,0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9.0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32 13028,'1'-7'2980,"0"0"-2397,-1 7 280,0 0-763,-36-11-10,22 10-79,-28-4-11,35 13-78,3 6 78,3 1 101,1 5-79,4 4 79,8 4-101,8 5 11,6 0 11,2 1-10,-4-1-12,-4-2 0,-9-3 44,-5-1-44,-4-4 136,-4-2-2,-9-2 68,-6-3-202,-10-5 56,-19-5-56,13-5-56,-8-13-168,24-6 224,9-13 0,11-2 33,21-3-33,15 0 28,8 10 0,4 1 6,22-9-34,-24 13 0,-3 3-90,-2 4-739,-16 8-1322,-16 4-1121,-12 2 3272,-14 7 0,6-5 0,-5 5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49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40 18642,'4'0'347,"7"-4"-246,14-4-101,8-2 11,4 2-45,3 2 34,-1 4-22,-2 1-57,-8 1-133,-7 6 200,-10 8-10,-6 11 22,-5 11 90,-10 7-57,-3 5-33,-10 3 0,-1-2 45,3-5-123,4-6 78,6-10-605,3-10-572,3-6-840,3-8-918,1-2 914,0-2 0,0 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0.1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93 17218,'-1'-10'1603,"0"2"-1245,1 8-291,0 0 23,76-14-90,-34 5-493,9-2 0,1 0-1490,-2-1-2510,-19 3 4493,-5 3 0,-21 4 0,-1 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5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16 14417,'-9'2'886,"2"-1"-808,7-1 168,0 0-178,56-13-57,-31 11 34,42-2 111,-46 18-44,-5 9-22,-4 5 67,-5 5-135,-4 5 57,-3 5-79,-2 1 56,-5 2-68,-2-3 12,-1-4 0,2-5-414,4-7-594,2-6-370,2-9-707,0-5-1791,0-3 3876,0-4 0,0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5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47 15807,'-12'0'885,"3"0"-795,9 0-90,77-2-23,-27-5-722,7 3 0,1-2-2056,-11-5 2801,-6 1 0,-28 6 0,-5 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1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15605,'-5'1'1602,"1"0"-235,4-1-1266,50 4-90,-17-3 34,42 3-45,-34-4 0,-3 0 0,-6 0-33,-7 0-46,-6 0-10,-8 7 89,-5 10 0,-4 13 89,-2 13-78,-9 9 1,-4 5 32,-8-1-32,0 0-12,4-9 0,4-7-303,4-11-358,5-8-785,2-12-1102,2-3 1,0-6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1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15 102 17308,'-8'0'1009,"2"0"-830,6 0-123,57-14-34,-14 3-22,49-12-1356,-31 6-1165,-8 2-6420,-20 4 8941,-13 4 0,-16 4 0,-4 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5.0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70 19706,'-42'-39'90,"1"8"-90,15 39-11,-1 4-34,4 7 45,4 0-123,10 2 22,3 1 33,6 4 79,1 1-11,11 1 34,5-1 11,14 0-56,1-1 11,2-2-11,-4-3-46,-7 0 24,-8-1-12,-8-3 22,-4 3 1,-7-2 22,-10 1-34,-23 7-33,3-11 67,-11 0 0,19-12-33,11-7 33,6-12 123,9-12-123,17-16 112,33-27-79,-4 16-33,16-11 0,-31 32-22,-12 10-79,-10 10-828,-6 7-2209,-7 5 3138,-15 17 0,10-12 0,-10 12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6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17465,'56'-14'-4,"-1"-1"0,-2 1 1,-5 2-31,4 3 0,-6 4 23,-8 2-168,-12 3 112,-9 10 44,-9 8 23,-5 15 124,-3 9-124,-6 5 0,-4 1-12,-6-1 68,-2-3-112,2-5-123,2-4-269,2-4-504,3-6-953,3-5-1569,3-9 3474,2-5 0,1-6 0,0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6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12 109 16670,'-6'-4'1322,"1"1"-1232,5 3-90,74-33-112,-36 19-785,12-6 0,-3 1-2755,-20 11 3652,-7 2 0,-17 5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2:46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1 196 9028,'9'11'3708,"-2"-1"-2833,-7-10 1085,0 0-1332,50-66-337,-22 37-73,6-12 1,1 3-219,1 18-291,-2 7-1244,-3 7-4908,-12 2 6443,-7 4 0,-10 0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9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14563,'0'59'44,"0"-1"1,0-3 0,0-6-437,0 0-1109,0-8 549,-4-12-371,-1-13-324,0-8 1647,-1-11 0,4 3 0,0-3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6:58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3 19975,'21'1'482,"-3"-1"-438,-5-2-44,-3 1-22,-3 1-45,-3 5 67,-2 12-79,-2 13-21,-11 15-259,-5 5 292,-11 1-23,1-8 90,3-8 0,8-10-33,7-11-1,4-5 68,4-7 55,0-1 427,5 0-281,9 0-101,12 0-134,10-1-33,3 0-606,0 0-2039,-3 0-4404,-16 0 7082,-6-1 0,-13 0 0,-1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5.1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33 15247,'7'-11'593,"0"1"-559,-7 10 403,-13 60-213,6-27-201,-9 46 77,10-46-77,2-7-1,2-8 12,1-7 22,1-7-45,0-3 45,6-2-56,8-14-213,13-6-101,8-17 0,5-2 292,-1-2 0,-3 5 22,-5 4 44,-7 10-44,-7 7 438,-6 9-237,-6 4 292,-3 10-392,-1 7 45,-1 12-12,0 5 23,0 13-157,0-15 0,0 3-11,0-19-45,0-6 56,5-2 56,7-4-56,8-1-34,26-13 34,-9 3-34,14-8 46,-22 6-12,-8 6 0,-8 3 33,-7 2 12,-4 1 213,-2 1-179,0 9-12,0 11-78,0-2-214,2 6-929,5-15-112,9-4-784,10-3-572,11-6-1614,-5-4 4236,0-4 0,-21 4 0,-2 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5.5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7 14439,'7'-4'3093,"0"1"-2768,-7 3-314,-33 41-11,21-24-56,-22 30-11,31-34 33,3-4 34,0-3 23,0-3-3404,17-2 3414,-4-1-21,14-5-12,-8-1 56,-4-3-34,-5 3 248,-4 3-2,-4 2 3864,-1 1-4032,-1 6-100,3 2-33,2 4-1,5-3-380,4-3-381,7-4-988,6-1-916,10-15-843,5-6 3542,-9-6 0,-11 8 0,-13 10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5.6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0 18138,'-25'50'78,"1"0"0,-19 34-380,22-53-852,3-8-684,8-11-560,4-6-3406,4-8 5804,2-9 0,0 7 0,0-7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5.8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20132,'41'45'-236,"-1"0"1,-2-3 0,-3-8-1894,3-10-1984,-11-10 4113,-4-5 0,-17-8 0,0-1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6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 12 17834,'-9'-7'326,"1"2"-169,8 5-157,-12 71 0,6-22-17,-2 6 0,0 1-16,1 17-46,1-6-414,1-11 190,3-16-750,1-19-179,1-10-2645,0-18 3877,0-11 0,0 6 0,0-3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6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 17689,'84'-25'729,"-12"10"-696,-42 25-33,-5 3-45,-8 1 34,-7 0 11,-6 5 67,-4 3-67,-10 6-190,-3 0-281,-10-2-672,2-5-246,4-8-404,7-6-2386,5-5 4179,4-2 0,1 0 0,0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7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0 387 15807,'0'68'-12,"0"-12"12,0-40 79,11-6-79,5-4-146,13-4-100,5-7 67,1-8 179,-3-7 56,-7-6 403,-10 2 549,-7 2-56,-6 5-525,-6 3-24,-8 8-190,-10 2-12,-6 4-111,-3 2-56,4 7-68,6 2-22,8 6-56,6-2 45,5-2-224,2-2-146,7-3-68,7-2-89,13-4 438,9-1-158,6-7-213,3-5 426,-2-6 0,-5-2 101,-6 1 45,-10 6 0,-8 2 997,-9 6-997,-2 2 313,-4 5-167,-7 10-57,0 6 45,-5 10-156,6-3 78,3-1-89,3-7 44,6-5 369,28-7-324,1-11-79,23-12 12,-16-12 44,-5-6-33,-10-4 202,-10 5 156,-8 4-134,-16 0-258,-7 13 34,-11 1-90,-3 13-213,6 3-526,7 0-381,8 0-617,5 0-1613,37-11 213,-1-7 1030,33-16 2108,-13-7 44,-3-2 3182,-9-2-840,-10 8-146,-8 8-280,-10 9-572,-5 12-100,-6 11-750,-1 22-46,-1 21-280,0 23 134,-1 9-190,-1 3-34,0-6-156,0-8-1244,2 4-829,-2-26-3295,0-7 5446,-5-27 0,4-11 0,-1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7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 15392,'-43'26'246,"0"1"1,-27 21-225,50-14 46,11-2 178,4 0-123,5-3 281,7-1-258,3-5-102,4-3 80,-2-3-35,-6-4 202,-4-1-44,-2-2-146,0-3 123,-5-2-201,-2-3-23,-4-2-595,0-15-850,5-7-269,2-19-1401,4 7 3115,7-1 0,-5 23 0,5 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8.1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203 0 16804,'-12'57'380,"0"0"1,-1-3 0,-1-3-381,-19 21-78,0-4-157,3-8-908,5-12-134,8-16-1166,8-16-3630,4-11 6073,5-19 0,0 10 0,0-10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39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15493,'85'-30'806,"-9"6"-536,-36 21-69,-7 2 236,-8 1 0,-9 8 79,-6 4-449,-6 8 101,-3 3-145,-1-1 21,-1 3-88,-5-3-517,-2-2-615,-2-7-34,3-7-281,4-2-2509,1-4 4000,2-5 0,0 4 0,0-3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8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2 161 15291,'-1'-7'1927,"0"0"-1792,1 7 268,0 0-369,58 30 33,10-15-73,-11 8 1,1 0-51,10-8 33,-20 4-145,-43-11 168,-2-1 0,-3 0 56,0-1 101,0-3-23,-1-1-110,-1-2-24,0 0-326,0-8-167,2-3 381,7-8 112,10-1-11,10 4 11,8 3 0,1 6 56,-1 4 22,-5 3 23,-3 4-34,-7 5-11,-6 7 224,-5 4-190,-5-1-68,-2 0 46,-2-4-68,0-3-34,0-6 34,0-3-605,0-3-851,0-11 694,0-10-314,1-15-101,11-30 1177,1 15 707,8-14 749,-5 30 382,-6 10-561,-4 11-661,-4 9-336,-2 4-235,0 13-45,0 6-437,0 13-1053,3 1-931,6-2-1556,9-5 3977,-1-12 0,-3-4 0,-8-9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9.0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133 138 14327,'6'-9'2891,"-2"2"-2555,-4 7 248,0 0-584,-58 56 44,39-24 1,-41 45 45,56-43-90,3-9 45,9-8-45,9-9-45,14-13-280,10-16-113,5-13 382,-1-17 56,-4-3 146,-6-2 168,-6 6 190,-8 7 180,-6 14-124,-8 10-414,-4 13-146,-3 4 0,0 13 145,-7 12-145,-3 18 0,-5 10-44,-1 6 44,7-2-90,3-5-493,4-10-212,9-15-1301,13-12-952,16-15-4335,-2-11 7383,4-8 0,-25 6 0,-3 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9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7 123 17364,'40'16'302,"-4"-13"-313,-20-19 11,-1-10 0,-3 0 0,-6 1 0,-3 5 0,-3 4 34,-9 7 123,-5 5-11,-11 17 168,0 8 89,0 18-134,6 7 100,8 0-246,5 1-111,5-6 44,11-4-56,7-7-180,16-11-682,9-8-8969,12-15 9210,-18-8 0,-5 2 0,-24 0 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09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172 0 20060,'-42'68'291,"0"0"0,3-3 1,8-3-124,20 23-168,4 1-56,12-6 22,15-6-437,14-14-469,18-13-722,8-17-1363,-14-15 3030,-5-12 0,-27-4 1,-5-2-1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10.2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16513,'4'-4'2252,"-1"1"-1300,-3 3-347,2 79-302,-2-32-303,1 10 0,0 0 0,-1 2-68,0-6 1,0-13-571,0-14-651,4-12-1243,9-9-2600,0-10 5132,8-8 0,-13 5 0,1-3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10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19403,'9'83'-481,"-2"-13"-931,-10-54-2375,0-6-3553,0-5 7340,1-5 0,2 0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10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 18272,'10'-13'2017,"-1"3"-1659,-9 10 225,0 0-538,6 74-90,-5-4-1328,8-19 1,2-3-1206,0 0-3640,7-46 6218,-7-21 0,-7 8 0,-1 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10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 1 21689,'26'56'403,"1"0"1,-2-1 0,-5-1-315,-9 26-89,-4 10-112,-5 4-190,-16 1-584,-11-6-1175,-21-13-3990,5-33 6051,-2-15 0,26-26 0,3-2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23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12378,'5'8'706,"-1"0"-449,-3 2 24,1 1-191,-1 5-90,1 3 0,-2 3 22,3 3-22,-1 2 0,1 0-22,0 0-23,0 1 45,1 0-34,-1-1-22,0 0-213,0-3 67,0 0 56,2-1-66,-1 0 44,2 0-56,-2 0 89,-1 2 102,0-2-113,1 7 90,1-6-101,-1 7 78,0-8-100,0-1-34,0 2-100,0-3-46,-1 1 79,1 8 134,-1-7 112,2 4 23,-1-8 11,1-2 0,0 1 11,-1 1-22,1 0 11,-3 1 0,0 0 0,1 7 0,-1-7 22,1 6-10,1-7-12,2-3 0,-1 1 11,0-1 0,-1 0-11,0 6-11,-1-4 22,0 6-11,-2-8 45,2-1 56,-2 0 90,0-1-79,1 0-56,-2 0 0,3-1-23,-2 6-33,0-5 12,1 6-1,-2-6-11,3 0 0,-2-1 11,0-2 11,1-1 57,-2 4-68,3-4 90,-3 3-79,1-5 12,0-1 22,-1 1-56,2 0 22,-2 0-11,1 6 57,0-4-1,0 5 0,1-5 23,-1 0-68,1-2 12,2 1-1,-1-1 1,1 3 33,-1-2-67,2 7 124,-1-7-91,2 4 102,1-8-90,1 0-34,-2-4 168,1 1-123,0-1 134,7 2-167,-2-2 22,5 0-45,-2-1 22,2 0-22,0 1 0,3 0 0,-1 1 34,12-1-34,-8-1 0,11 0 11,-11 0-11,1 0 0,-2 0 0,-1 0 22,1 0 45,3 0 1524,4 0-1591,3 0 34,4 0 235,21-1-269,-12-2-123,12 0 111,-20-1 12,-3 1 45,-2 1 291,-3 1-336,-1 1-78,6 0 78,-10 0 33,5 0-10,-9 0 302,2 0-291,0 0-45,2 0 22,2 0 157,15 0-101,-5-2-67,11-1 0,-10 0 11,-1-2-55,-2 4 44,0-1-12,-3 1-88,12 1 21,-13-1 46,6 0-35,-18-1 46,-2 0-12,-4 0 34,-2 0-11,-2 0 34,-3 2-46,1-1 23,-3-1 0,2 0 0,0-1 0,0 0 0,0 0 23,1 0-46,0-1 23,0 2-45,2-2 23,0 1-427,6-4 326,-3 1 11,3-5 112,-4 0 0,-3-5 11,1-3 68,-3-5-35,-2-3 147,1-18-135,-3 9 33,2-13-89,-3 15 23,1-1 33,-1 0-45,0-1-11,0-2 0,0-1 34,0-3-68,0-29-22,0 14 45,0-23-224,0 22 123,-2-2 89,0 4 23,-4 1 0,-1 2 0,-6-20 101,2 20-90,-3-11 112,5 25-22,0 4-90,3 1 45,-1 1-56,3 3 80,0-8-47,2 10-33,1-6 0,1 12 34,0 2-34,0 2 0,0 4 0,0 0-23,0-1 23,0 4 0,0-3 12,0 6-24,1 0 12,-1 0 0,3 2 0,-3-2 0,3 4 0,-3 1 112,0 2-56,-5 1-78,-1 0 22,-5 0 0,-4 0-34,-3-1 46,-3 1-12,-2-1 0,-4 1 11,-2 0-22,-3 0 11,-3 0 0,-2 0 11,-3 0 22,-3 0-33,-3 0 0,-3 0 23,-3 0 10,1 0-21,2 0-12,2 0 78,4 0-67,2 0-11,6 0 0,3 0 45,6 0-45,-5 0 0,10 0-45,-5 0 45,10 0-11,-1 0-23,-1 0 1,-14 0 33,6 0 0,-10 0 0,8 3 11,2 0-11,-2 2 0,-1 0 22,-2 0-10,1-1-12,0 0 56,-13 0-34,14-2 12,-10 0-12,17-2-11,1 0 23,4 0-34,3 0 0,1 0 0,-1 0 0,5 0 0,-3 0 0,7 0-23,-1 0-55,1 0-236,0 0-101,0 0-89,2 0 79,-3 1 88,0 0-21,-3 3-46,-2-1-268,0 2 101,1-2-202,2 1-1805,3-3 2578,2 0 0,3-1 0,0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33.2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33 154 10541,'-14'0'884,"3"0"-548,11 0-156,0 0-157,-3 0 55,2 0 236,-2 0-191,3 4-78,0 2 11,0 7-45,0 4 0,0 4-11,0 6 0,0 1 0,0 4 0,0 2 0,0 2 0,0 2-22,0 1 22,0-2-45,0 0 34,0-3-1,0 0 1,0-2-34,0 0-67,0-3 34,0 0-146,3 7 179,0-6-33,1 6-80,1-9-43,-3-3 78,2 2 55,-1-2-44,0 1-100,2 8 122,-2-9-11,1 6 68,-3-13 21,2 0 1,-3-1 0,2-1 0,-1 0 11,2 0 0,0 1-23,2 9 12,-1-6 11,2 7 0,-1-9-22,-1 1-90,1-3-56,-1 1 10,-1-2 1,-1 7 90,0-5 56,-1 5 11,-1-8 0,0 3-22,0-4 22,0 2-12,0-3 12,0 6 0,0-4 0,0 5 0,0-6 0,0 0 0,0 1 0,0-1 0,1 1 0,-1-3-11,2 1-11,-1-2 11,2 0 11,-1 0 0,-1 2 0,1-2 0,0 3 0,0-4-12,0 1 1,1-3-34,1 2 45,0-3 0,1 1-22,-1-2 44,-1 0-22,0 0 0,-1 2 0,0-1 0,1 2 12,-1-2-12,4 1 56,-2-2-56,2 1 0,-1-3 44,0 0-10,1 1 0,1-1-23,2-1 112,3 2-78,-2-1 11,5 0 23,-3 0-12,2-1-22,3 1-23,-1-2 23,4 2-34,9-1 34,-5 2 0,8-2 22,-8 0-11,1 0-11,1-1 11,0 1 0,2-1-22,-2 0-23,1 0-11,10 0 33,-6 0 23,7 0-44,-11 0 10,1 0-22,-1 0 0,3 0 22,-1 0-10,1 0 55,-3 0 45,11 0-79,-11 0-21,9 0-1,-13-1 22,2 0-33,0-1 0,-1 0 0,1 0 23,6 1-23,-7 0 11,8-1 11,-10-1-10,2 0 10,2-2-11,1-1 0,1 0 1,-2 0-1,0 1 0,8 0-11,-9 1-22,6 2 22,-10 1 11,-3 1 0,0 0 11,-2 0-22,-1 0 0,3-2 12,-5 0-12,2 0 11,-6 1 0,1 1-11,-2 0 11,1 0 12,-2-1-57,5-1 0,-3-1 34,3 0 0,-3 0 12,-1-1-1,2-1 0,0-1-11,1-1-179,3-3-23,-3-1 113,2 0 89,-5 0 33,-3 0 46,-2 0 66,-2-5 1,-1 2 44,0-4-44,0-2 11,0 0-34,0-5-33,0-13-90,0 5 78,0-9 12,-1 11 11,-2 1-12,-2-1-55,-2 1 11,0-2 0,1 2 11,-1 0 112,2 0 11,1-1-78,-1 0-34,3 0 23,-2-3 101,2-1-147,-1-2-32,-1-1 32,-2-2-32,0 1 10,0 0 0,0 0 23,1 1-34,-1 0-11,1 2 12,2 2 66,1 4 112,-1 3-55,-1-7-91,1 8-44,-2-8 0,3 10-11,1 1 0,1-1 11,0 3-34,0 2 34,0 2-22,0 0 44,0-1-22,0 4 23,0-2-23,0 7 11,0-1 0,-1 1 12,-1-4-12,-1 4-11,1-2 0,0 2-11,1 1 11,-1-2 0,0 1 0,2 0-12,-2-1-21,1 2 33,-2 1 56,1 1 33,-1 2-89,0 0 0,1 2-22,1 1 22,0 1 67,-1 0-11,-2 0-45,-1-1 1,-2-1-12,-1-1 11,1-1-11,-3 1 0,1-2 11,-2 2-11,0-2 0,-1 1 0,0-1 0,-3 0 0,2 1 0,-3-1-11,0 0 11,-2 2 0,-1 0 0,-1 2-11,-2 1-1,-4 0 1,-3 0 11,-1 0 0,-5 0 11,1 0 1,-3 0-12,2 0 11,1 0-11,2 0 11,3 0 0,3 0 23,-5 0-23,10 0 11,-5 0-22,10 0 0,-1 0 0,0 0 0,-1 0 0,0 0-22,-6 0 22,4 0 0,-2 0 11,6 0-22,2 0 22,-1 0-22,1 0 22,0 0-11,-1 0 0,1 0 11,-11 0-11,7 0 0,-9 0 0,7 0 0,-1 0 12,1 0-12,-2 0 0,-1 2 11,1 2 0,0 0 23,-7 2-34,5-3 22,-5 3-22,6-3 0,1 2-11,0 0 11,3-1-67,-1 0-359,2-2-773,1-1-2711,-1-1 3910,5 0 0,3 0 0,7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0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7 17970,'-27'85'873,"7"-15"-503,18-49-348,2-8 12,0-4 100,0-6-123,0-2-22,6-1-11,6-5-751,9-9 78,6-7-156,0-6 627,1 3 201,-7 7 46,-2 8 357,-8 4 68,-5 4 158,-1 1 10,-5 7-515,2 7 89,-1 6 23,0 2-202,1-5 68,0-6-79,0-6 0,2-3-56,2-2-101,6 0-426,5-8-392,7-4-5666,26-17 4770,13 1 1833,-9 6 374,-8 9 202,-35 13 604,-3 0-659,-2 1-282,-1 2 3430,-1-1-3542,0 1 529,3-1-136,1-1-303,7-1 11,4 0-190,9-6-67,5-3 56,4-7-291,-1 0 122,-4 2-33,-1 3 157,-14 5 34,-2 1 22,-13 4 818,-1 1-236,-5 0-133,-3 5 133,-4 3-257,-2 4-202,4 0 90,0 0-168,5-1 11,1-1 11,3-1-44,0-1 123,0-1-146,0-2 0,2-3 112,4-1-79,6-1-33,8 0 0,3-6 45,3-2-78,1-3 33,-4-1 0,-1 4-34,-1 1 68,-1 3-34,2 2 156,0 2-77,2 0 279,3 0-358,1 0 0,1 0-45,-2-1 45,-7 0-257,-5 0-539,-9 0-1288,-3 0-2185,-3 0 4269,0-1 0,0 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38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15 14574,'-5'-8'1681,"1"2"-1648,4 6-22,0 0 12,-9 10-1,1 8 180,-9 15 146,4 7-214,-3 4-123,1-1 34,-1 0-90,3-5-201,0-7-696,4-9-481,4-9-705,2-8-91,3-4 2219,0-10 0,0 7 0,0-8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38.6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91 14820,'46'-25'252,"1"-1"1,34-14-63,-49 40-55,-3 4 10,-8 3 102,-5 5-113,-8 3-11,-3 3 192,-4 0-136,-3 3 11,-8 1-55,-5 1-135,-7-1 56,2-1-56,1-5 0,7-4-68,4-5-122,4-5-662,4-1-336,0-1 830,10 0-583,10 0-706,15-6-236,9-4-1859,-7-4 3742,-4 0 0,-20 7 0,-5 2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39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10 12277,'7'-5'1558,"-2"1"-1323,-5 4-11,0 0-213,-11 22 67,3-7-78,-8 20 34,9-13-90,4-2 11,2-4 45,1-3-78,8-4 78,7-4 0,10-2-56,8-3 112,-3-10-56,0-4 67,-7-8 135,-8 0 302,-7 4 34,-5 3 67,-3 3-123,-3 2-34,-16 4-437,0 2-11,-14 3 0,8 4 0,3 4-11,6 1-123,5 4-472,7-3 203,3-1-168,12-1-102,9-3-234,17-2-953,9-2-1,9-8-973,-13-1 2834,-4-7 0,-26 9 0,-4 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39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 19 14775,'-29'82'-89,"5"-16"89,27-54 22,8-7 23,7-3-11,9-2-23,2-11 22,0-5 12,-3-14 135,-5-1 425,-9 3 415,-6 4-348,-4 7-224,-4 3-325,-6 6-55,-6 4-68,-7 1-46,-2 5 13,2 5-1031,3 4-572,8 5-314,4-1-1064,5-8 3014,5-2 0,-3-5 0,4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39.5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 18150,'1'57'231,"-1"0"0,0-4 1,-2-5-142,-3-3 109,1-5-233,1-9 68,2-10-919,1-6-1065,0-9-1355,0-3 3305,2-5 0,1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0.3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96 15359,'0'-4'1400,"0"1"-829,0 3-571,41-39-11,-22 29 0,31-29 0,-34 39 11,-4 0 145,-4 9-66,-2 6-23,-4 14-11,-1 6-12,-6 5 12,-9 3-45,-7-2 0,-8-3-45,-1-6 68,3-6-23,4-8 67,5-8-22,5-6 22,4-3-34,3-1 35,3 0 537,1 0-325,13 0 112,4 0-224,13 0-44,4 0-46,4 0-66,3 0-24,0-6-268,0-2-627,-3-6-1167,-3 0-1119,-3 2-3810,-13 1 7003,-4 3 0,-12 4 0,0 2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0.5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10 16367,'8'-6'1647,"-2"2"-1535,-6 4 213,0 0-325,-13 55-33,-1-24 10,-10 42-493,4-43-167,6-9-729,2-9-448,8-7 1860,0-4 0,4-1 0,0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0.7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19403,'26'78'-45,"19"-12"-862,-20-57-1480,22-5 2387,-22-19 0,-7 8 0,-9-8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1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18910,'90'-15'381,"-14"2"-381,-47 13 67,-6 0-55,-6 1-1,-6 7 22,-5 4 125,-2 10-147,-4 6 56,-12 6-33,-4 2-12,-13 1 213,-21 19 12,29-18-113,-3 6-100,38-23-23,8-12-22,4-3-404,1-3-929,-2-2-1928,-5-1-4594,-9 0 7866,-4 0 0,-7 0 0,0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2.0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17577,'0'25'863,"0"4"-762,0 4-101,0 3 33,0-4-66,0-4-90,0-6-303,3-7 44,6-6 102,6-4 56,8-4-56,3-9-179,2-6 134,2-9 45,-1-7 112,-4 3 112,-2 4-34,-7 7 79,-6 7-79,-4 5 90,-4 4 202,0 0 67,-1 9 0,4 3 134,1 8-89,3 0 0,3-4-57,1-5-55,2-5 111,2-4-155,4-2-57,3-1-79,14-15-22,-12 6-404,5-11-805,-16 13-360,-5 1-1748,-4 3 3317,-2 1 0,-4 2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2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0 166 17666,'5'-3'740,"-1"10"-639,-1 7 67,-2 12-123,1 3 22,-2 0-67,1-2 0,-1-6 0,1-7-33,1-6 77,0-5-88,1-2-12,1-1-269,3-8-191,2-8-481,5-12-202,2-4 493,4 2 280,4-1 426,-7 13 134,-2 1 270,-9 15-135,-4 1 90,1 1 212,0 0-369,2 6 302,1 12-291,0 0 145,0 7-145,-2-12-101,0-2 12,0-5-79,-1-3-34,1-1 67,3-2-145,4-1-11,7-7-158,1-3 90,5-6 23,-1 4 123,-1 1 0,-2 6 34,-5 3 33,-1 2 123,-1 1-67,-3 2-78,1 3-34,-3 1-11,0 1-123,-1-2-123,3-3-628,1-1-1938,11-1 829,-2-2-393,8-4 393,-5-1 1983,-3-3 369,0 2 1043,-3 3 90,-3 1 985,0-3-1355,-5 0-605,3-7-505,-7 3 34,2-4-56,-4-1 0,0 2 135,-3 0-91,0 6 248,0 2-281,0 4 56,0 2 90,-3 0 56,0 10 370,-4 7 313,3 14-560,0 6-44,2 3-158,2-5-100,0-3-46,3-10-234,19-8 88,1-8-816,20-20-303,-5-12-818,1-22-35,2-7-279,-5-4-571,-11 15 2980,-10 6 0,-12 26 0,-3 4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2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0 15415,'-1'47'-4079,"0"-10"2712,1-37 1367,0-4 0,0 3 0,0-3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2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8 16670,'-2'-5'604,"-1"3"-727,-2 15-605,1 5-1043,2 10-2105,2 0-449,4-11 4325,3-4 0,-1-10 0,0-2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2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17409,'4'44'157,"-1"-8"-101,-3-34 336,1-1-100,8-1-270,2 0 56,9-1-78,-1-2 34,-1 0-23,-1 0 23,-4 2-12,0 1-22,-2 0 23,-1 1-102,-1 3 79,1 2-863,0 3 1,2-2-1044,3-4-1276,4-1 370,-3-2 2812,2 0 0,-12 0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3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110 249 15459,'-52'83'415,"10"-12"-225,33-41-156,3-5-34,5-8-90,9-7-89,9-6-11,14-22-79,11-13 269,6-23 33,-3-13 169,-3 0 324,-9 1 203,-11 9-102,-8 7-77,-9 14-91,-2 10-224,-3 15-212,-1 6-23,-6 11 0,-3 13 0,-5 13 56,0 14-135,3 2 79,4-2-22,4-4-34,3-6-639,1-5-537,10-8-247,5-10-1009,14-5-2957,-5-7 5445,1-7 0,-16 5 0,-2-4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3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50 14529,'10'-6'1928,"-1"2"-1928,-9 4 22,0 0-22,-18 64-90,14-35 56,-14 48-212,18-56 224,9-7-12,3-7-112,9-5 146,4-8-56,-1-10 56,0-11 135,-5-10 268,-6 0 393,-6 1-113,-5 6-290,-2 4-136,0 8-257,-5 6-112,-2 6-145,-4 4-898,-2 12-189,3 7-191,3 10-1502,4-2-1266,3-8 4303,1-8 0,-1-7 0,2-2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7:43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17420,'12'18'112,"0"3"-78,-6 6-34,1 0 33,1 1-10,2-5-46,1-3 34,3-5-11,0-6 0,3-4-11,0-3 11,3-3 0,-2-8-45,3-4 34,-2-8-34,0-1 45,-1 1 56,-2 4-44,-4 5 133,-3 6-33,-4 2 11,-2 4 69,0 6-58,-1 5 12,1 7 22,1 5-157,3-3 11,2-3 12,3-3 11,4-8 179,1-2 44,4-4-245,3-8 44,0-8-22,0-9 56,-4-3 269,-5 2-292,-5 7-78,-7 5-404,-1 4-749,-2 6-2713,0 1 3866,-3 3 0,3 0 0,-4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4.4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13868,'-15'50'106,"1"-1"1,-9 45-73,22-29-57,1 1 23,0-4-33,0-4 22,0-7-976,3-8-828,0-9-2376,1-16 4191,-1-8 0,-2-10 0,-1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4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75 13263,'59'-22'-4,"0"0"0,-4 2 1,-6 9 3,0 27 538,-3 11-68,-10 15 203,-6 10-270,-11 4 146,-9 2-101,-6-2-33,-5-4 89,-11-3-134,-8-4-135,-15-3-111,-6-3-91,-1-5-33,0-4 0,8-10-381,8-6-538,14-8-1120,5-4-1715,7-3 3754,7-7 0,-6 6 0,5-6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5.3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0 115 14182,'13'5'1098,"-3"-1"-403,-10-4-617,0 0-33,7 40-23,-7-25 23,4 27-34,-9-38-11,0-3-313,2-7-35,1-11 35,2-9 89,7-12-102,8 2 169,12 1 12,11 8 44,5 6-112,5 10-347,1 5-560,-1 4-359,-1 2 201,-5 0 113,-6 2 717,-6 4 448,-11 1 235,-6 3 897,-9 0 44,-3-2-168,-1 2-178,-6-1 32,-3 3-189,-6-1-180,0 3-180,1-2-88,3 2 66,4 1-112,4 1-44,2-1-90,1-1 22,9-4 56,5-4-56,11-3-44,3-3 66,-1-8-66,-3-4 100,-8-8 449,-8-1-113,-4 0 90,-4 3-370,-5 0-157,-7 5 1,-10 1-23,-6 7-79,-1 2 79,4 3-481,6 7-528,10 0 91,5 8-561,9-4-617,13-3-246,11-5 2342,3-3 0,-10 0 0,-12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5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11280,'14'0'3866,"-2"0"-3609,-3 71 135,-7-19-370,2 5 1,-3 2-12,-8 23-22,-3 1 0,1-2-191,3-7-257,4-15-382,1-16-313,1-15-269,0-16-302,1-9-886,3-21 1580,3-13 1031,-2-8 0,-1 10 0,-4 14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3.8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13891,'1'88'1572,"1"-1"0,-1-7 1,0-11-1573,0-18 0,1-11-78,1-14-79,-1-12 22,-1-7-224,-1-6-705,0-2-124,0-12-436,0-4-438,0-14 1065,0 1 650,0 0 347,0 5 716,0 5 394,0 7-360,0 5 214,1 4-134,6 3-226,2 1-447,8 0 426,0 0-168,3 1-371,1 0 528,2 1-528,4-1 68,1-2-22,3-9-90,-2-5-11,1-9-101,-6-2-224,-4-2 134,-9 4-134,-5-2 191,-4 4 110,-2 2 70,0 5 88,-3 5-56,-2 5 23,-3 3 290,-2 7-66,0 12 156,0 12-43,2 13-248,4 5 0,2 1-112,5 11-145,7-22 78,7 0-168,6-28 134,3-4-414,1-11 123,2-8-101,2-10-795,1-9 1165,0 0 56,9-5 89,-15 15 79,1 0 281,-16 19-35,-5 2-212,-1 2-23,1 0-179,2 0 527,16-4-515,0-5 10,16-4-22,-4-3-90,3 1 11,0 0-33,-1 3 56,-2 1-157,-6 4 135,-4 4 78,-9 0 0,-5 1 45,-5 1 56,-2-2-90,0 1 67,-1-2 135,-2 1-191,0 0 170,-2 1 200,0 2-269,5 2 67,4 6-156,9 5 89,6 6 67,10 1-190,5 0 90,4 0-90,-4 2 0,-6 1 314,-10 5 78,-12 2-45,-6 5 146,-16 1-370,-9-2-33,-14-3-90,-6-8-2173,-9-8-1301,20-7 3474,1-5 0,24-3 0,3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5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0 121 12568,'0'-66'2947,"5"13"-2275,7 52 35,8 1-327,9 0-312,2 5 88,0 1-156,-3 6-44,-7-1 44,-6 0 0,-7-1 22,-5 1-4526,-35 10 1769,23-12 2735,-24 6 0,32-15 0,1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6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38 630 14092,'6'0'2196,"0"0"-1725,-6 0-325,0 0-101,-22 61-45,16-39 22,-15 46-22,28-55 157,6-7-157,12-2-146,6-7-179,4-12 135,-1-9 190,-2-12 112,-11-1 1670,-6-28-1547,-9 35-224,-21-10-89,5 52 44,-12 9-100,13 6-214,5-3-89,3-4-56,3-7 213,10-5-404,7-5 91,12-2-114,5-5-435,0-8-136,3-9 875,-3-7 403,-2 0 56,-7 2 370,-5 6 527,-8 8-24,-7 4-447,-4 5 11,-3 2 437,0 11-291,0 8-102,0 11-66,0 7-258,-1-1-11,1-4-202,-1-7 0,1-8 90,18-8-90,-1-10-12,21-14-470,-2-12 236,4-15-326,0-6 337,0-1 224,-6 2 22,-6 9 101,-8 10 964,-10 11-852,-4 10-157,-5 5 516,-1 17-68,0 9-212,0 13-135,0-1-90,0-3-55,0-10-34,2-7 22,15-8-11,1-5-448,17-17-236,-1-8-392,4-20-381,1-6-335,1-9 122,-4-3 656,-14 16 0,-1-1 1014,5-20 504,1-14 516,-17 41 56,-6 11 134,-1 13-347,-3 6-247,0 7 986,0 9-862,0 15-68,-2 19-246,-4 21 45,-3 13-236,-6 9-632,1 0 397,1-7-124,2-12-22,3-12-1859,0-8-371,2-23-470,1-5 2846,2-20 0,1 2 0,1-2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6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1 152 19414,'59'-35'-893,"-1"0"1,-3 3 0,-7 7 892,-10 10 0,-14 8 0,-18 4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8.7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33 13700,'0'-4'1154,"0"1"-728,-7 57-303,1-22-33,-6 42-90,1-39 0,2-6 101,2-8-90,3-8 34,2-8 380,1-3-335,4-15-79,5-3-11,8-17 56,9-1-67,8-3 11,8 1-213,6 3-123,3 4-941,4 5-673,1 5-526,-17 8 2476,-3 5 0,-26 6 0,-2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9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112 142 14663,'11'0'3104,"-3"0"-2789,-8 0-304,0 0 168,-45 58-179,26-26 0,-32 44-78,41-46 22,6-9-248,3-10-177,7-5 447,8-5-11,9-5-33,7-8 78,-1-4 157,-1-5-146,-6 6 269,-5 2 202,-7 8-235,-5 1 134,-3 3-113,-2 1 237,0 6-158,0 5-313,0 7-12,0 2-212,8-2-147,2-7-32,14-4 21,7-17-481,10-11-841,10-20-627,-13 1 0,1-3 258,18-30-1490,0-4 3529,-32 31 0,-20 32 0,-1 2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9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149 0 13117,'-15'75'1277,"1"0"1,-1 0-1,-5 28 1,0-13-1199,-7-6-180,6-22-281,11-20-995,4-22-158,5-11-1939,1-11-874,0-11 4348,0-7 0,0 4 0,0 4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49.6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1 258 19056,'69'-15'-448,"-6"2"-606,-29 13-637,4 0-57,1 0-426,-1 0 863,-4 0 1132,-8 5 179,-8 6 2437,-21 46 0,-10 9-2437,11-17-23,-11 16 1,1-8-11,12-44-68,2-9-225,9-10-66,10-16-1423,13-19 874,8-18-22,3-12 627,-3-2 336,-6-1 705,-6 9 1166,-8 9 303,-7 15-448,-7 15-549,-4 11-1177,-4 9-203,0 4 158,0 2-705,0 4-1043,-3 8-1042,3 6-1815,-2-1 4650,2-1 0,0-12 0,0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50.4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1 16658,'-35'60'168,"0"-1"0,5-4 0,7-8-246,17-17-437,5-7 10,6-9 494,9-7-191,8-7 191,10-16 0,1-8 11,-4-14 470,-5-3-312,-7-1 312,-7 3-55,-5 2-281,-3 10 0,-2 8-134,0 11-212,0 4-763,0 4 874,0 9-347,0 1 168,2 9 246,4-5-548,7-2 312,8-7 203,7-2 67,5-3-78,1 0 33,-2 0 45,-6 0 145,-7 0 405,-8 6-124,-6 3 111,-3 8-256,-2 1 178,0 0-89,0-3-236,0-5 247,0-6-247,0-1 371,0-3-247,6 0-102,17-16-156,2 5 0,13-12-89,-10 14 89,-4 3 0,-4 5-23,-5 1 68,-4 0-78,-1 4-348,-2-3-393,5 3-335,1-3-740,7-1 830,5-5-718,3-3 1613,-2-3-357,-5 1 1803,-10 5 504,-5 2-795,-7 3 68,0 8-495,-3 4 12,-2 7-234,-1 1-281,-1-2 179,4-4-314,1-6 1,2-3-79,0-4-90,7-1-124,4-2-570,7-3 291,2-3-504,2-2-695,1-3 527,3-3-1558,-7 2 2835,-1-3 0,-12 10 0,-1 1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50.6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 18451,'1'56'186,"0"1"1,-2-1 0,-3-2-187,-18 31-1295,-3-3 118,1-8-1185,0-11-3342,8-29 5754,3-11 1,9-22 0,2-1-1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18:51.3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0 119 18451,'73'4'519,"0"0"0,12-4 1,3-2-520,-21-1 0,1-1 0,4-2-1717,13-1 1,5-1-1,3 0 1728,-13 2 0,4 0 1,1 0-1,2 0 33,-9 1 1,2 0 0,1 0 0,2 1 0,1-1-276,9 1 1,1 0-1,2 0 1,2 1 0,0-1 192,-10 2 1,1-1 0,0 1-1,2 0 1,0 0 0,0 0-62,5 1 1,0 0 0,1-1-1,0 1 1,1 1 0,0-1-40,-13 0 0,2 1 1,-1-1-1,0 1 0,1 0 1,-1 0-1,0 0-171,13 0 1,0 0 0,0 0 0,-1 0 0,1 0 0,-2 0 278,-2 0 0,-1 0 0,0 0 1,0 0-1,-2 0 0,0 0-12,-5 0 1,-1 0 0,-1 0 0,0 0 0,-2 0 0,-1 1 7,9 0 0,-1 0 1,-2 0-1,-1 0 1,-1 0-126,10 0 1,-2 1 0,-2-1-1,-3 1-827,15 0 0,-4 1 0,-11 0-908,-4-1 1,-14-1 1893,-2 1 0,-76-2 0,-20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6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38 247 17465,'-21'5'1065,"5"-1"-651,16-4-212,18 0 122,6 0-301,24-3 67,4-3-90,11-5 0,5-4-45,0-3 45,-4-1 0,-9 2 0,-10 3 23,-12 2-114,-9 5 47,-10 3-259,-6 1 292,-5 2-1311,-2 1 1232,-1-1-22,-3-1-22,-4-4 122,-4-3-212,-3-2 180,-2-3 32,2 2 24,-2-1-35,3-1 23,2 3 0,3 1 202,4 2-113,2 3-89,2 1-44,0 3 66,6 1-22,2 0 0,7 0 67,4 0-67,2 0 0,1 2 0,-1 0 79,-1 2-46,-5 3 34,-1 2 169,-4 5-124,1 4 45,-4 4-146,-1 4-11,-4-1 202,-1 0-191,-1-5 12,0-3 44,0-5-22,0-5 235,0-4-56,-1-2-56,-3-3-168,-2-10 0,-2-5 0,0-12-90,1 1 90,1-1 0,1 5 22,2 4-55,0 2 22,-1 4-23,2 1 23,-2 6-68,3 3 35,-1 3-124,1 1-1177,0 0 213,-1 5-582,2 7-1121,-1-1 2835,0 5 0,1-11 0,0-1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2.6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18563,'37'4'795,"2"0"-716,3-2 11,3 0-90,3 0 0,0 2 0,0-2-34,-3 3-213,-4-1 169,-6 1-101,-6 2-280,-7-1 201,-7-1-415,-5-1-537,-5-3 157,-3 0-3070,-2-1 2128,-4-7 113,-4-2 717,-4-7 1165,-1 1 0,6 6 0,2 3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3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52 7638,'-3'-10'6230,"1"1"-5423,0 7-415,2 1-380,-2-2 167,2 0-78,0-1-68,7 0 23,4-3 23,7 3-68,-2 1 22,-2 2-33,-5 1 348,-2 0-12,-1 7 11,-2 4 180,-2 10-326,-1 3 124,-1 2-190,0 0-124,0 0 134,0 8-145,0-10 0,0 7 68,0-13-68,0 0 0,-1-3-22,-2 6 22,0-11 0,-1 2 56,3-8 0,0-3 78,0 0-134,-2-1 12,-2-4 21,-2-7-33,-2-5 0,-2-8-11,-1-1 112,0 0-101,-1 1 0,2 3-23,3 2-66,4 3 89,1 3 0,3 2-45,0 5-168,0-1 0,0 6-1905,0-1 348,7 2-942,-2 0-1938,5 0 4650,-5 0 0,-2 0 0,-2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4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16120,'-1'50'779,"1"1"0,-1 40-476,1-33-225,0-2 90,0-5-168,0-4 56,0-9-112,0-8 56,0-9-67,3-6 11,2-9-169,5-2-234,7-4-437,7-7-359,8-9 325,6-11-236,0-8 662,-2 2 415,-4 2 55,-10 8 34,-5 5 269,-9 6 201,-3 6 136,-4 3-539,-1 3-157,-11 0 113,0 0-23,-13 0 33,-1 4 1,1 2 347,1 4 33,7 0-32,5-1 346,6 2 202,4 2-157,3 6-33,11 6-427,7 4 79,15 1-358,7-2-23,4-5-22,3-6-2634,14-7-1567,-30-4 4212,3-3 0,-34-3 0,-2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5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5 14238,'-3'-2'1569,"1"-1"-1009,2 3-179,-11 15-269,5 4 437,-8 16-191,8 1 13,4 2-349,0-2 90,2-4-224,1-5 101,5-6 11,5-8-23,5-5-111,6-6 44,3-3-280,5-11-448,4-5 426,0-11-101,0-4 247,-3 4 212,-5 1 68,-6 9 66,-7 4 136,-6 7-124,-4 4 156,-3 2 730,0 1-808,0 11 90,0 0-112,0 11-133,0-6 88,2-2-123,2-4-45,3-3-79,1-3-503,4-2-23,3-2-414,4-4-617,5-7-67,2-5 426,-1-6 414,1 3 561,-6 3 347,-4 4 268,-6 5 607,-4 4-203,-4 2 2129,-1 1-1971,-1 5-304,0 3 101,1 5-89,1 1-157,1-3 34,1-3-415,0-3 0,2-3-23,0-1 12,3-1-202,4 0-548,4-3-170,6-6 304,2-6-23,2-1 583,-3 0 22,-2 5 90,-5 4 201,-6 4 135,-2 2 146,-5 1 403,1 2-392,-4 4-90,3 4-101,-2 4-224,2-3 68,1-1-225,0-6 12,1-1-393,1-3-492,5 0-527,2-4 1434,11-10 0,-13 7 0,3-5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5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12893,'23'53'-829,"-7"-7"0,-13-52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5.8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7100,'-18'42'0,"4"-9"0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6.3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 13812,'-10'5'1042,"2"-1"-907,8-4 425,-41 57-370,24-25-10,-29 44 88,39-42 47,4-6-315,3-7 0,1-8-91,6-6 91,7-5-504,9-4 124,3-9 32,4-3 348,-5-7 124,-4 5-24,-6 5 102,-9 6-23,-2 3 505,-4 9 324,0 13-605,-3 15-122,-5 20 178,-6 10-414,-4 9 168,-2 1-213,5-3 112,1-7-213,7-10 101,1-13-571,5-11-494,0-16-1254,1-6-4908,0-8 7227,0-11 0,0 7 0,0-7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6.4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0 156 16154,'0'-5'1468,"0"1"-1715,62-21-604,-24 6-91,9-1 1,-1-2-4930,-10 0 5871,-1-1 0,-26 15 0,-1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7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0 210 18933,'1'65'840,"0"-13"-828,0-48-124,40-19-214,-15-1-155,32-16 391,-27 7-44,-2 3 134,-6 7-68,-7 5 147,-6 6-79,-5 3 224,-3 1-112,-1 0 123,2 5-235,1 1 0,1 4-34,2-3 124,1 0-101,1-5 11,6 1-202,4-3 191,4 0-459,7 0 223,1-4 247,2 1-78,-1-5 78,-1-1 0,-1-2-67,0-2-1,-3-3 68,-2-4 0,-3 0-44,-4-3 44,-4 2-45,-4-2 34,-4 3 11,-4 2 179,-2 5-179,0 7 11,-6 3 179,-4 9-78,-9 8 336,-1 12-11,1 10 426,2 20-717,9-16-12,2 10-134,13-23-78,11-8-113,14-9-604,14-5-1267,9-11 2062,-5-10 0,-18 7 0,-14-7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8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13801,'4'-3'3473,"-1"1"-2217,-3 2-1200,1 35 145,-1-8-55,1 27-45,-1-20-45,0-7-12,0-7-44,0-7 0,0-9 56,0-2 23,0-2-303,4-15 190,5-4-403,8-18 202,4 2 78,2 5 157,0 5-44,-1 10 88,-3 4 35,0 8 257,-3 1-291,-3 4 235,-2 10-157,-3 5-56,-4 9 45,0-2-112,-2 2-56,-1-10-605,3-3-583,-1-10-1378,4-3-1154,-2 0 3776,3-4 0,-5 3 0,0-3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7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3 105 13980,'-1'7'919,"0"-2"-258,1-5 617,0 0-1245,36 10 124,-19-8-101,29 2-22,-31-15-68,-3-7-78,-4-2-157,-4 1-336,-3-1-112,-1 3 661,-3 3 56,-5 6 45,-5 4 246,-5 3-190,-1 6-12,-1 12 158,2 10-236,3 13 179,8 5-178,3 2 179,23 14-191,4-20-415,23 2-101,3-30-806,9-7-773,3-12-471,1-14 2566,-18-3 0,-15 3 0,-21 9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18.8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0 252 13532,'7'5'3989,"-2"-1"-3305,-5-4-438,0 0-246,58-32-78,-33 10 67,44-26-90,-49 19-168,-6 2 235,-4 3-213,-6-1-111,-2 4 257,-2 4 11,-3 7 90,-7 5 157,-5 8-34,-7 13 314,2 11-223,3 18 77,5 7 291,6 4-514,4-2 100,9-7-45,9-8-112,11-14-22,11-12-314,6-7-1389,8-13-1692,1-11 3406,-15-4 0,-11 3 0,-20 9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3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15952,'-11'89'874,"3"-4"-448,8-19-359,0 4-11,0 3-22,0 1-34,0-3-67,0-7-292,0-9-526,0-14-179,0-12-1346,0-10-615,0-11 3025,0-5 0,0-3 0,0-1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3.3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82 16804,'50'-18'33,"-1"1"1,36-11-1345,-48 19-1501,-5 4-1939,-12 1 4751,-6 3 0,-11 1 0,-2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3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13341,'10'0'2354,"0"47"-2074,-10-16 0,1 39-146,-1-27 79,0-4-213,4-4 0,3-7-33,7-10-113,3-5 146,4-9-124,1-1 91,4-13-102,4-8-313,3-12-56,0-8 415,0 1 44,-7 5 45,-8 9 101,-8 9-68,-5 8 68,-4 4-11,-1 2 145,0 5 146,0 8-292,0 9 124,0 2-168,0-2 22,2-8 236,3-4-202,4-6 112,4-2 33,4-2-201,4 0-11,2-6-34,3-5 56,-1-6-45,-1-5-11,-2 2 0,-3-1 33,-3 5-33,-7 4-683,-3 5-1042,-4 3 279,-2 3 1,0 1-1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4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 18250,'0'9'1467,"0"-2"-1467,0-7-1165,0 0-1177,-6 1-4112,4-1 6454,-6 2 0,7-1 0,-1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7.0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52 11739,'-8'4'2409,"2"-1"-2062,6-3 685,0 0-864,-6 1 168,5-1-269,-6 1 235,7-1 80,0 0-226,8 3-77,7-2 156,13 1-201,10-1-34,8-1 0,5 0 89,1 0-190,-1 0-11,-6-2-268,-6 0 21,-9-3-403,-8 1 280,-8 1 247,-6 1-79,-5-3-1098,-2-1 68,-1-2-3654,-7-4 4998,1 4 0,-2 0 0,4 6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7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 6927,'0'-8'1502,"0"2"483,0 6-1761,0 0 570,16 0-682,-4 3 296,13 4-408,-9 5 1446,-3 4-1401,-4 3 56,-4 2-12,-3 3 1,-2 3 290,0-2-268,-7 1-56,-1-4 101,-6-3-123,1-4-34,4-6 112,2-2 67,2-5 158,4-1-337,0-10-67,1-6 179,0-10 22,0-6 224,1 3-178,2 1-169,2 5 269,2 4-247,-2 3 12,-1 2-34,-2 5-22,-1 3-101,-1 3-2779,0 2 292,0 5 2599,0 2 0,0-1 0,0-1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8.0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3 13544,'5'-2'1949,"-1"1"-1591,-4 1 46,0 73 22,0-30-370,0 8 0,-1 2 347,-4 4-235,1-3-90,-1-3-55,2-10-23,2-10-269,1-9-157,0-10-593,0-7-237,0-5-805,1-16-1603,2-2 3664,0-13 0,0 16 0,-1 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38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 0 13577,'-85'18'-762,"7"2"549,42 7 112,1-3 79,5-4 22,7-6 0,10-6-23,7-5-257,5-2 392,13-7-89,3-2 257,14-6 190,-3 2 237,2 3 99,-3 5-324,-1 1-112,-2 3 257,-3 0-212,-1 8 156,-1 1-436,-2 7-135,1-1 100,0-1-100,1-2-22,2-3-841,1-1-1053,2-4-3025,-6-1 4941,-3-3 0,-9 0 0,-2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1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13454,'7'-7'1804,"0"2"-1804,-7 5 414,0 0-335,1 16 111,-1-2 45,1 14-123,-1-3-67,0-2-34,0 1-11,-1-3-67,-1-5 56,0-6 0,0-5 11,2-3 0,0-2-168,0-6 145,0-8 23,0-11-67,8-5-23,5-1 46,9 3-91,3 5-55,4 3-79,3 6-303,1 7-122,-1 3-561,-2 4-605,-2 0-2544,-11 0 4404,-4 1 0,-11-1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8.4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38 14686,'-21'18'2342,"4"0"-2364,15 0 22,1-3 0,1-5-90,0-4 23,9-3-34,3-3 45,9 0-213,2 0 257,-2-3-55,-2 0 67,-4-1 90,-5 1-78,-5 2 480,-3 1-469,0 0 33,1 1-56,5 2-112,4-2-258,4 1-627,6-2-124,6-6-1142,6-8 459,4-8 1804,-1-3 0,-5 2 325,-10 8 1210,-11 6-213,-4 6-605,-6 2 460,0 1-718,2 7-11,-1 5-201,3 7 134,-1 4 67,-2-1-56,1 1 12,-3-1-203,0-3 180,0-1-258,0-3-100,0-3 33,-1-4 22,-3-4-55,1-1 100,-2-3-123,3 0-157,-1-3-459,3-6-247,-1-9-179,2-9-504,10-4-359,14-4 1423,1 13 482,6 2 101,-14 16 291,-4 3 527,-2 1 22,-1 5-45,1 5 12,-1 6-325,4 4-124,-2 0-279,2-3 145,5-3-225,-3-6 124,4-4-201,-3-4 44,0-6-134,1-8-56,6-18 78,-8 6 11,-1-1 34,-8 19 45,-4 5-11,0 3 358,2 15-146,1 13 45,2 25 46,1 15-113,-6-13 0,0 1-168,1 27-23,-3-30 1,-1-3-68,-5 8 34,-6-9-380,-5-8-181,-4-11-805,1-12-8465,-1-8 9235,9-18 0,1 5 1,8-7-1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2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12535,'6'0'325,"-2"0"303,-4 0-528,-17 53-21,11-23 22,-11 41-101,15-41-45,2-7 45,6-11 67,6-6 146,6-5-135,5-11 12,-3-5 100,-1-11 213,-4-6 169,-7 3-292,-2 1-67,-5 5-213,-1 3-67,-2 6-202,-7 4-505,-6 5-469,-5 3-325,-1 3-707,8 3 2275,4 2 0,7-2 0,2-1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2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19 14148,'6'-10'1423,"-2"2"-1400,-4 8 178,0 0 35,2 29-180,-2-5 336,0 28-123,-3-11-56,-3-1-135,0-3-67,1-7-22,3-5 0,1-10-56,1-6-34,0-6 179,0-2-55,6-15-23,4-2-56,7-15-11,4 5 67,0 1 33,0 6-33,-2 4 79,-4 5 33,-2 6 89,-3 2-111,0 2-45,-1 0-23,-2 1 34,-1 7 67,-4 5 90,-1 8 34,-1 1-56,-8 1-191,-7 0 22,-8 1-22,-4-3-112,3-4-180,7-5-100,6-6-112,7-4-2566,4-6 907,12-7-918,-2-1 3081,10-4 0,-12 8 0,-1 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3.6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5 329 17554,'-3'78'325,"2"-13"-325,0-42 0,1-9-45,3-8-11,6-4-11,6-2-123,6-11 55,0-4 91,0-13 44,-3 2 33,-2 3 180,-6 7-45,-4 7 34,-4 6-168,-2 2 324,0 6-66,0 9-80,-1 8-133,-2 9-1,0-1-78,-1-4-11,3-6-101,1-10-370,3-4 68,11-5-304,8-15-761,18-7-302,7-17 671,7-5-436,1-2 572,-2 2 974,-9 4 201,-11 7 1334,-12 9 448,-12 8-391,-6 8-752,-3 4-470,0 3 470,-5 0-492,-2 9-225,-5 6 11,2 9-122,4 2-1,2 9-11,6-10-45,7 5 34,6-15-101,6-2 22,-2-4 34,-4-2 23,-8-1-12,-2 0 45,-5 2 425,-15 6-380,2-5 34,-11 0 21,7-6-100,6-3-347,4-5-606,5-7-178,8-9-23,11-11-796,13-7 482,14-7 0,7-6 281,4-4 492,2-1 695,-1 4 1916,-6 7-448,-11 10 1680,-9 13-2699,-15 12 682,-7 11-100,-8 20-437,-7 12-224,-6 21 11,-7 7-124,-2 4-167,3 0-90,3-10-34,3-9-570,5-14-3285,4-15-1724,3-7 5613,1-14 0,0-3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0:43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10 112 15515,'-5'0'3351,"1"0"-3206,57-14-145,-10-1-11,47-14-986,-28 6-3093,-22 6 4090,-14 7 0,-22 7 0,-4 3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52.5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10 398 13140,'-5'0'773,"1"0"-291,4 0-370,13 4 33,0-5-134,13-9 90,-4-12-101,3-14-45,-3-6 34,0-3-202,-4-3 191,-7 0-12,-3 5 34,-6 4 34,0 11-34,-2 8 0,0 8-45,0 6 124,-3 4-68,0 2 11,-3 0 34,-1 7 157,1 6-67,0 11 414,1 28-403,2-4 168,0 20-101,3-15-213,0 0 79,0-5-90,7-4-67,3-9-1,19-2-144,-5-17-136,10-2-245,-7-13 21,0-3-739,1-8-504,-1-4-717,-9-3 2532,-4 0 0,-10 10 0,-2 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5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0 192 10966,'8'-2'2499,"-2"1"-1905,-6 1 156,0 0-503,40 0-224,-21-4 44,31-5-56,-29-9-11,-2-5 0,0-3-56,-6-1-11,-2 3 67,-6 2 0,-2 5-45,-3 6 0,0 6 90,-3 3-34,-6 5 236,-5 10-113,-7 10 34,0 12-56,4 6-101,6 0 45,6-1-56,4-4-45,5-7-22,8-8 134,10-9-134,11-6-134,6-4-651,6-12-560,3-10-482,1-15-941,-1-8 2835,-17 9 0,-11 11 0,-16 14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53.4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45 142 15247,'-24'-12'369,"6"7"-358,16 28 23,2 2-34,0 2 0,6 1-34,4-3 34,7 0 34,3-4-23,0-1 12,-1 0 33,-5-3-56,-4 3 123,-5-1-45,-3 1 314,-3-1-302,-8-3 34,-2-3 10,-8-6-134,3-3-11,2-4-224,6-14-124,3-9 179,4-22-301,14-7-147,6-7-22,32-22 594,-10 25 34,11-10 44,-22 35 505,-5 5 179,-13 15 100,-4 1-491,-8 10 43,0 0-190,-4 0-78,-2 0 178,-4 5-268,2 3 56,2 5-123,4 2 78,1 0-11,3 1 12,8 1 32,5 1 12,6 0-56,0 2 0,-4 0-56,-3 1 112,-6-1-56,-3 0 112,-6 5-212,-9-4 100,-4 2-370,-6-10 34,2-5-829,3-4-359,4-3-2298,5-1 3822,4-5 0,2 4 0,0-5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53.7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15135,'-1'63'250,"-1"0"0,1-2 0,0-5-60,1 17-190,0-4-78,0-10-101,0-12-560,0-16-203,0-15-223,0-8-1906,0-14 3071,0-7 0,0 5 0,0-5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54.0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16602,'96'-16'146,"-15"2"-146,-51 14 146,-8 3-113,-7 6 124,-8 7 0,-4 6-112,-8 6-45,-10 0-90,-9 3-448,-8-3 247,1-6-617,6-9 213,8-7-1288,9-5-527,4-10-1546,10 0 4056,3-9 0,-2 10 0,2 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1:55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89 340 17946,'-33'45'740,"6"-1"-448,12-9-147,7-3-66,3-5-12,4-5-67,1-6 0,3-6-90,8-5 90,5-4-67,10-7-56,2-8-124,2-9 191,-1-6 34,-2 1 22,-2 3 22,-8 5 68,-2 5-56,-7 6 313,-3 5-269,-3 3 281,-2 1-124,0 9-167,0-1-68,0 5 0,2-6-124,2-3 102,5-3-303,5-1-146,7-3-44,6-8-651,5-6 91,3-8 313,1-1 314,0 4 346,-5 2 35,-4 10 67,-10 3 505,-5 6-292,-7 4 638,-3 15-514,0-2 99,-2 11-234,-2-13-79,1-3 191,0-7-180,0-2 113,1-2-336,1-10 22,7-2-371,7-11-32,9 2 335,6-1-571,4 1-212,2 1 66,1 2-1255,7-4 886,-15 10 907,-1-2 314,-19 10 628,-5 2 380,-3 1 583,-1 1-392,-4 0-381,-4 5-123,-5 6-101,-2 8-281,-1 5 181,2 1-125,2 0-290,5-4 78,4-4-157,2-6 0,1-4 67,0-3-56,8-3-22,5-2-79,10-10-179,4-4 236,-2-8-102,1-1 135,-4 5-56,-1 2 90,-6 7-34,-3 3 45,-5 5-23,-4 1 225,-2 1-236,0 7 0,-1 3 202,0 6-180,0 2 68,0-4-101,1-2 90,1-4-135,1-5 45,0-1-56,1-2 0,2 0-202,3-3-89,6-8-135,4-8-67,6-6 168,1-1 168,3 5 213,5 4 45,-12 8-45,1 3 280,-15 6 0,-3 0 101,-2 6-168,0 3-78,-2 5 313,1 7-280,-2-8-22,2 1-79,0-10 34,0-2-101,1-1 0,2-1-12,3 0-55,4-10-280,5-3-359,18-23 370,-6 9 212,11-6 124,-16 17-67,-4 6 190,-7 5-55,-4 4 335,-4 1 314,-3 10-560,-1 0-11,0 9 167,-1-6-290,3-2 44,-1-6-56,0-2 79,3-2-180,0-1 68,6-2-505,4-9 46,7-7-1850,19-21 1760,-6 8 10,12-5 505,-18 17 56,-6 4 101,-8 5 818,-6 3 67,-5 4-34,-3 1 594,-1 2-1490,2 0 23,7 0-79,7 4 11,12 6 90,8 8-67,3 8-34,2 2 0,-9 3 213,-9 1-68,-12 2 79,-7-1 124,-16 4-337,-13-5-22,-21-3-213,-10-7-1345,-7-10-1714,19-6 3283,7-5 0,26-1 0,3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9.2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24 12322,'-6'6'773,"1"-1"-650,5-5 247,0 0-224,-13 61 347,10-31-482,-9 47 22,14-48 169,7-8-191,5-4 68,7-9-79,1-4 33,-1-5-100,-1-12 45,-4-7 22,-3-12 156,-6-5 68,-4 1 35,-3 2-259,-7 4 33,-4 5-33,-9 4 0,1 5-33,2 6-102,4 5-89,7 3-79,2 6-145,4 8-426,0 6-347,10 7-852,8-4-1199,4-9 3272,1-6 0,-14-6 0,-3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25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5 12266,'-12'1'1737,"3"0"-1222,9-1-706,0 0 191,-9-3 0,6 2 101,-8-2-11,7 3-90,-2 3-23,3 3 12,-1 4-112,3-1 78,0 1-156,1-4-169,0 0 337,0-2-79,0-3 100,4 0-21,1-1 66,3 0-33,0 0 12,-1 0 10,-2 0 79,0-3-56,-4-3 190,0-1-123,-1 1-34,0 2-44,-3 3-68,0 0 34,-2 1 0,0 0 0,2 0 0,-2 3-78,2 2-303,1 2-213,1 1-90,1-2-22,2-1-246,7-3 952,5-1 0,-3-1 0,-1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3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142 28 12064,'0'-7'1356,"0"0"-583,0 7 1,0 0-405,-24-13-22,10 18-55,-19-6-24,17 24-189,2 4 101,0 5-180,2 2-34,4 1 23,4-3-57,1-5-89,3-6-44,6-4-225,6-8-471,11-3-88,11-4-1458,7-9-1434,-6-2 3877,-4-8 0,-20 8 0,-4 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4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84 12344,'9'9'2151,"-2"-2"-2050,-7-7 11,0 0-22,9 8 23,-5-6 189,7 5-179,-5-7-22,2 0-101,3-5-302,1-3-114,-3-4-166,-2 1 381,-3 1 44,-3 4-112,-1 1 269,0 3 45,-8 0 67,-1 2 168,-7 0-56,-2 7 44,0 4 57,-1 10-202,4 2 80,4 2-46,6 9-23,3-8-33,10 4 22,7-14-123,14-6-11,7-5-247,7-3-639,4-14-626,6-6-404,1-16-202,-1-6 179,-4-2 1950,-5 2 78,-8 6 1289,-10 11 191,-11 8-538,-8 10-382,-6 3 270,-1 2 481,-2 11-627,-5 4-392,-5 13-79,-1 0 180,-1-2-415,5-4 45,2-7-79,2-3-11,3-6-11,1-3-1143,1-2 785,5-5 358,4-4-45,8-4 101,4 1-23,0 3 158,2 4-90,1 2 168,2 2-235,4 0-23,-2 0-22,1-2-348,-4-2-1703,-3-4-896,-11 1 2958,-3-2 0,-8 5 0,0 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4.6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16232,'0'97'930,"-5"-6"-907,-8-33 33,-3 0-101,0-4 45,3-8-661,3-11-415,3-12-1221,3-12-807,2-6 3104,2-8 0,0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5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0 227 12960,'5'-3'2567,"73"-3"-3285,-40 2 91,60-3-382,-55 2-380,-2 2 582,-6 1 807,-5 0 23,-10 1 369,-5 1 762,-10 0-145,-1 0 279,-4 3-134,-2 9-313,-7 6-270,-4 7-190,-4 3-78,1-4-135,7-5-168,2-8 0,6-6-23,0-3 35,1-2-24,6 0-313,9-11-459,11-6 269,10-9 32,1-2 483,-1 7 23,-4 5 22,-8 7 145,-7 4 617,-6 3-247,-6 2 68,-2 1-225,-2 8-100,-1 3-68,0 6-213,0-3-22,0-5 0,0-5-101,3-3-89,4-2-247,9-1-516,10-10-1007,9-7 33,8-9-46,2-4-447,1 5 2319,-7 5 101,-9 9 1782,-12 7 11,-8 4 1254,-7 22-2206,-8-1-214,-2 17-268,-3-11-112,0-7-247,3-5 0,3-8 179,2-3-516,2-6-592,0-11-405,4-11 12,3-12-269,6-6 269,4 2 773,0 4 549,0 6 560,-3 11 527,-2 7 1097,-2 7-1466,-4 5-24,2 13 13,-3 3-371,1 12 22,-1-2 12,2-1 168,3 5-527,-3-16 124,5 3-124,-4-15-22,6-1-23,5-5-212,7-6 156,6-6-56,1-1 146,-2 6 269,3 5 34,-11 8 89,-1 12-157,-13 9 135,-3 9-370,-4 4-45,-1-4 22,-1-4-895,0-9-1177,3-6-3217,0-6 5312,3-4 0,-3-2 0,-1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5.8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0 17566,'-6'52'184,"1"1"1,-8 43-230,1-33 12,-3-3-169,-2-3-156,4-13-740,2-10 179,5-15-817,1-10-1571,4-9-1151,0-10 4458,1-7 0,0 4 0,0 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6.1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49 17364,'90'-32'964,"-12"15"-953,-44 32 135,-2 8-79,-5 2 11,-6-2 1,-8 0-1,-7-1-100,-4 0 55,-9 1-66,-8-2 10,-9-4-268,-6-6-168,1-6-561,3-8-739,6-11-191,9-7-638,5-12-2353,6 10 4941,4 1 0,-3 15 0,4 2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6.7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16894,'17'63'235,"-3"-13"-235,-14-49-258,0-1-123,0-4-258,0-5-223,9-3-471,6-5 223,13 3 505,4 1-303,6 4 79,-1 3 829,0 2 11,-3 3 427,-6 1 43,-6 0 169,-8 0 213,-6 0-67,-5 0 1276,-2 0-1500,-2 3-113,-5 4 12,-3 7-191,-4 5-157,1 2-45,2 1-55,4-3-1,3-2-22,3-3 45,0-3-90,7-5 0,7-3-167,13-3 111,7-4 22,4-9 79,-3-5 56,-6-6 594,-8-8-168,-10 10-78,-6-5-68,-5 13-336,-6 3-34,-3 3 12,-7 4-180,-1 2-179,1 2-538,2 5-907,5 3-180,4 3 2006,4-3 0,1-4 0,0-3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7.1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103 0 18462,'-29'93'594,"4"-12"-583,8-41 79,4-7-90,4-7 11,3-10-11,4-6 0,1-7-67,1 0-34,8-16-134,6-2 179,11-11-34,3 4 57,0 3 33,-3 9 0,-4 3 100,-4 6-77,-5 0 201,-2 1 11,-4 7-134,-3 3 146,0 9 78,-3 1 67,0 2 190,-10 1-324,-2-2-67,-12 0-102,0-3-22,0-3-89,3-5 22,5-4-179,6-4-113,2-1-671,5-1-438,1-4-2891,2-3 4292,4-5 0,-3 4 0,3 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7.3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21913,'-1'20'-6924,"-1"-3"-1570,2-17 8494,-1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8:53:49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1 150 15347,'54'68'740,"-8"-14"-169,-34-43 213,0-6-448,0-2 80,1-3-360,3-7-23,2-5-66,3-9-79,3-4-584,0 0-211,-1 0 100,2 2-10,-4 3-226,-1 4 225,-4 4 796,-2 4 44,-3 5 258,-1 1 180,-3 2-12,-2 0-157,1 1-22,1 2 135,0 2-91,1 0-100,-2-2 459,1-2-346,0-1-326,0 0 67,2-3-67,-1-5-56,0-5 45,-3-5-348,-2 0 168,-2 0 180,-1 4 22,0 4 23,0 5 89,-3 3-33,-1 4 235,-4 11-112,0 9 369,1 32-571,4-11 79,1 15-90,7-28-45,6-5 45,6-11-593,20-8-24,-5-17-357,14-9 323,-9-15-10,2-2 661,-4 0-33,-2 7 89,-9 7 224,-6 8 370,-10 7-224,-4 4 291,-4 3-639,0 8-56,0-3-22,0 4 56,1-3-56,1-4 695,3 0-426,4-1-146,4 0-89,8 0-34,3-3-34,9 0-537,0-2-953,2 3-986,-3 1-4224,-12 0 6734,-4-2 0,-13 1 0,-1-1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8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1 17689,'-71'23'695,"9"2"-370,35 4-325,7-2 78,8-3-78,6-7-11,4-5 11,2-5-235,1-5 179,12-1-437,7-8-415,16-7 281,6-8 178,0-3 292,-3 2 101,-5 5 112,-7 6 34,-7 6 268,-7 3 998,-4 4-918,-5 7-192,-2 5 68,-2 7-169,0 0 68,0-1-202,0-2 45,0-6-56,0-5 0,0-3-324,2-3-326,7 0-650,6-9 56,10-4-78,4-8 313,2 1 617,-2 4 392,-5 4 830,-1 6 10,-11 3 135,-2 3-303,-7 0 101,0 5-224,0 3-224,1 4-11,0 0-11,3 0-1,0-5-89,5-2-56,2-5-157,7-1-45,8-7 11,5-3 1,3-2 33,-2 0 0,-5 8-56,-6 2 56,-12 5-135,-4 8-78,-6 5-1378,-2 7-2185,0-7 3776,-4-3 0,4-10 0,-3-1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9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0 17308,'-54'82'-381,"9"-12"370,29-44-314,3-5-784,3-7-258,6-7-1950,2-4 3317,2-8 0,0 4 0,0-4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9.4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 14070,'14'0'-901,"-3"-1"1,-11 4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39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 15448,'-28'72'-796,"5"-13"651,23-55 77,0-2 68,7-6-503,9-9-708,45-24 1211,-21 13 403,25-9 1895,-31 38-1973,-20 6-169,3 14-156,-17 0 0,0-3-1837,0-1-359,0-10-2701,0-2 4897,0-9 0,0 0 0,0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0.2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136 147 13700,'5'-6'1311,"-1"1"-1199,-4 5 202,-62 71-90,45-41-107,-17 13 1,5-2-62,27-20-33,2-7 245,5-7-268,9-4-22,11-14-471,12-18 0,2-8 482,9-12 11,-7 4 0,-2-1 34,-7 0 111,-4 6 326,-9 10 201,-6 10-190,-9 11 44,-2 6 80,-13 24-80,-3 4-257,-14 25-101,2 0 146,0 3-303,7-4 0,5-6-11,7-7-179,4-10-90,3-8-660,2-10 21,9-4-1019,8-8-2051,2-7 3978,3-6 0,-14 4 0,-2 3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0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13600,'6'9'4066,"-13"63"-4133,3-50-538,-9 46-482,12-61-705,1-4-1099,4-23-1961,0 5 4852,4-18 0,-4 21 0,-1 2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0.7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14876,'2'-9'1872,"0"2"-1838,-2 7-68,0 0-863,22 24-10,-9-10 89,19 18 191,-13-19-326,3-3 639,2-1 1020,14 14 112,-20-4 2488,9 54-2814,-21-39-167,3 27-122,0-44 155,3-9 112,4-4-402,5-7-68,8-11-23,5-9-671,4-10-931,0-1-930,-2 3-1176,-11 11 3731,-8 6 0,-12 11 0,-3 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0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14036,'6'8'3384,"0"-2"-2599,-6-6-595,0 0-190,1 56-134,-1-34-449,1 42-593,-1-52-539,0-5-134,3-5 1849,6-18 0,-4 11 0,4-11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1.0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0 17330,'-14'73'-5625,"7"-15"4517,22-44-2254,1-7 3362,8-5 0,-14-2 0,-3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9:22:41.4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84 198 13128,'8'-4'3115,"-2"1"-2554,-6 3-438,0 0-123,-41 65 23,28-33-35,-14 13 1,10 0 78,41-16-773,-3-17-100,28-26 335,-11-23-78,3-9 482,-4-3 11,-1-1 112,-5 0 11,-3 1 246,-6 7 125,-6 6 290,-9 12-314,-3 10-402,-4 7 391,0 6-89,-5 18 67,-4 3-292,-4 19 203,-1-1-146,3 1-135,2 1 68,5-3-79,2-2-79,2-6-325,1-4-907,7-8-269,7-7-1591,1-5 3171,2-5 0,-12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30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607C2-ABC0-9BCD-F8C4-D94E08BBD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BF4A43C-9B46-DE0A-B796-778F3C159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5C27A101-B457-8F93-E6A4-1EE2073C3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45BA9AE-5B4F-240A-DC60-220599947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794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7C35B-BB55-4E71-C68E-655AB303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17D14350-DF45-C51C-5903-262196392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B0EFF5BE-CC9A-C391-D5A0-87418C79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5D6E7E8-4603-F2EA-8C4C-CF5B51A22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824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image" Target="../media/image335.png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629" Type="http://schemas.openxmlformats.org/officeDocument/2006/relationships/customXml" Target="../ink/ink314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682" Type="http://schemas.openxmlformats.org/officeDocument/2006/relationships/customXml" Target="../ink/ink341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693" Type="http://schemas.openxmlformats.org/officeDocument/2006/relationships/image" Target="../media/image346.png"/><Relationship Id="rId707" Type="http://schemas.openxmlformats.org/officeDocument/2006/relationships/image" Target="../media/image35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620" Type="http://schemas.openxmlformats.org/officeDocument/2006/relationships/image" Target="../media/image310.png"/><Relationship Id="rId718" Type="http://schemas.openxmlformats.org/officeDocument/2006/relationships/customXml" Target="../ink/ink359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631" Type="http://schemas.openxmlformats.org/officeDocument/2006/relationships/customXml" Target="../ink/ink315.xml"/><Relationship Id="rId729" Type="http://schemas.openxmlformats.org/officeDocument/2006/relationships/image" Target="../media/image364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642" Type="http://schemas.openxmlformats.org/officeDocument/2006/relationships/image" Target="../media/image321.png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653" Type="http://schemas.openxmlformats.org/officeDocument/2006/relationships/customXml" Target="../ink/ink326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56.xml"/><Relationship Id="rId597" Type="http://schemas.openxmlformats.org/officeDocument/2006/relationships/customXml" Target="../ink/ink298.xml"/><Relationship Id="rId720" Type="http://schemas.openxmlformats.org/officeDocument/2006/relationships/customXml" Target="../ink/ink360.xml"/><Relationship Id="rId152" Type="http://schemas.openxmlformats.org/officeDocument/2006/relationships/image" Target="../media/image76.png"/><Relationship Id="rId457" Type="http://schemas.openxmlformats.org/officeDocument/2006/relationships/customXml" Target="../ink/ink228.xml"/><Relationship Id="rId664" Type="http://schemas.openxmlformats.org/officeDocument/2006/relationships/customXml" Target="../ink/ink332.xml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62.png"/><Relationship Id="rId731" Type="http://schemas.openxmlformats.org/officeDocument/2006/relationships/image" Target="../media/image365.png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675" Type="http://schemas.openxmlformats.org/officeDocument/2006/relationships/image" Target="../media/image337.png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742" Type="http://schemas.openxmlformats.org/officeDocument/2006/relationships/customXml" Target="../ink/ink371.xml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301.png"/><Relationship Id="rId241" Type="http://schemas.openxmlformats.org/officeDocument/2006/relationships/customXml" Target="../ink/ink120.xml"/><Relationship Id="rId479" Type="http://schemas.openxmlformats.org/officeDocument/2006/relationships/customXml" Target="../ink/ink239.xml"/><Relationship Id="rId686" Type="http://schemas.openxmlformats.org/officeDocument/2006/relationships/customXml" Target="../ink/ink343.xml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image" Target="../media/image27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203.png"/><Relationship Id="rId392" Type="http://schemas.openxmlformats.org/officeDocument/2006/relationships/image" Target="../media/image196.png"/><Relationship Id="rId613" Type="http://schemas.openxmlformats.org/officeDocument/2006/relationships/customXml" Target="../ink/ink306.xml"/><Relationship Id="rId697" Type="http://schemas.openxmlformats.org/officeDocument/2006/relationships/image" Target="../media/image348.png"/><Relationship Id="rId252" Type="http://schemas.openxmlformats.org/officeDocument/2006/relationships/image" Target="../media/image126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78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624" Type="http://schemas.openxmlformats.org/officeDocument/2006/relationships/image" Target="../media/image312.png"/><Relationship Id="rId263" Type="http://schemas.openxmlformats.org/officeDocument/2006/relationships/customXml" Target="../ink/ink131.xml"/><Relationship Id="rId470" Type="http://schemas.openxmlformats.org/officeDocument/2006/relationships/image" Target="../media/image235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428" Type="http://schemas.openxmlformats.org/officeDocument/2006/relationships/image" Target="../media/image214.png"/><Relationship Id="rId635" Type="http://schemas.openxmlformats.org/officeDocument/2006/relationships/customXml" Target="../ink/ink317.xml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702" Type="http://schemas.openxmlformats.org/officeDocument/2006/relationships/customXml" Target="../ink/ink351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289.xml"/><Relationship Id="rId341" Type="http://schemas.openxmlformats.org/officeDocument/2006/relationships/customXml" Target="../ink/ink170.xml"/><Relationship Id="rId439" Type="http://schemas.openxmlformats.org/officeDocument/2006/relationships/customXml" Target="../ink/ink219.xml"/><Relationship Id="rId646" Type="http://schemas.openxmlformats.org/officeDocument/2006/relationships/image" Target="../media/image323.png"/><Relationship Id="rId201" Type="http://schemas.openxmlformats.org/officeDocument/2006/relationships/customXml" Target="../ink/ink100.xml"/><Relationship Id="rId285" Type="http://schemas.openxmlformats.org/officeDocument/2006/relationships/customXml" Target="../ink/ink142.xml"/><Relationship Id="rId506" Type="http://schemas.openxmlformats.org/officeDocument/2006/relationships/image" Target="../media/image253.png"/><Relationship Id="rId492" Type="http://schemas.openxmlformats.org/officeDocument/2006/relationships/image" Target="../media/image246.png"/><Relationship Id="rId713" Type="http://schemas.openxmlformats.org/officeDocument/2006/relationships/image" Target="../media/image356.png"/><Relationship Id="rId145" Type="http://schemas.openxmlformats.org/officeDocument/2006/relationships/customXml" Target="../ink/ink72.xml"/><Relationship Id="rId352" Type="http://schemas.openxmlformats.org/officeDocument/2006/relationships/image" Target="../media/image176.png"/><Relationship Id="rId212" Type="http://schemas.openxmlformats.org/officeDocument/2006/relationships/image" Target="../media/image106.png"/><Relationship Id="rId657" Type="http://schemas.openxmlformats.org/officeDocument/2006/relationships/customXml" Target="../ink/ink328.xml"/><Relationship Id="rId296" Type="http://schemas.openxmlformats.org/officeDocument/2006/relationships/image" Target="../media/image148.png"/><Relationship Id="rId517" Type="http://schemas.openxmlformats.org/officeDocument/2006/relationships/customXml" Target="../ink/ink258.xml"/><Relationship Id="rId724" Type="http://schemas.openxmlformats.org/officeDocument/2006/relationships/customXml" Target="../ink/ink362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81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668" Type="http://schemas.openxmlformats.org/officeDocument/2006/relationships/customXml" Target="../ink/ink334.xml"/><Relationship Id="rId18" Type="http://schemas.openxmlformats.org/officeDocument/2006/relationships/image" Target="../media/image9.png"/><Relationship Id="rId528" Type="http://schemas.openxmlformats.org/officeDocument/2006/relationships/image" Target="../media/image264.png"/><Relationship Id="rId735" Type="http://schemas.openxmlformats.org/officeDocument/2006/relationships/image" Target="../media/image367.png"/><Relationship Id="rId167" Type="http://schemas.openxmlformats.org/officeDocument/2006/relationships/customXml" Target="../ink/ink83.xml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679" Type="http://schemas.openxmlformats.org/officeDocument/2006/relationships/image" Target="../media/image339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441" Type="http://schemas.openxmlformats.org/officeDocument/2006/relationships/customXml" Target="../ink/ink220.xml"/><Relationship Id="rId539" Type="http://schemas.openxmlformats.org/officeDocument/2006/relationships/customXml" Target="../ink/ink269.xml"/><Relationship Id="rId746" Type="http://schemas.openxmlformats.org/officeDocument/2006/relationships/customXml" Target="../ink/ink373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82" Type="http://schemas.openxmlformats.org/officeDocument/2006/relationships/image" Target="../media/image41.png"/><Relationship Id="rId385" Type="http://schemas.openxmlformats.org/officeDocument/2006/relationships/customXml" Target="../ink/ink192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245" Type="http://schemas.openxmlformats.org/officeDocument/2006/relationships/customXml" Target="../ink/ink122.xml"/><Relationship Id="rId452" Type="http://schemas.openxmlformats.org/officeDocument/2006/relationships/image" Target="../media/image226.png"/><Relationship Id="rId105" Type="http://schemas.openxmlformats.org/officeDocument/2006/relationships/customXml" Target="../ink/ink52.xml"/><Relationship Id="rId312" Type="http://schemas.openxmlformats.org/officeDocument/2006/relationships/image" Target="../media/image15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617" Type="http://schemas.openxmlformats.org/officeDocument/2006/relationships/customXml" Target="../ink/ink308.xml"/><Relationship Id="rId256" Type="http://schemas.openxmlformats.org/officeDocument/2006/relationships/image" Target="../media/image128.png"/><Relationship Id="rId463" Type="http://schemas.openxmlformats.org/officeDocument/2006/relationships/customXml" Target="../ink/ink231.xml"/><Relationship Id="rId670" Type="http://schemas.openxmlformats.org/officeDocument/2006/relationships/customXml" Target="../ink/ink335.xml"/><Relationship Id="rId116" Type="http://schemas.openxmlformats.org/officeDocument/2006/relationships/image" Target="../media/image58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8" Type="http://schemas.openxmlformats.org/officeDocument/2006/relationships/image" Target="../media/image314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681" Type="http://schemas.openxmlformats.org/officeDocument/2006/relationships/image" Target="../media/image340.png"/><Relationship Id="rId737" Type="http://schemas.openxmlformats.org/officeDocument/2006/relationships/image" Target="../media/image368.png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583" Type="http://schemas.openxmlformats.org/officeDocument/2006/relationships/customXml" Target="../ink/ink291.xml"/><Relationship Id="rId639" Type="http://schemas.openxmlformats.org/officeDocument/2006/relationships/customXml" Target="../ink/ink319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650" Type="http://schemas.openxmlformats.org/officeDocument/2006/relationships/image" Target="../media/image325.png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748" Type="http://schemas.openxmlformats.org/officeDocument/2006/relationships/customXml" Target="../ink/ink374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661" Type="http://schemas.openxmlformats.org/officeDocument/2006/relationships/image" Target="../media/image330.png"/><Relationship Id="rId717" Type="http://schemas.openxmlformats.org/officeDocument/2006/relationships/image" Target="../media/image35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619" Type="http://schemas.openxmlformats.org/officeDocument/2006/relationships/customXml" Target="../ink/ink309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630" Type="http://schemas.openxmlformats.org/officeDocument/2006/relationships/image" Target="../media/image315.png"/><Relationship Id="rId672" Type="http://schemas.openxmlformats.org/officeDocument/2006/relationships/customXml" Target="../ink/ink336.xml"/><Relationship Id="rId728" Type="http://schemas.openxmlformats.org/officeDocument/2006/relationships/customXml" Target="../ink/ink364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641" Type="http://schemas.openxmlformats.org/officeDocument/2006/relationships/customXml" Target="../ink/ink320.xml"/><Relationship Id="rId683" Type="http://schemas.openxmlformats.org/officeDocument/2006/relationships/image" Target="../media/image341.png"/><Relationship Id="rId739" Type="http://schemas.openxmlformats.org/officeDocument/2006/relationships/image" Target="../media/image369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585" Type="http://schemas.openxmlformats.org/officeDocument/2006/relationships/customXml" Target="../ink/ink292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610" Type="http://schemas.openxmlformats.org/officeDocument/2006/relationships/image" Target="../media/image305.png"/><Relationship Id="rId652" Type="http://schemas.openxmlformats.org/officeDocument/2006/relationships/image" Target="../media/image326.png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596" Type="http://schemas.openxmlformats.org/officeDocument/2006/relationships/image" Target="../media/image298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621" Type="http://schemas.openxmlformats.org/officeDocument/2006/relationships/customXml" Target="../ink/ink310.xml"/><Relationship Id="rId663" Type="http://schemas.openxmlformats.org/officeDocument/2006/relationships/image" Target="../media/image331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719" Type="http://schemas.openxmlformats.org/officeDocument/2006/relationships/image" Target="../media/image359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730" Type="http://schemas.openxmlformats.org/officeDocument/2006/relationships/customXml" Target="../ink/ink365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632" Type="http://schemas.openxmlformats.org/officeDocument/2006/relationships/image" Target="../media/image316.png"/><Relationship Id="rId271" Type="http://schemas.openxmlformats.org/officeDocument/2006/relationships/customXml" Target="../ink/ink135.xml"/><Relationship Id="rId674" Type="http://schemas.openxmlformats.org/officeDocument/2006/relationships/customXml" Target="../ink/ink337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741" Type="http://schemas.openxmlformats.org/officeDocument/2006/relationships/image" Target="../media/image370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customXml" Target="../ink/ink300.xml"/><Relationship Id="rId643" Type="http://schemas.openxmlformats.org/officeDocument/2006/relationships/customXml" Target="../ink/ink321.xml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685" Type="http://schemas.openxmlformats.org/officeDocument/2006/relationships/image" Target="../media/image342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710" Type="http://schemas.openxmlformats.org/officeDocument/2006/relationships/customXml" Target="../ink/ink355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image" Target="../media/image306.png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654" Type="http://schemas.openxmlformats.org/officeDocument/2006/relationships/image" Target="../media/image327.png"/><Relationship Id="rId696" Type="http://schemas.openxmlformats.org/officeDocument/2006/relationships/customXml" Target="../ink/ink348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721" Type="http://schemas.openxmlformats.org/officeDocument/2006/relationships/image" Target="../media/image360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image" Target="../media/image299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623" Type="http://schemas.openxmlformats.org/officeDocument/2006/relationships/customXml" Target="../ink/ink311.xml"/><Relationship Id="rId665" Type="http://schemas.openxmlformats.org/officeDocument/2006/relationships/image" Target="../media/image332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732" Type="http://schemas.openxmlformats.org/officeDocument/2006/relationships/customXml" Target="../ink/ink366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634" Type="http://schemas.openxmlformats.org/officeDocument/2006/relationships/image" Target="../media/image317.png"/><Relationship Id="rId676" Type="http://schemas.openxmlformats.org/officeDocument/2006/relationships/customXml" Target="../ink/ink338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701" Type="http://schemas.openxmlformats.org/officeDocument/2006/relationships/image" Target="../media/image350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743" Type="http://schemas.openxmlformats.org/officeDocument/2006/relationships/image" Target="../media/image371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customXml" Target="../ink/ink301.xml"/><Relationship Id="rId645" Type="http://schemas.openxmlformats.org/officeDocument/2006/relationships/customXml" Target="../ink/ink322.xml"/><Relationship Id="rId687" Type="http://schemas.openxmlformats.org/officeDocument/2006/relationships/image" Target="../media/image343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712" Type="http://schemas.openxmlformats.org/officeDocument/2006/relationships/customXml" Target="../ink/ink356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image" Target="../media/image307.png"/><Relationship Id="rId656" Type="http://schemas.openxmlformats.org/officeDocument/2006/relationships/image" Target="../media/image328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698" Type="http://schemas.openxmlformats.org/officeDocument/2006/relationships/customXml" Target="../ink/ink349.xml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723" Type="http://schemas.openxmlformats.org/officeDocument/2006/relationships/image" Target="../media/image361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customXml" Target="../ink/ink312.xml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667" Type="http://schemas.openxmlformats.org/officeDocument/2006/relationships/image" Target="../media/image333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34" Type="http://schemas.openxmlformats.org/officeDocument/2006/relationships/customXml" Target="../ink/ink367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636" Type="http://schemas.openxmlformats.org/officeDocument/2006/relationships/image" Target="../media/image318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678" Type="http://schemas.openxmlformats.org/officeDocument/2006/relationships/customXml" Target="../ink/ink339.xml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703" Type="http://schemas.openxmlformats.org/officeDocument/2006/relationships/image" Target="../media/image351.png"/><Relationship Id="rId745" Type="http://schemas.openxmlformats.org/officeDocument/2006/relationships/image" Target="../media/image37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295.xml"/><Relationship Id="rId605" Type="http://schemas.openxmlformats.org/officeDocument/2006/relationships/customXml" Target="../ink/ink302.xml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647" Type="http://schemas.openxmlformats.org/officeDocument/2006/relationships/customXml" Target="../ink/ink323.xml"/><Relationship Id="rId689" Type="http://schemas.openxmlformats.org/officeDocument/2006/relationships/image" Target="../media/image344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714" Type="http://schemas.openxmlformats.org/officeDocument/2006/relationships/customXml" Target="../ink/ink357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image" Target="../media/image308.png"/><Relationship Id="rId658" Type="http://schemas.openxmlformats.org/officeDocument/2006/relationships/image" Target="../media/image329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725" Type="http://schemas.openxmlformats.org/officeDocument/2006/relationships/image" Target="../media/image362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627" Type="http://schemas.openxmlformats.org/officeDocument/2006/relationships/customXml" Target="../ink/ink313.xml"/><Relationship Id="rId669" Type="http://schemas.openxmlformats.org/officeDocument/2006/relationships/image" Target="../media/image334.png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680" Type="http://schemas.openxmlformats.org/officeDocument/2006/relationships/customXml" Target="../ink/ink340.xml"/><Relationship Id="rId736" Type="http://schemas.openxmlformats.org/officeDocument/2006/relationships/customXml" Target="../ink/ink368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638" Type="http://schemas.openxmlformats.org/officeDocument/2006/relationships/image" Target="../media/image319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705" Type="http://schemas.openxmlformats.org/officeDocument/2006/relationships/image" Target="../media/image35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691" Type="http://schemas.openxmlformats.org/officeDocument/2006/relationships/image" Target="../media/image345.png"/><Relationship Id="rId747" Type="http://schemas.openxmlformats.org/officeDocument/2006/relationships/image" Target="../media/image373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93" Type="http://schemas.openxmlformats.org/officeDocument/2006/relationships/customXml" Target="../ink/ink296.xml"/><Relationship Id="rId607" Type="http://schemas.openxmlformats.org/officeDocument/2006/relationships/customXml" Target="../ink/ink303.xml"/><Relationship Id="rId649" Type="http://schemas.openxmlformats.org/officeDocument/2006/relationships/customXml" Target="../ink/ink32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660" Type="http://schemas.openxmlformats.org/officeDocument/2006/relationships/customXml" Target="../ink/ink330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716" Type="http://schemas.openxmlformats.org/officeDocument/2006/relationships/customXml" Target="../ink/ink358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618" Type="http://schemas.openxmlformats.org/officeDocument/2006/relationships/image" Target="../media/image309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727" Type="http://schemas.openxmlformats.org/officeDocument/2006/relationships/image" Target="../media/image363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640" Type="http://schemas.openxmlformats.org/officeDocument/2006/relationships/image" Target="../media/image320.png"/><Relationship Id="rId738" Type="http://schemas.openxmlformats.org/officeDocument/2006/relationships/customXml" Target="../ink/ink369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651" Type="http://schemas.openxmlformats.org/officeDocument/2006/relationships/customXml" Target="../ink/ink325.xml"/><Relationship Id="rId749" Type="http://schemas.openxmlformats.org/officeDocument/2006/relationships/image" Target="../media/image374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609" Type="http://schemas.openxmlformats.org/officeDocument/2006/relationships/customXml" Target="../ink/ink304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297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662" Type="http://schemas.openxmlformats.org/officeDocument/2006/relationships/customXml" Target="../ink/ink331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673" Type="http://schemas.openxmlformats.org/officeDocument/2006/relationships/image" Target="../media/image33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740" Type="http://schemas.openxmlformats.org/officeDocument/2006/relationships/customXml" Target="../ink/ink370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600" Type="http://schemas.openxmlformats.org/officeDocument/2006/relationships/image" Target="../media/image300.png"/><Relationship Id="rId684" Type="http://schemas.openxmlformats.org/officeDocument/2006/relationships/customXml" Target="../ink/ink342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05.xml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Relationship Id="rId695" Type="http://schemas.openxmlformats.org/officeDocument/2006/relationships/image" Target="../media/image347.png"/><Relationship Id="rId709" Type="http://schemas.openxmlformats.org/officeDocument/2006/relationships/image" Target="../media/image354.png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77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image" Target="../media/image311.png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83.png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33" Type="http://schemas.openxmlformats.org/officeDocument/2006/relationships/customXml" Target="../ink/ink316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88.xml"/><Relationship Id="rId700" Type="http://schemas.openxmlformats.org/officeDocument/2006/relationships/customXml" Target="../ink/ink350.xml"/><Relationship Id="rId132" Type="http://schemas.openxmlformats.org/officeDocument/2006/relationships/image" Target="../media/image66.png"/><Relationship Id="rId437" Type="http://schemas.openxmlformats.org/officeDocument/2006/relationships/customXml" Target="../ink/ink218.xml"/><Relationship Id="rId644" Type="http://schemas.openxmlformats.org/officeDocument/2006/relationships/image" Target="../media/image322.png"/><Relationship Id="rId283" Type="http://schemas.openxmlformats.org/officeDocument/2006/relationships/customXml" Target="../ink/ink141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11" Type="http://schemas.openxmlformats.org/officeDocument/2006/relationships/image" Target="../media/image355.png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75.png"/><Relationship Id="rId588" Type="http://schemas.openxmlformats.org/officeDocument/2006/relationships/image" Target="../media/image294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448" Type="http://schemas.openxmlformats.org/officeDocument/2006/relationships/image" Target="../media/image224.png"/><Relationship Id="rId655" Type="http://schemas.openxmlformats.org/officeDocument/2006/relationships/customXml" Target="../ink/ink327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722" Type="http://schemas.openxmlformats.org/officeDocument/2006/relationships/customXml" Target="../ink/ink361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99" Type="http://schemas.openxmlformats.org/officeDocument/2006/relationships/customXml" Target="../ink/ink299.xml"/><Relationship Id="rId459" Type="http://schemas.openxmlformats.org/officeDocument/2006/relationships/customXml" Target="../ink/ink229.xml"/><Relationship Id="rId666" Type="http://schemas.openxmlformats.org/officeDocument/2006/relationships/customXml" Target="../ink/ink333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319" Type="http://schemas.openxmlformats.org/officeDocument/2006/relationships/customXml" Target="../ink/ink159.xml"/><Relationship Id="rId526" Type="http://schemas.openxmlformats.org/officeDocument/2006/relationships/image" Target="../media/image263.png"/><Relationship Id="rId733" Type="http://schemas.openxmlformats.org/officeDocument/2006/relationships/image" Target="../media/image366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677" Type="http://schemas.openxmlformats.org/officeDocument/2006/relationships/image" Target="../media/image338.png"/><Relationship Id="rId232" Type="http://schemas.openxmlformats.org/officeDocument/2006/relationships/image" Target="../media/image116.png"/><Relationship Id="rId27" Type="http://schemas.openxmlformats.org/officeDocument/2006/relationships/customXml" Target="../ink/ink13.xml"/><Relationship Id="rId537" Type="http://schemas.openxmlformats.org/officeDocument/2006/relationships/customXml" Target="../ink/ink268.xml"/><Relationship Id="rId744" Type="http://schemas.openxmlformats.org/officeDocument/2006/relationships/customXml" Target="../ink/ink372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191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243" Type="http://schemas.openxmlformats.org/officeDocument/2006/relationships/customXml" Target="../ink/ink121.xml"/><Relationship Id="rId450" Type="http://schemas.openxmlformats.org/officeDocument/2006/relationships/image" Target="../media/image225.png"/><Relationship Id="rId688" Type="http://schemas.openxmlformats.org/officeDocument/2006/relationships/customXml" Target="../ink/ink344.xml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07.xml"/><Relationship Id="rId254" Type="http://schemas.openxmlformats.org/officeDocument/2006/relationships/image" Target="../media/image127.png"/><Relationship Id="rId699" Type="http://schemas.openxmlformats.org/officeDocument/2006/relationships/image" Target="../media/image349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30.xml"/><Relationship Id="rId559" Type="http://schemas.openxmlformats.org/officeDocument/2006/relationships/customXml" Target="../ink/ink279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419" Type="http://schemas.openxmlformats.org/officeDocument/2006/relationships/customXml" Target="../ink/ink209.xml"/><Relationship Id="rId626" Type="http://schemas.openxmlformats.org/officeDocument/2006/relationships/image" Target="../media/image313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125" Type="http://schemas.openxmlformats.org/officeDocument/2006/relationships/customXml" Target="../ink/ink62.xml"/><Relationship Id="rId332" Type="http://schemas.openxmlformats.org/officeDocument/2006/relationships/image" Target="../media/image166.png"/><Relationship Id="rId637" Type="http://schemas.openxmlformats.org/officeDocument/2006/relationships/customXml" Target="../ink/ink318.xml"/><Relationship Id="rId276" Type="http://schemas.openxmlformats.org/officeDocument/2006/relationships/image" Target="../media/image138.png"/><Relationship Id="rId483" Type="http://schemas.openxmlformats.org/officeDocument/2006/relationships/customXml" Target="../ink/ink241.xml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203" Type="http://schemas.openxmlformats.org/officeDocument/2006/relationships/customXml" Target="../ink/ink101.xml"/><Relationship Id="rId648" Type="http://schemas.openxmlformats.org/officeDocument/2006/relationships/image" Target="../media/image324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715" Type="http://schemas.openxmlformats.org/officeDocument/2006/relationships/image" Target="../media/image357.png"/><Relationship Id="rId147" Type="http://schemas.openxmlformats.org/officeDocument/2006/relationships/customXml" Target="../ink/ink73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561" Type="http://schemas.openxmlformats.org/officeDocument/2006/relationships/customXml" Target="../ink/ink280.xml"/><Relationship Id="rId659" Type="http://schemas.openxmlformats.org/officeDocument/2006/relationships/customXml" Target="../ink/ink329.xml"/><Relationship Id="rId214" Type="http://schemas.openxmlformats.org/officeDocument/2006/relationships/image" Target="../media/image107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519" Type="http://schemas.openxmlformats.org/officeDocument/2006/relationships/customXml" Target="../ink/ink259.xml"/><Relationship Id="rId158" Type="http://schemas.openxmlformats.org/officeDocument/2006/relationships/image" Target="../media/image79.png"/><Relationship Id="rId726" Type="http://schemas.openxmlformats.org/officeDocument/2006/relationships/customXml" Target="../ink/ink363.xml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2.xml"/><Relationship Id="rId21" Type="http://schemas.openxmlformats.org/officeDocument/2006/relationships/customXml" Target="../ink/ink384.xml"/><Relationship Id="rId324" Type="http://schemas.openxmlformats.org/officeDocument/2006/relationships/image" Target="../media/image535.png"/><Relationship Id="rId531" Type="http://schemas.openxmlformats.org/officeDocument/2006/relationships/customXml" Target="../ink/ink639.xml"/><Relationship Id="rId170" Type="http://schemas.openxmlformats.org/officeDocument/2006/relationships/image" Target="../media/image458.png"/><Relationship Id="rId268" Type="http://schemas.openxmlformats.org/officeDocument/2006/relationships/image" Target="../media/image507.png"/><Relationship Id="rId475" Type="http://schemas.openxmlformats.org/officeDocument/2006/relationships/customXml" Target="../ink/ink611.xml"/><Relationship Id="rId32" Type="http://schemas.openxmlformats.org/officeDocument/2006/relationships/image" Target="../media/image389.png"/><Relationship Id="rId128" Type="http://schemas.openxmlformats.org/officeDocument/2006/relationships/image" Target="../media/image437.png"/><Relationship Id="rId335" Type="http://schemas.openxmlformats.org/officeDocument/2006/relationships/customXml" Target="../ink/ink541.xml"/><Relationship Id="rId542" Type="http://schemas.openxmlformats.org/officeDocument/2006/relationships/image" Target="../media/image644.png"/><Relationship Id="rId181" Type="http://schemas.openxmlformats.org/officeDocument/2006/relationships/customXml" Target="../ink/ink464.xml"/><Relationship Id="rId402" Type="http://schemas.openxmlformats.org/officeDocument/2006/relationships/image" Target="../media/image574.png"/><Relationship Id="rId279" Type="http://schemas.openxmlformats.org/officeDocument/2006/relationships/customXml" Target="../ink/ink513.xml"/><Relationship Id="rId486" Type="http://schemas.openxmlformats.org/officeDocument/2006/relationships/image" Target="../media/image616.png"/><Relationship Id="rId43" Type="http://schemas.openxmlformats.org/officeDocument/2006/relationships/customXml" Target="../ink/ink395.xml"/><Relationship Id="rId139" Type="http://schemas.openxmlformats.org/officeDocument/2006/relationships/customXml" Target="../ink/ink443.xml"/><Relationship Id="rId346" Type="http://schemas.openxmlformats.org/officeDocument/2006/relationships/image" Target="../media/image546.png"/><Relationship Id="rId553" Type="http://schemas.openxmlformats.org/officeDocument/2006/relationships/customXml" Target="../ink/ink650.xml"/><Relationship Id="rId192" Type="http://schemas.openxmlformats.org/officeDocument/2006/relationships/image" Target="../media/image469.png"/><Relationship Id="rId206" Type="http://schemas.openxmlformats.org/officeDocument/2006/relationships/image" Target="../media/image476.png"/><Relationship Id="rId413" Type="http://schemas.openxmlformats.org/officeDocument/2006/relationships/customXml" Target="../ink/ink580.xml"/><Relationship Id="rId497" Type="http://schemas.openxmlformats.org/officeDocument/2006/relationships/customXml" Target="../ink/ink622.xml"/><Relationship Id="rId357" Type="http://schemas.openxmlformats.org/officeDocument/2006/relationships/customXml" Target="../ink/ink552.xml"/><Relationship Id="rId54" Type="http://schemas.openxmlformats.org/officeDocument/2006/relationships/image" Target="../media/image400.png"/><Relationship Id="rId217" Type="http://schemas.openxmlformats.org/officeDocument/2006/relationships/customXml" Target="../ink/ink482.xml"/><Relationship Id="rId564" Type="http://schemas.openxmlformats.org/officeDocument/2006/relationships/image" Target="../media/image655.png"/><Relationship Id="rId424" Type="http://schemas.openxmlformats.org/officeDocument/2006/relationships/image" Target="../media/image585.png"/><Relationship Id="rId270" Type="http://schemas.openxmlformats.org/officeDocument/2006/relationships/image" Target="../media/image508.png"/><Relationship Id="rId65" Type="http://schemas.openxmlformats.org/officeDocument/2006/relationships/customXml" Target="../ink/ink406.xml"/><Relationship Id="rId130" Type="http://schemas.openxmlformats.org/officeDocument/2006/relationships/image" Target="../media/image438.png"/><Relationship Id="rId368" Type="http://schemas.openxmlformats.org/officeDocument/2006/relationships/image" Target="../media/image557.png"/><Relationship Id="rId575" Type="http://schemas.openxmlformats.org/officeDocument/2006/relationships/customXml" Target="../ink/ink661.xml"/><Relationship Id="rId228" Type="http://schemas.openxmlformats.org/officeDocument/2006/relationships/image" Target="../media/image487.png"/><Relationship Id="rId435" Type="http://schemas.openxmlformats.org/officeDocument/2006/relationships/customXml" Target="../ink/ink591.xml"/><Relationship Id="rId281" Type="http://schemas.openxmlformats.org/officeDocument/2006/relationships/customXml" Target="../ink/ink514.xml"/><Relationship Id="rId337" Type="http://schemas.openxmlformats.org/officeDocument/2006/relationships/customXml" Target="../ink/ink542.xml"/><Relationship Id="rId502" Type="http://schemas.openxmlformats.org/officeDocument/2006/relationships/image" Target="../media/image624.png"/><Relationship Id="rId34" Type="http://schemas.openxmlformats.org/officeDocument/2006/relationships/image" Target="../media/image390.png"/><Relationship Id="rId76" Type="http://schemas.openxmlformats.org/officeDocument/2006/relationships/image" Target="../media/image411.png"/><Relationship Id="rId141" Type="http://schemas.openxmlformats.org/officeDocument/2006/relationships/customXml" Target="../ink/ink444.xml"/><Relationship Id="rId379" Type="http://schemas.openxmlformats.org/officeDocument/2006/relationships/customXml" Target="../ink/ink563.xml"/><Relationship Id="rId544" Type="http://schemas.openxmlformats.org/officeDocument/2006/relationships/image" Target="../media/image645.png"/><Relationship Id="rId7" Type="http://schemas.openxmlformats.org/officeDocument/2006/relationships/customXml" Target="../ink/ink377.xml"/><Relationship Id="rId183" Type="http://schemas.openxmlformats.org/officeDocument/2006/relationships/customXml" Target="../ink/ink465.xml"/><Relationship Id="rId239" Type="http://schemas.openxmlformats.org/officeDocument/2006/relationships/customXml" Target="../ink/ink493.xml"/><Relationship Id="rId390" Type="http://schemas.openxmlformats.org/officeDocument/2006/relationships/image" Target="../media/image568.png"/><Relationship Id="rId404" Type="http://schemas.openxmlformats.org/officeDocument/2006/relationships/image" Target="../media/image575.png"/><Relationship Id="rId446" Type="http://schemas.openxmlformats.org/officeDocument/2006/relationships/image" Target="../media/image596.png"/><Relationship Id="rId250" Type="http://schemas.openxmlformats.org/officeDocument/2006/relationships/image" Target="../media/image498.png"/><Relationship Id="rId292" Type="http://schemas.openxmlformats.org/officeDocument/2006/relationships/image" Target="../media/image519.png"/><Relationship Id="rId306" Type="http://schemas.openxmlformats.org/officeDocument/2006/relationships/image" Target="../media/image526.png"/><Relationship Id="rId488" Type="http://schemas.openxmlformats.org/officeDocument/2006/relationships/image" Target="../media/image617.png"/><Relationship Id="rId45" Type="http://schemas.openxmlformats.org/officeDocument/2006/relationships/customXml" Target="../ink/ink396.xml"/><Relationship Id="rId87" Type="http://schemas.openxmlformats.org/officeDocument/2006/relationships/customXml" Target="../ink/ink417.xml"/><Relationship Id="rId110" Type="http://schemas.openxmlformats.org/officeDocument/2006/relationships/image" Target="../media/image428.png"/><Relationship Id="rId348" Type="http://schemas.openxmlformats.org/officeDocument/2006/relationships/image" Target="../media/image547.png"/><Relationship Id="rId513" Type="http://schemas.openxmlformats.org/officeDocument/2006/relationships/customXml" Target="../ink/ink630.xml"/><Relationship Id="rId555" Type="http://schemas.openxmlformats.org/officeDocument/2006/relationships/customXml" Target="../ink/ink651.xml"/><Relationship Id="rId152" Type="http://schemas.openxmlformats.org/officeDocument/2006/relationships/image" Target="../media/image449.png"/><Relationship Id="rId194" Type="http://schemas.openxmlformats.org/officeDocument/2006/relationships/image" Target="../media/image470.png"/><Relationship Id="rId208" Type="http://schemas.openxmlformats.org/officeDocument/2006/relationships/image" Target="../media/image477.png"/><Relationship Id="rId415" Type="http://schemas.openxmlformats.org/officeDocument/2006/relationships/customXml" Target="../ink/ink581.xml"/><Relationship Id="rId457" Type="http://schemas.openxmlformats.org/officeDocument/2006/relationships/customXml" Target="../ink/ink602.xml"/><Relationship Id="rId261" Type="http://schemas.openxmlformats.org/officeDocument/2006/relationships/customXml" Target="../ink/ink504.xml"/><Relationship Id="rId499" Type="http://schemas.openxmlformats.org/officeDocument/2006/relationships/customXml" Target="../ink/ink623.xml"/><Relationship Id="rId14" Type="http://schemas.openxmlformats.org/officeDocument/2006/relationships/image" Target="../media/image380.png"/><Relationship Id="rId56" Type="http://schemas.openxmlformats.org/officeDocument/2006/relationships/image" Target="../media/image401.png"/><Relationship Id="rId317" Type="http://schemas.openxmlformats.org/officeDocument/2006/relationships/customXml" Target="../ink/ink532.xml"/><Relationship Id="rId359" Type="http://schemas.openxmlformats.org/officeDocument/2006/relationships/customXml" Target="../ink/ink553.xml"/><Relationship Id="rId524" Type="http://schemas.openxmlformats.org/officeDocument/2006/relationships/image" Target="../media/image635.png"/><Relationship Id="rId566" Type="http://schemas.openxmlformats.org/officeDocument/2006/relationships/image" Target="../media/image656.png"/><Relationship Id="rId98" Type="http://schemas.openxmlformats.org/officeDocument/2006/relationships/image" Target="../media/image422.png"/><Relationship Id="rId121" Type="http://schemas.openxmlformats.org/officeDocument/2006/relationships/customXml" Target="../ink/ink434.xml"/><Relationship Id="rId163" Type="http://schemas.openxmlformats.org/officeDocument/2006/relationships/customXml" Target="../ink/ink455.xml"/><Relationship Id="rId219" Type="http://schemas.openxmlformats.org/officeDocument/2006/relationships/customXml" Target="../ink/ink483.xml"/><Relationship Id="rId370" Type="http://schemas.openxmlformats.org/officeDocument/2006/relationships/image" Target="../media/image558.png"/><Relationship Id="rId426" Type="http://schemas.openxmlformats.org/officeDocument/2006/relationships/image" Target="../media/image586.png"/><Relationship Id="rId230" Type="http://schemas.openxmlformats.org/officeDocument/2006/relationships/image" Target="../media/image488.png"/><Relationship Id="rId468" Type="http://schemas.openxmlformats.org/officeDocument/2006/relationships/image" Target="../media/image607.png"/><Relationship Id="rId25" Type="http://schemas.openxmlformats.org/officeDocument/2006/relationships/customXml" Target="../ink/ink386.xml"/><Relationship Id="rId67" Type="http://schemas.openxmlformats.org/officeDocument/2006/relationships/customXml" Target="../ink/ink407.xml"/><Relationship Id="rId272" Type="http://schemas.openxmlformats.org/officeDocument/2006/relationships/image" Target="../media/image509.png"/><Relationship Id="rId328" Type="http://schemas.openxmlformats.org/officeDocument/2006/relationships/image" Target="../media/image537.png"/><Relationship Id="rId535" Type="http://schemas.openxmlformats.org/officeDocument/2006/relationships/customXml" Target="../ink/ink641.xml"/><Relationship Id="rId132" Type="http://schemas.openxmlformats.org/officeDocument/2006/relationships/image" Target="../media/image439.png"/><Relationship Id="rId174" Type="http://schemas.openxmlformats.org/officeDocument/2006/relationships/image" Target="../media/image460.png"/><Relationship Id="rId381" Type="http://schemas.openxmlformats.org/officeDocument/2006/relationships/customXml" Target="../ink/ink564.xml"/><Relationship Id="rId241" Type="http://schemas.openxmlformats.org/officeDocument/2006/relationships/customXml" Target="../ink/ink494.xml"/><Relationship Id="rId437" Type="http://schemas.openxmlformats.org/officeDocument/2006/relationships/customXml" Target="../ink/ink592.xml"/><Relationship Id="rId479" Type="http://schemas.openxmlformats.org/officeDocument/2006/relationships/customXml" Target="../ink/ink613.xml"/><Relationship Id="rId36" Type="http://schemas.openxmlformats.org/officeDocument/2006/relationships/image" Target="../media/image391.png"/><Relationship Id="rId283" Type="http://schemas.openxmlformats.org/officeDocument/2006/relationships/customXml" Target="../ink/ink515.xml"/><Relationship Id="rId339" Type="http://schemas.openxmlformats.org/officeDocument/2006/relationships/customXml" Target="../ink/ink543.xml"/><Relationship Id="rId490" Type="http://schemas.openxmlformats.org/officeDocument/2006/relationships/image" Target="../media/image618.png"/><Relationship Id="rId504" Type="http://schemas.openxmlformats.org/officeDocument/2006/relationships/image" Target="../media/image625.png"/><Relationship Id="rId546" Type="http://schemas.openxmlformats.org/officeDocument/2006/relationships/image" Target="../media/image646.png"/><Relationship Id="rId78" Type="http://schemas.openxmlformats.org/officeDocument/2006/relationships/image" Target="../media/image412.png"/><Relationship Id="rId101" Type="http://schemas.openxmlformats.org/officeDocument/2006/relationships/customXml" Target="../ink/ink424.xml"/><Relationship Id="rId143" Type="http://schemas.openxmlformats.org/officeDocument/2006/relationships/customXml" Target="../ink/ink445.xml"/><Relationship Id="rId185" Type="http://schemas.openxmlformats.org/officeDocument/2006/relationships/customXml" Target="../ink/ink466.xml"/><Relationship Id="rId350" Type="http://schemas.openxmlformats.org/officeDocument/2006/relationships/image" Target="../media/image548.png"/><Relationship Id="rId406" Type="http://schemas.openxmlformats.org/officeDocument/2006/relationships/image" Target="../media/image576.png"/><Relationship Id="rId9" Type="http://schemas.openxmlformats.org/officeDocument/2006/relationships/customXml" Target="../ink/ink378.xml"/><Relationship Id="rId210" Type="http://schemas.openxmlformats.org/officeDocument/2006/relationships/image" Target="../media/image478.png"/><Relationship Id="rId392" Type="http://schemas.openxmlformats.org/officeDocument/2006/relationships/image" Target="../media/image569.png"/><Relationship Id="rId448" Type="http://schemas.openxmlformats.org/officeDocument/2006/relationships/image" Target="../media/image597.png"/><Relationship Id="rId252" Type="http://schemas.openxmlformats.org/officeDocument/2006/relationships/image" Target="../media/image499.png"/><Relationship Id="rId294" Type="http://schemas.openxmlformats.org/officeDocument/2006/relationships/image" Target="../media/image520.png"/><Relationship Id="rId308" Type="http://schemas.openxmlformats.org/officeDocument/2006/relationships/image" Target="../media/image527.png"/><Relationship Id="rId515" Type="http://schemas.openxmlformats.org/officeDocument/2006/relationships/customXml" Target="../ink/ink631.xml"/><Relationship Id="rId47" Type="http://schemas.openxmlformats.org/officeDocument/2006/relationships/customXml" Target="../ink/ink397.xml"/><Relationship Id="rId89" Type="http://schemas.openxmlformats.org/officeDocument/2006/relationships/customXml" Target="../ink/ink418.xml"/><Relationship Id="rId112" Type="http://schemas.openxmlformats.org/officeDocument/2006/relationships/image" Target="../media/image429.png"/><Relationship Id="rId154" Type="http://schemas.openxmlformats.org/officeDocument/2006/relationships/image" Target="../media/image450.png"/><Relationship Id="rId361" Type="http://schemas.openxmlformats.org/officeDocument/2006/relationships/customXml" Target="../ink/ink554.xml"/><Relationship Id="rId557" Type="http://schemas.openxmlformats.org/officeDocument/2006/relationships/customXml" Target="../ink/ink652.xml"/><Relationship Id="rId196" Type="http://schemas.openxmlformats.org/officeDocument/2006/relationships/image" Target="../media/image471.png"/><Relationship Id="rId417" Type="http://schemas.openxmlformats.org/officeDocument/2006/relationships/customXml" Target="../ink/ink582.xml"/><Relationship Id="rId459" Type="http://schemas.openxmlformats.org/officeDocument/2006/relationships/customXml" Target="../ink/ink603.xml"/><Relationship Id="rId16" Type="http://schemas.openxmlformats.org/officeDocument/2006/relationships/image" Target="../media/image381.png"/><Relationship Id="rId221" Type="http://schemas.openxmlformats.org/officeDocument/2006/relationships/customXml" Target="../ink/ink484.xml"/><Relationship Id="rId263" Type="http://schemas.openxmlformats.org/officeDocument/2006/relationships/customXml" Target="../ink/ink505.xml"/><Relationship Id="rId319" Type="http://schemas.openxmlformats.org/officeDocument/2006/relationships/customXml" Target="../ink/ink533.xml"/><Relationship Id="rId470" Type="http://schemas.openxmlformats.org/officeDocument/2006/relationships/image" Target="../media/image608.png"/><Relationship Id="rId526" Type="http://schemas.openxmlformats.org/officeDocument/2006/relationships/image" Target="../media/image636.png"/><Relationship Id="rId58" Type="http://schemas.openxmlformats.org/officeDocument/2006/relationships/image" Target="../media/image402.png"/><Relationship Id="rId123" Type="http://schemas.openxmlformats.org/officeDocument/2006/relationships/customXml" Target="../ink/ink435.xml"/><Relationship Id="rId330" Type="http://schemas.openxmlformats.org/officeDocument/2006/relationships/image" Target="../media/image538.png"/><Relationship Id="rId568" Type="http://schemas.openxmlformats.org/officeDocument/2006/relationships/image" Target="../media/image657.png"/><Relationship Id="rId165" Type="http://schemas.openxmlformats.org/officeDocument/2006/relationships/customXml" Target="../ink/ink456.xml"/><Relationship Id="rId372" Type="http://schemas.openxmlformats.org/officeDocument/2006/relationships/image" Target="../media/image559.png"/><Relationship Id="rId428" Type="http://schemas.openxmlformats.org/officeDocument/2006/relationships/image" Target="../media/image587.png"/><Relationship Id="rId232" Type="http://schemas.openxmlformats.org/officeDocument/2006/relationships/image" Target="../media/image489.png"/><Relationship Id="rId274" Type="http://schemas.openxmlformats.org/officeDocument/2006/relationships/image" Target="../media/image510.png"/><Relationship Id="rId481" Type="http://schemas.openxmlformats.org/officeDocument/2006/relationships/customXml" Target="../ink/ink614.xml"/><Relationship Id="rId27" Type="http://schemas.openxmlformats.org/officeDocument/2006/relationships/customXml" Target="../ink/ink387.xml"/><Relationship Id="rId69" Type="http://schemas.openxmlformats.org/officeDocument/2006/relationships/customXml" Target="../ink/ink408.xml"/><Relationship Id="rId134" Type="http://schemas.openxmlformats.org/officeDocument/2006/relationships/image" Target="../media/image440.png"/><Relationship Id="rId537" Type="http://schemas.openxmlformats.org/officeDocument/2006/relationships/customXml" Target="../ink/ink642.xml"/><Relationship Id="rId80" Type="http://schemas.openxmlformats.org/officeDocument/2006/relationships/image" Target="../media/image413.png"/><Relationship Id="rId176" Type="http://schemas.openxmlformats.org/officeDocument/2006/relationships/image" Target="../media/image461.png"/><Relationship Id="rId341" Type="http://schemas.openxmlformats.org/officeDocument/2006/relationships/customXml" Target="../ink/ink544.xml"/><Relationship Id="rId383" Type="http://schemas.openxmlformats.org/officeDocument/2006/relationships/customXml" Target="../ink/ink565.xml"/><Relationship Id="rId439" Type="http://schemas.openxmlformats.org/officeDocument/2006/relationships/customXml" Target="../ink/ink593.xml"/><Relationship Id="rId201" Type="http://schemas.openxmlformats.org/officeDocument/2006/relationships/customXml" Target="../ink/ink474.xml"/><Relationship Id="rId243" Type="http://schemas.openxmlformats.org/officeDocument/2006/relationships/customXml" Target="../ink/ink495.xml"/><Relationship Id="rId285" Type="http://schemas.openxmlformats.org/officeDocument/2006/relationships/customXml" Target="../ink/ink516.xml"/><Relationship Id="rId450" Type="http://schemas.openxmlformats.org/officeDocument/2006/relationships/image" Target="../media/image598.png"/><Relationship Id="rId506" Type="http://schemas.openxmlformats.org/officeDocument/2006/relationships/image" Target="../media/image626.png"/><Relationship Id="rId38" Type="http://schemas.openxmlformats.org/officeDocument/2006/relationships/image" Target="../media/image392.png"/><Relationship Id="rId103" Type="http://schemas.openxmlformats.org/officeDocument/2006/relationships/customXml" Target="../ink/ink425.xml"/><Relationship Id="rId310" Type="http://schemas.openxmlformats.org/officeDocument/2006/relationships/image" Target="../media/image528.png"/><Relationship Id="rId492" Type="http://schemas.openxmlformats.org/officeDocument/2006/relationships/image" Target="../media/image619.png"/><Relationship Id="rId548" Type="http://schemas.openxmlformats.org/officeDocument/2006/relationships/image" Target="../media/image647.png"/><Relationship Id="rId91" Type="http://schemas.openxmlformats.org/officeDocument/2006/relationships/customXml" Target="../ink/ink419.xml"/><Relationship Id="rId145" Type="http://schemas.openxmlformats.org/officeDocument/2006/relationships/customXml" Target="../ink/ink446.xml"/><Relationship Id="rId187" Type="http://schemas.openxmlformats.org/officeDocument/2006/relationships/customXml" Target="../ink/ink467.xml"/><Relationship Id="rId352" Type="http://schemas.openxmlformats.org/officeDocument/2006/relationships/image" Target="../media/image549.png"/><Relationship Id="rId394" Type="http://schemas.openxmlformats.org/officeDocument/2006/relationships/image" Target="../media/image570.png"/><Relationship Id="rId408" Type="http://schemas.openxmlformats.org/officeDocument/2006/relationships/image" Target="../media/image577.png"/><Relationship Id="rId212" Type="http://schemas.openxmlformats.org/officeDocument/2006/relationships/image" Target="../media/image479.png"/><Relationship Id="rId254" Type="http://schemas.openxmlformats.org/officeDocument/2006/relationships/image" Target="../media/image500.png"/><Relationship Id="rId49" Type="http://schemas.openxmlformats.org/officeDocument/2006/relationships/customXml" Target="../ink/ink398.xml"/><Relationship Id="rId114" Type="http://schemas.openxmlformats.org/officeDocument/2006/relationships/image" Target="../media/image430.png"/><Relationship Id="rId296" Type="http://schemas.openxmlformats.org/officeDocument/2006/relationships/image" Target="../media/image521.png"/><Relationship Id="rId461" Type="http://schemas.openxmlformats.org/officeDocument/2006/relationships/customXml" Target="../ink/ink604.xml"/><Relationship Id="rId517" Type="http://schemas.openxmlformats.org/officeDocument/2006/relationships/customXml" Target="../ink/ink632.xml"/><Relationship Id="rId559" Type="http://schemas.openxmlformats.org/officeDocument/2006/relationships/customXml" Target="../ink/ink653.xml"/><Relationship Id="rId60" Type="http://schemas.openxmlformats.org/officeDocument/2006/relationships/image" Target="../media/image403.png"/><Relationship Id="rId156" Type="http://schemas.openxmlformats.org/officeDocument/2006/relationships/image" Target="../media/image451.png"/><Relationship Id="rId198" Type="http://schemas.openxmlformats.org/officeDocument/2006/relationships/image" Target="../media/image472.png"/><Relationship Id="rId321" Type="http://schemas.openxmlformats.org/officeDocument/2006/relationships/customXml" Target="../ink/ink534.xml"/><Relationship Id="rId363" Type="http://schemas.openxmlformats.org/officeDocument/2006/relationships/customXml" Target="../ink/ink555.xml"/><Relationship Id="rId419" Type="http://schemas.openxmlformats.org/officeDocument/2006/relationships/customXml" Target="../ink/ink583.xml"/><Relationship Id="rId570" Type="http://schemas.openxmlformats.org/officeDocument/2006/relationships/image" Target="../media/image658.png"/><Relationship Id="rId223" Type="http://schemas.openxmlformats.org/officeDocument/2006/relationships/customXml" Target="../ink/ink485.xml"/><Relationship Id="rId430" Type="http://schemas.openxmlformats.org/officeDocument/2006/relationships/image" Target="../media/image588.png"/><Relationship Id="rId18" Type="http://schemas.openxmlformats.org/officeDocument/2006/relationships/image" Target="../media/image382.png"/><Relationship Id="rId265" Type="http://schemas.openxmlformats.org/officeDocument/2006/relationships/customXml" Target="../ink/ink506.xml"/><Relationship Id="rId472" Type="http://schemas.openxmlformats.org/officeDocument/2006/relationships/image" Target="../media/image609.png"/><Relationship Id="rId528" Type="http://schemas.openxmlformats.org/officeDocument/2006/relationships/image" Target="../media/image637.png"/><Relationship Id="rId125" Type="http://schemas.openxmlformats.org/officeDocument/2006/relationships/customXml" Target="../ink/ink436.xml"/><Relationship Id="rId167" Type="http://schemas.openxmlformats.org/officeDocument/2006/relationships/customXml" Target="../ink/ink457.xml"/><Relationship Id="rId332" Type="http://schemas.openxmlformats.org/officeDocument/2006/relationships/image" Target="../media/image539.png"/><Relationship Id="rId374" Type="http://schemas.openxmlformats.org/officeDocument/2006/relationships/image" Target="../media/image560.png"/><Relationship Id="rId71" Type="http://schemas.openxmlformats.org/officeDocument/2006/relationships/customXml" Target="../ink/ink409.xml"/><Relationship Id="rId234" Type="http://schemas.openxmlformats.org/officeDocument/2006/relationships/image" Target="../media/image490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388.xml"/><Relationship Id="rId276" Type="http://schemas.openxmlformats.org/officeDocument/2006/relationships/image" Target="../media/image511.png"/><Relationship Id="rId441" Type="http://schemas.openxmlformats.org/officeDocument/2006/relationships/customXml" Target="../ink/ink594.xml"/><Relationship Id="rId483" Type="http://schemas.openxmlformats.org/officeDocument/2006/relationships/customXml" Target="../ink/ink615.xml"/><Relationship Id="rId539" Type="http://schemas.openxmlformats.org/officeDocument/2006/relationships/customXml" Target="../ink/ink643.xml"/><Relationship Id="rId40" Type="http://schemas.openxmlformats.org/officeDocument/2006/relationships/image" Target="../media/image393.png"/><Relationship Id="rId136" Type="http://schemas.openxmlformats.org/officeDocument/2006/relationships/image" Target="../media/image441.png"/><Relationship Id="rId178" Type="http://schemas.openxmlformats.org/officeDocument/2006/relationships/image" Target="../media/image462.png"/><Relationship Id="rId301" Type="http://schemas.openxmlformats.org/officeDocument/2006/relationships/customXml" Target="../ink/ink524.xml"/><Relationship Id="rId343" Type="http://schemas.openxmlformats.org/officeDocument/2006/relationships/customXml" Target="../ink/ink545.xml"/><Relationship Id="rId550" Type="http://schemas.openxmlformats.org/officeDocument/2006/relationships/image" Target="../media/image648.png"/><Relationship Id="rId82" Type="http://schemas.openxmlformats.org/officeDocument/2006/relationships/image" Target="../media/image414.png"/><Relationship Id="rId203" Type="http://schemas.openxmlformats.org/officeDocument/2006/relationships/customXml" Target="../ink/ink475.xml"/><Relationship Id="rId385" Type="http://schemas.openxmlformats.org/officeDocument/2006/relationships/customXml" Target="../ink/ink566.xml"/><Relationship Id="rId245" Type="http://schemas.openxmlformats.org/officeDocument/2006/relationships/customXml" Target="../ink/ink496.xml"/><Relationship Id="rId287" Type="http://schemas.openxmlformats.org/officeDocument/2006/relationships/customXml" Target="../ink/ink517.xml"/><Relationship Id="rId410" Type="http://schemas.openxmlformats.org/officeDocument/2006/relationships/image" Target="../media/image578.png"/><Relationship Id="rId452" Type="http://schemas.openxmlformats.org/officeDocument/2006/relationships/image" Target="../media/image599.png"/><Relationship Id="rId494" Type="http://schemas.openxmlformats.org/officeDocument/2006/relationships/image" Target="../media/image620.png"/><Relationship Id="rId508" Type="http://schemas.openxmlformats.org/officeDocument/2006/relationships/image" Target="../media/image627.png"/><Relationship Id="rId105" Type="http://schemas.openxmlformats.org/officeDocument/2006/relationships/customXml" Target="../ink/ink426.xml"/><Relationship Id="rId147" Type="http://schemas.openxmlformats.org/officeDocument/2006/relationships/customXml" Target="../ink/ink447.xml"/><Relationship Id="rId312" Type="http://schemas.openxmlformats.org/officeDocument/2006/relationships/image" Target="../media/image529.png"/><Relationship Id="rId354" Type="http://schemas.openxmlformats.org/officeDocument/2006/relationships/image" Target="../media/image550.png"/><Relationship Id="rId51" Type="http://schemas.openxmlformats.org/officeDocument/2006/relationships/customXml" Target="../ink/ink399.xml"/><Relationship Id="rId93" Type="http://schemas.openxmlformats.org/officeDocument/2006/relationships/customXml" Target="../ink/ink420.xml"/><Relationship Id="rId189" Type="http://schemas.openxmlformats.org/officeDocument/2006/relationships/customXml" Target="../ink/ink468.xml"/><Relationship Id="rId396" Type="http://schemas.openxmlformats.org/officeDocument/2006/relationships/image" Target="../media/image571.png"/><Relationship Id="rId561" Type="http://schemas.openxmlformats.org/officeDocument/2006/relationships/customXml" Target="../ink/ink654.xml"/><Relationship Id="rId214" Type="http://schemas.openxmlformats.org/officeDocument/2006/relationships/image" Target="../media/image480.png"/><Relationship Id="rId256" Type="http://schemas.openxmlformats.org/officeDocument/2006/relationships/image" Target="../media/image501.png"/><Relationship Id="rId298" Type="http://schemas.openxmlformats.org/officeDocument/2006/relationships/image" Target="../media/image522.png"/><Relationship Id="rId421" Type="http://schemas.openxmlformats.org/officeDocument/2006/relationships/customXml" Target="../ink/ink584.xml"/><Relationship Id="rId463" Type="http://schemas.openxmlformats.org/officeDocument/2006/relationships/customXml" Target="../ink/ink605.xml"/><Relationship Id="rId519" Type="http://schemas.openxmlformats.org/officeDocument/2006/relationships/customXml" Target="../ink/ink633.xml"/><Relationship Id="rId116" Type="http://schemas.openxmlformats.org/officeDocument/2006/relationships/image" Target="../media/image431.png"/><Relationship Id="rId158" Type="http://schemas.openxmlformats.org/officeDocument/2006/relationships/image" Target="../media/image452.png"/><Relationship Id="rId323" Type="http://schemas.openxmlformats.org/officeDocument/2006/relationships/customXml" Target="../ink/ink535.xml"/><Relationship Id="rId530" Type="http://schemas.openxmlformats.org/officeDocument/2006/relationships/image" Target="../media/image638.png"/><Relationship Id="rId20" Type="http://schemas.openxmlformats.org/officeDocument/2006/relationships/image" Target="../media/image383.png"/><Relationship Id="rId62" Type="http://schemas.openxmlformats.org/officeDocument/2006/relationships/image" Target="../media/image404.png"/><Relationship Id="rId365" Type="http://schemas.openxmlformats.org/officeDocument/2006/relationships/customXml" Target="../ink/ink556.xml"/><Relationship Id="rId572" Type="http://schemas.openxmlformats.org/officeDocument/2006/relationships/image" Target="../media/image659.png"/><Relationship Id="rId225" Type="http://schemas.openxmlformats.org/officeDocument/2006/relationships/customXml" Target="../ink/ink486.xml"/><Relationship Id="rId267" Type="http://schemas.openxmlformats.org/officeDocument/2006/relationships/customXml" Target="../ink/ink507.xml"/><Relationship Id="rId432" Type="http://schemas.openxmlformats.org/officeDocument/2006/relationships/image" Target="../media/image589.png"/><Relationship Id="rId474" Type="http://schemas.openxmlformats.org/officeDocument/2006/relationships/image" Target="../media/image610.png"/><Relationship Id="rId127" Type="http://schemas.openxmlformats.org/officeDocument/2006/relationships/customXml" Target="../ink/ink437.xml"/><Relationship Id="rId31" Type="http://schemas.openxmlformats.org/officeDocument/2006/relationships/customXml" Target="../ink/ink389.xml"/><Relationship Id="rId73" Type="http://schemas.openxmlformats.org/officeDocument/2006/relationships/customXml" Target="../ink/ink410.xml"/><Relationship Id="rId169" Type="http://schemas.openxmlformats.org/officeDocument/2006/relationships/customXml" Target="../ink/ink458.xml"/><Relationship Id="rId334" Type="http://schemas.openxmlformats.org/officeDocument/2006/relationships/image" Target="../media/image540.png"/><Relationship Id="rId376" Type="http://schemas.openxmlformats.org/officeDocument/2006/relationships/image" Target="../media/image561.png"/><Relationship Id="rId541" Type="http://schemas.openxmlformats.org/officeDocument/2006/relationships/customXml" Target="../ink/ink644.xml"/><Relationship Id="rId4" Type="http://schemas.openxmlformats.org/officeDocument/2006/relationships/image" Target="../media/image375.png"/><Relationship Id="rId180" Type="http://schemas.openxmlformats.org/officeDocument/2006/relationships/image" Target="../media/image463.png"/><Relationship Id="rId236" Type="http://schemas.openxmlformats.org/officeDocument/2006/relationships/image" Target="../media/image491.png"/><Relationship Id="rId278" Type="http://schemas.openxmlformats.org/officeDocument/2006/relationships/image" Target="../media/image512.png"/><Relationship Id="rId401" Type="http://schemas.openxmlformats.org/officeDocument/2006/relationships/customXml" Target="../ink/ink574.xml"/><Relationship Id="rId443" Type="http://schemas.openxmlformats.org/officeDocument/2006/relationships/customXml" Target="../ink/ink595.xml"/><Relationship Id="rId303" Type="http://schemas.openxmlformats.org/officeDocument/2006/relationships/customXml" Target="../ink/ink525.xml"/><Relationship Id="rId485" Type="http://schemas.openxmlformats.org/officeDocument/2006/relationships/customXml" Target="../ink/ink616.xml"/><Relationship Id="rId42" Type="http://schemas.openxmlformats.org/officeDocument/2006/relationships/image" Target="../media/image394.png"/><Relationship Id="rId84" Type="http://schemas.openxmlformats.org/officeDocument/2006/relationships/image" Target="../media/image415.png"/><Relationship Id="rId138" Type="http://schemas.openxmlformats.org/officeDocument/2006/relationships/image" Target="../media/image442.png"/><Relationship Id="rId345" Type="http://schemas.openxmlformats.org/officeDocument/2006/relationships/customXml" Target="../ink/ink546.xml"/><Relationship Id="rId387" Type="http://schemas.openxmlformats.org/officeDocument/2006/relationships/customXml" Target="../ink/ink567.xml"/><Relationship Id="rId510" Type="http://schemas.openxmlformats.org/officeDocument/2006/relationships/image" Target="../media/image628.png"/><Relationship Id="rId552" Type="http://schemas.openxmlformats.org/officeDocument/2006/relationships/image" Target="../media/image649.png"/><Relationship Id="rId191" Type="http://schemas.openxmlformats.org/officeDocument/2006/relationships/customXml" Target="../ink/ink469.xml"/><Relationship Id="rId205" Type="http://schemas.openxmlformats.org/officeDocument/2006/relationships/customXml" Target="../ink/ink476.xml"/><Relationship Id="rId247" Type="http://schemas.openxmlformats.org/officeDocument/2006/relationships/customXml" Target="../ink/ink497.xml"/><Relationship Id="rId412" Type="http://schemas.openxmlformats.org/officeDocument/2006/relationships/image" Target="../media/image579.png"/><Relationship Id="rId107" Type="http://schemas.openxmlformats.org/officeDocument/2006/relationships/customXml" Target="../ink/ink427.xml"/><Relationship Id="rId289" Type="http://schemas.openxmlformats.org/officeDocument/2006/relationships/customXml" Target="../ink/ink518.xml"/><Relationship Id="rId454" Type="http://schemas.openxmlformats.org/officeDocument/2006/relationships/image" Target="../media/image600.png"/><Relationship Id="rId496" Type="http://schemas.openxmlformats.org/officeDocument/2006/relationships/image" Target="../media/image621.png"/><Relationship Id="rId11" Type="http://schemas.openxmlformats.org/officeDocument/2006/relationships/customXml" Target="../ink/ink379.xml"/><Relationship Id="rId53" Type="http://schemas.openxmlformats.org/officeDocument/2006/relationships/customXml" Target="../ink/ink400.xml"/><Relationship Id="rId149" Type="http://schemas.openxmlformats.org/officeDocument/2006/relationships/customXml" Target="../ink/ink448.xml"/><Relationship Id="rId314" Type="http://schemas.openxmlformats.org/officeDocument/2006/relationships/image" Target="../media/image530.png"/><Relationship Id="rId356" Type="http://schemas.openxmlformats.org/officeDocument/2006/relationships/image" Target="../media/image551.png"/><Relationship Id="rId398" Type="http://schemas.openxmlformats.org/officeDocument/2006/relationships/image" Target="../media/image572.png"/><Relationship Id="rId521" Type="http://schemas.openxmlformats.org/officeDocument/2006/relationships/customXml" Target="../ink/ink634.xml"/><Relationship Id="rId563" Type="http://schemas.openxmlformats.org/officeDocument/2006/relationships/customXml" Target="../ink/ink655.xml"/><Relationship Id="rId95" Type="http://schemas.openxmlformats.org/officeDocument/2006/relationships/customXml" Target="../ink/ink421.xml"/><Relationship Id="rId160" Type="http://schemas.openxmlformats.org/officeDocument/2006/relationships/image" Target="../media/image453.png"/><Relationship Id="rId216" Type="http://schemas.openxmlformats.org/officeDocument/2006/relationships/image" Target="../media/image481.png"/><Relationship Id="rId423" Type="http://schemas.openxmlformats.org/officeDocument/2006/relationships/customXml" Target="../ink/ink585.xml"/><Relationship Id="rId258" Type="http://schemas.openxmlformats.org/officeDocument/2006/relationships/image" Target="../media/image502.png"/><Relationship Id="rId465" Type="http://schemas.openxmlformats.org/officeDocument/2006/relationships/customXml" Target="../ink/ink606.xml"/><Relationship Id="rId22" Type="http://schemas.openxmlformats.org/officeDocument/2006/relationships/image" Target="../media/image384.png"/><Relationship Id="rId64" Type="http://schemas.openxmlformats.org/officeDocument/2006/relationships/image" Target="../media/image405.png"/><Relationship Id="rId118" Type="http://schemas.openxmlformats.org/officeDocument/2006/relationships/image" Target="../media/image432.png"/><Relationship Id="rId325" Type="http://schemas.openxmlformats.org/officeDocument/2006/relationships/customXml" Target="../ink/ink536.xml"/><Relationship Id="rId367" Type="http://schemas.openxmlformats.org/officeDocument/2006/relationships/customXml" Target="../ink/ink557.xml"/><Relationship Id="rId532" Type="http://schemas.openxmlformats.org/officeDocument/2006/relationships/image" Target="../media/image639.png"/><Relationship Id="rId574" Type="http://schemas.openxmlformats.org/officeDocument/2006/relationships/image" Target="../media/image660.png"/><Relationship Id="rId171" Type="http://schemas.openxmlformats.org/officeDocument/2006/relationships/customXml" Target="../ink/ink459.xml"/><Relationship Id="rId227" Type="http://schemas.openxmlformats.org/officeDocument/2006/relationships/customXml" Target="../ink/ink487.xml"/><Relationship Id="rId269" Type="http://schemas.openxmlformats.org/officeDocument/2006/relationships/customXml" Target="../ink/ink508.xml"/><Relationship Id="rId434" Type="http://schemas.openxmlformats.org/officeDocument/2006/relationships/image" Target="../media/image590.png"/><Relationship Id="rId476" Type="http://schemas.openxmlformats.org/officeDocument/2006/relationships/image" Target="../media/image611.png"/><Relationship Id="rId33" Type="http://schemas.openxmlformats.org/officeDocument/2006/relationships/customXml" Target="../ink/ink390.xml"/><Relationship Id="rId129" Type="http://schemas.openxmlformats.org/officeDocument/2006/relationships/customXml" Target="../ink/ink438.xml"/><Relationship Id="rId280" Type="http://schemas.openxmlformats.org/officeDocument/2006/relationships/image" Target="../media/image513.png"/><Relationship Id="rId336" Type="http://schemas.openxmlformats.org/officeDocument/2006/relationships/image" Target="../media/image541.png"/><Relationship Id="rId501" Type="http://schemas.openxmlformats.org/officeDocument/2006/relationships/customXml" Target="../ink/ink624.xml"/><Relationship Id="rId543" Type="http://schemas.openxmlformats.org/officeDocument/2006/relationships/customXml" Target="../ink/ink645.xml"/><Relationship Id="rId75" Type="http://schemas.openxmlformats.org/officeDocument/2006/relationships/customXml" Target="../ink/ink411.xml"/><Relationship Id="rId140" Type="http://schemas.openxmlformats.org/officeDocument/2006/relationships/image" Target="../media/image443.png"/><Relationship Id="rId182" Type="http://schemas.openxmlformats.org/officeDocument/2006/relationships/image" Target="../media/image464.png"/><Relationship Id="rId378" Type="http://schemas.openxmlformats.org/officeDocument/2006/relationships/image" Target="../media/image562.png"/><Relationship Id="rId403" Type="http://schemas.openxmlformats.org/officeDocument/2006/relationships/customXml" Target="../ink/ink575.xml"/><Relationship Id="rId6" Type="http://schemas.openxmlformats.org/officeDocument/2006/relationships/image" Target="../media/image376.png"/><Relationship Id="rId238" Type="http://schemas.openxmlformats.org/officeDocument/2006/relationships/image" Target="../media/image492.png"/><Relationship Id="rId445" Type="http://schemas.openxmlformats.org/officeDocument/2006/relationships/customXml" Target="../ink/ink596.xml"/><Relationship Id="rId487" Type="http://schemas.openxmlformats.org/officeDocument/2006/relationships/customXml" Target="../ink/ink617.xml"/><Relationship Id="rId291" Type="http://schemas.openxmlformats.org/officeDocument/2006/relationships/customXml" Target="../ink/ink519.xml"/><Relationship Id="rId305" Type="http://schemas.openxmlformats.org/officeDocument/2006/relationships/customXml" Target="../ink/ink526.xml"/><Relationship Id="rId347" Type="http://schemas.openxmlformats.org/officeDocument/2006/relationships/customXml" Target="../ink/ink547.xml"/><Relationship Id="rId512" Type="http://schemas.openxmlformats.org/officeDocument/2006/relationships/image" Target="../media/image629.png"/><Relationship Id="rId44" Type="http://schemas.openxmlformats.org/officeDocument/2006/relationships/image" Target="../media/image395.png"/><Relationship Id="rId86" Type="http://schemas.openxmlformats.org/officeDocument/2006/relationships/image" Target="../media/image416.png"/><Relationship Id="rId151" Type="http://schemas.openxmlformats.org/officeDocument/2006/relationships/customXml" Target="../ink/ink449.xml"/><Relationship Id="rId389" Type="http://schemas.openxmlformats.org/officeDocument/2006/relationships/customXml" Target="../ink/ink568.xml"/><Relationship Id="rId554" Type="http://schemas.openxmlformats.org/officeDocument/2006/relationships/image" Target="../media/image650.png"/><Relationship Id="rId193" Type="http://schemas.openxmlformats.org/officeDocument/2006/relationships/customXml" Target="../ink/ink470.xml"/><Relationship Id="rId207" Type="http://schemas.openxmlformats.org/officeDocument/2006/relationships/customXml" Target="../ink/ink477.xml"/><Relationship Id="rId249" Type="http://schemas.openxmlformats.org/officeDocument/2006/relationships/customXml" Target="../ink/ink498.xml"/><Relationship Id="rId414" Type="http://schemas.openxmlformats.org/officeDocument/2006/relationships/image" Target="../media/image580.png"/><Relationship Id="rId456" Type="http://schemas.openxmlformats.org/officeDocument/2006/relationships/image" Target="../media/image601.png"/><Relationship Id="rId498" Type="http://schemas.openxmlformats.org/officeDocument/2006/relationships/image" Target="../media/image622.png"/><Relationship Id="rId13" Type="http://schemas.openxmlformats.org/officeDocument/2006/relationships/customXml" Target="../ink/ink380.xml"/><Relationship Id="rId109" Type="http://schemas.openxmlformats.org/officeDocument/2006/relationships/customXml" Target="../ink/ink428.xml"/><Relationship Id="rId260" Type="http://schemas.openxmlformats.org/officeDocument/2006/relationships/image" Target="../media/image503.png"/><Relationship Id="rId316" Type="http://schemas.openxmlformats.org/officeDocument/2006/relationships/image" Target="../media/image531.png"/><Relationship Id="rId523" Type="http://schemas.openxmlformats.org/officeDocument/2006/relationships/customXml" Target="../ink/ink635.xml"/><Relationship Id="rId55" Type="http://schemas.openxmlformats.org/officeDocument/2006/relationships/customXml" Target="../ink/ink401.xml"/><Relationship Id="rId97" Type="http://schemas.openxmlformats.org/officeDocument/2006/relationships/customXml" Target="../ink/ink422.xml"/><Relationship Id="rId120" Type="http://schemas.openxmlformats.org/officeDocument/2006/relationships/image" Target="../media/image433.png"/><Relationship Id="rId358" Type="http://schemas.openxmlformats.org/officeDocument/2006/relationships/image" Target="../media/image552.png"/><Relationship Id="rId565" Type="http://schemas.openxmlformats.org/officeDocument/2006/relationships/customXml" Target="../ink/ink656.xml"/><Relationship Id="rId162" Type="http://schemas.openxmlformats.org/officeDocument/2006/relationships/image" Target="../media/image454.png"/><Relationship Id="rId218" Type="http://schemas.openxmlformats.org/officeDocument/2006/relationships/image" Target="../media/image482.png"/><Relationship Id="rId425" Type="http://schemas.openxmlformats.org/officeDocument/2006/relationships/customXml" Target="../ink/ink586.xml"/><Relationship Id="rId467" Type="http://schemas.openxmlformats.org/officeDocument/2006/relationships/customXml" Target="../ink/ink607.xml"/><Relationship Id="rId271" Type="http://schemas.openxmlformats.org/officeDocument/2006/relationships/customXml" Target="../ink/ink509.xml"/><Relationship Id="rId24" Type="http://schemas.openxmlformats.org/officeDocument/2006/relationships/image" Target="../media/image385.png"/><Relationship Id="rId66" Type="http://schemas.openxmlformats.org/officeDocument/2006/relationships/image" Target="../media/image406.png"/><Relationship Id="rId131" Type="http://schemas.openxmlformats.org/officeDocument/2006/relationships/customXml" Target="../ink/ink439.xml"/><Relationship Id="rId327" Type="http://schemas.openxmlformats.org/officeDocument/2006/relationships/customXml" Target="../ink/ink537.xml"/><Relationship Id="rId369" Type="http://schemas.openxmlformats.org/officeDocument/2006/relationships/customXml" Target="../ink/ink558.xml"/><Relationship Id="rId534" Type="http://schemas.openxmlformats.org/officeDocument/2006/relationships/image" Target="../media/image640.png"/><Relationship Id="rId576" Type="http://schemas.openxmlformats.org/officeDocument/2006/relationships/image" Target="../media/image661.png"/><Relationship Id="rId173" Type="http://schemas.openxmlformats.org/officeDocument/2006/relationships/customXml" Target="../ink/ink460.xml"/><Relationship Id="rId229" Type="http://schemas.openxmlformats.org/officeDocument/2006/relationships/customXml" Target="../ink/ink488.xml"/><Relationship Id="rId380" Type="http://schemas.openxmlformats.org/officeDocument/2006/relationships/image" Target="../media/image563.png"/><Relationship Id="rId436" Type="http://schemas.openxmlformats.org/officeDocument/2006/relationships/image" Target="../media/image591.png"/><Relationship Id="rId240" Type="http://schemas.openxmlformats.org/officeDocument/2006/relationships/image" Target="../media/image493.png"/><Relationship Id="rId478" Type="http://schemas.openxmlformats.org/officeDocument/2006/relationships/image" Target="../media/image612.png"/><Relationship Id="rId35" Type="http://schemas.openxmlformats.org/officeDocument/2006/relationships/customXml" Target="../ink/ink391.xml"/><Relationship Id="rId77" Type="http://schemas.openxmlformats.org/officeDocument/2006/relationships/customXml" Target="../ink/ink412.xml"/><Relationship Id="rId100" Type="http://schemas.openxmlformats.org/officeDocument/2006/relationships/image" Target="../media/image423.png"/><Relationship Id="rId282" Type="http://schemas.openxmlformats.org/officeDocument/2006/relationships/image" Target="../media/image514.png"/><Relationship Id="rId338" Type="http://schemas.openxmlformats.org/officeDocument/2006/relationships/image" Target="../media/image542.png"/><Relationship Id="rId503" Type="http://schemas.openxmlformats.org/officeDocument/2006/relationships/customXml" Target="../ink/ink625.xml"/><Relationship Id="rId545" Type="http://schemas.openxmlformats.org/officeDocument/2006/relationships/customXml" Target="../ink/ink646.xml"/><Relationship Id="rId8" Type="http://schemas.openxmlformats.org/officeDocument/2006/relationships/image" Target="../media/image377.png"/><Relationship Id="rId142" Type="http://schemas.openxmlformats.org/officeDocument/2006/relationships/image" Target="../media/image444.png"/><Relationship Id="rId184" Type="http://schemas.openxmlformats.org/officeDocument/2006/relationships/image" Target="../media/image465.png"/><Relationship Id="rId391" Type="http://schemas.openxmlformats.org/officeDocument/2006/relationships/customXml" Target="../ink/ink569.xml"/><Relationship Id="rId405" Type="http://schemas.openxmlformats.org/officeDocument/2006/relationships/customXml" Target="../ink/ink576.xml"/><Relationship Id="rId447" Type="http://schemas.openxmlformats.org/officeDocument/2006/relationships/customXml" Target="../ink/ink597.xml"/><Relationship Id="rId251" Type="http://schemas.openxmlformats.org/officeDocument/2006/relationships/customXml" Target="../ink/ink499.xml"/><Relationship Id="rId489" Type="http://schemas.openxmlformats.org/officeDocument/2006/relationships/customXml" Target="../ink/ink618.xml"/><Relationship Id="rId46" Type="http://schemas.openxmlformats.org/officeDocument/2006/relationships/image" Target="../media/image396.png"/><Relationship Id="rId293" Type="http://schemas.openxmlformats.org/officeDocument/2006/relationships/customXml" Target="../ink/ink520.xml"/><Relationship Id="rId307" Type="http://schemas.openxmlformats.org/officeDocument/2006/relationships/customXml" Target="../ink/ink527.xml"/><Relationship Id="rId349" Type="http://schemas.openxmlformats.org/officeDocument/2006/relationships/customXml" Target="../ink/ink548.xml"/><Relationship Id="rId514" Type="http://schemas.openxmlformats.org/officeDocument/2006/relationships/image" Target="../media/image630.png"/><Relationship Id="rId556" Type="http://schemas.openxmlformats.org/officeDocument/2006/relationships/image" Target="../media/image651.png"/><Relationship Id="rId88" Type="http://schemas.openxmlformats.org/officeDocument/2006/relationships/image" Target="../media/image417.png"/><Relationship Id="rId111" Type="http://schemas.openxmlformats.org/officeDocument/2006/relationships/customXml" Target="../ink/ink429.xml"/><Relationship Id="rId153" Type="http://schemas.openxmlformats.org/officeDocument/2006/relationships/customXml" Target="../ink/ink450.xml"/><Relationship Id="rId195" Type="http://schemas.openxmlformats.org/officeDocument/2006/relationships/customXml" Target="../ink/ink471.xml"/><Relationship Id="rId209" Type="http://schemas.openxmlformats.org/officeDocument/2006/relationships/customXml" Target="../ink/ink478.xml"/><Relationship Id="rId360" Type="http://schemas.openxmlformats.org/officeDocument/2006/relationships/image" Target="../media/image553.png"/><Relationship Id="rId416" Type="http://schemas.openxmlformats.org/officeDocument/2006/relationships/image" Target="../media/image581.png"/><Relationship Id="rId220" Type="http://schemas.openxmlformats.org/officeDocument/2006/relationships/image" Target="../media/image483.png"/><Relationship Id="rId458" Type="http://schemas.openxmlformats.org/officeDocument/2006/relationships/image" Target="../media/image602.png"/><Relationship Id="rId15" Type="http://schemas.openxmlformats.org/officeDocument/2006/relationships/customXml" Target="../ink/ink381.xml"/><Relationship Id="rId57" Type="http://schemas.openxmlformats.org/officeDocument/2006/relationships/customXml" Target="../ink/ink402.xml"/><Relationship Id="rId262" Type="http://schemas.openxmlformats.org/officeDocument/2006/relationships/image" Target="../media/image504.png"/><Relationship Id="rId318" Type="http://schemas.openxmlformats.org/officeDocument/2006/relationships/image" Target="../media/image532.png"/><Relationship Id="rId525" Type="http://schemas.openxmlformats.org/officeDocument/2006/relationships/customXml" Target="../ink/ink636.xml"/><Relationship Id="rId567" Type="http://schemas.openxmlformats.org/officeDocument/2006/relationships/customXml" Target="../ink/ink657.xml"/><Relationship Id="rId99" Type="http://schemas.openxmlformats.org/officeDocument/2006/relationships/customXml" Target="../ink/ink423.xml"/><Relationship Id="rId122" Type="http://schemas.openxmlformats.org/officeDocument/2006/relationships/image" Target="../media/image434.png"/><Relationship Id="rId164" Type="http://schemas.openxmlformats.org/officeDocument/2006/relationships/image" Target="../media/image455.png"/><Relationship Id="rId371" Type="http://schemas.openxmlformats.org/officeDocument/2006/relationships/customXml" Target="../ink/ink559.xml"/><Relationship Id="rId427" Type="http://schemas.openxmlformats.org/officeDocument/2006/relationships/customXml" Target="../ink/ink587.xml"/><Relationship Id="rId469" Type="http://schemas.openxmlformats.org/officeDocument/2006/relationships/customXml" Target="../ink/ink608.xml"/><Relationship Id="rId26" Type="http://schemas.openxmlformats.org/officeDocument/2006/relationships/image" Target="../media/image386.png"/><Relationship Id="rId231" Type="http://schemas.openxmlformats.org/officeDocument/2006/relationships/customXml" Target="../ink/ink489.xml"/><Relationship Id="rId273" Type="http://schemas.openxmlformats.org/officeDocument/2006/relationships/customXml" Target="../ink/ink510.xml"/><Relationship Id="rId329" Type="http://schemas.openxmlformats.org/officeDocument/2006/relationships/customXml" Target="../ink/ink538.xml"/><Relationship Id="rId480" Type="http://schemas.openxmlformats.org/officeDocument/2006/relationships/image" Target="../media/image613.png"/><Relationship Id="rId536" Type="http://schemas.openxmlformats.org/officeDocument/2006/relationships/image" Target="../media/image641.png"/><Relationship Id="rId68" Type="http://schemas.openxmlformats.org/officeDocument/2006/relationships/image" Target="../media/image407.png"/><Relationship Id="rId133" Type="http://schemas.openxmlformats.org/officeDocument/2006/relationships/customXml" Target="../ink/ink440.xml"/><Relationship Id="rId175" Type="http://schemas.openxmlformats.org/officeDocument/2006/relationships/customXml" Target="../ink/ink461.xml"/><Relationship Id="rId340" Type="http://schemas.openxmlformats.org/officeDocument/2006/relationships/image" Target="../media/image543.png"/><Relationship Id="rId200" Type="http://schemas.openxmlformats.org/officeDocument/2006/relationships/image" Target="../media/image473.png"/><Relationship Id="rId382" Type="http://schemas.openxmlformats.org/officeDocument/2006/relationships/image" Target="../media/image564.png"/><Relationship Id="rId438" Type="http://schemas.openxmlformats.org/officeDocument/2006/relationships/image" Target="../media/image592.png"/><Relationship Id="rId242" Type="http://schemas.openxmlformats.org/officeDocument/2006/relationships/image" Target="../media/image494.png"/><Relationship Id="rId284" Type="http://schemas.openxmlformats.org/officeDocument/2006/relationships/image" Target="../media/image515.png"/><Relationship Id="rId491" Type="http://schemas.openxmlformats.org/officeDocument/2006/relationships/customXml" Target="../ink/ink619.xml"/><Relationship Id="rId505" Type="http://schemas.openxmlformats.org/officeDocument/2006/relationships/customXml" Target="../ink/ink626.xml"/><Relationship Id="rId37" Type="http://schemas.openxmlformats.org/officeDocument/2006/relationships/customXml" Target="../ink/ink392.xml"/><Relationship Id="rId79" Type="http://schemas.openxmlformats.org/officeDocument/2006/relationships/customXml" Target="../ink/ink413.xml"/><Relationship Id="rId102" Type="http://schemas.openxmlformats.org/officeDocument/2006/relationships/image" Target="../media/image424.png"/><Relationship Id="rId144" Type="http://schemas.openxmlformats.org/officeDocument/2006/relationships/image" Target="../media/image445.png"/><Relationship Id="rId547" Type="http://schemas.openxmlformats.org/officeDocument/2006/relationships/customXml" Target="../ink/ink647.xml"/><Relationship Id="rId90" Type="http://schemas.openxmlformats.org/officeDocument/2006/relationships/image" Target="../media/image418.png"/><Relationship Id="rId186" Type="http://schemas.openxmlformats.org/officeDocument/2006/relationships/image" Target="../media/image466.png"/><Relationship Id="rId351" Type="http://schemas.openxmlformats.org/officeDocument/2006/relationships/customXml" Target="../ink/ink549.xml"/><Relationship Id="rId393" Type="http://schemas.openxmlformats.org/officeDocument/2006/relationships/customXml" Target="../ink/ink570.xml"/><Relationship Id="rId407" Type="http://schemas.openxmlformats.org/officeDocument/2006/relationships/customXml" Target="../ink/ink577.xml"/><Relationship Id="rId449" Type="http://schemas.openxmlformats.org/officeDocument/2006/relationships/customXml" Target="../ink/ink598.xml"/><Relationship Id="rId211" Type="http://schemas.openxmlformats.org/officeDocument/2006/relationships/customXml" Target="../ink/ink479.xml"/><Relationship Id="rId253" Type="http://schemas.openxmlformats.org/officeDocument/2006/relationships/customXml" Target="../ink/ink500.xml"/><Relationship Id="rId295" Type="http://schemas.openxmlformats.org/officeDocument/2006/relationships/customXml" Target="../ink/ink521.xml"/><Relationship Id="rId309" Type="http://schemas.openxmlformats.org/officeDocument/2006/relationships/customXml" Target="../ink/ink528.xml"/><Relationship Id="rId460" Type="http://schemas.openxmlformats.org/officeDocument/2006/relationships/image" Target="../media/image603.png"/><Relationship Id="rId516" Type="http://schemas.openxmlformats.org/officeDocument/2006/relationships/image" Target="../media/image631.png"/><Relationship Id="rId48" Type="http://schemas.openxmlformats.org/officeDocument/2006/relationships/image" Target="../media/image397.png"/><Relationship Id="rId113" Type="http://schemas.openxmlformats.org/officeDocument/2006/relationships/customXml" Target="../ink/ink430.xml"/><Relationship Id="rId320" Type="http://schemas.openxmlformats.org/officeDocument/2006/relationships/image" Target="../media/image533.png"/><Relationship Id="rId558" Type="http://schemas.openxmlformats.org/officeDocument/2006/relationships/image" Target="../media/image652.png"/><Relationship Id="rId155" Type="http://schemas.openxmlformats.org/officeDocument/2006/relationships/customXml" Target="../ink/ink451.xml"/><Relationship Id="rId197" Type="http://schemas.openxmlformats.org/officeDocument/2006/relationships/customXml" Target="../ink/ink472.xml"/><Relationship Id="rId362" Type="http://schemas.openxmlformats.org/officeDocument/2006/relationships/image" Target="../media/image554.png"/><Relationship Id="rId418" Type="http://schemas.openxmlformats.org/officeDocument/2006/relationships/image" Target="../media/image582.png"/><Relationship Id="rId222" Type="http://schemas.openxmlformats.org/officeDocument/2006/relationships/image" Target="../media/image484.png"/><Relationship Id="rId264" Type="http://schemas.openxmlformats.org/officeDocument/2006/relationships/image" Target="../media/image505.png"/><Relationship Id="rId471" Type="http://schemas.openxmlformats.org/officeDocument/2006/relationships/customXml" Target="../ink/ink609.xml"/><Relationship Id="rId17" Type="http://schemas.openxmlformats.org/officeDocument/2006/relationships/customXml" Target="../ink/ink382.xml"/><Relationship Id="rId59" Type="http://schemas.openxmlformats.org/officeDocument/2006/relationships/customXml" Target="../ink/ink403.xml"/><Relationship Id="rId124" Type="http://schemas.openxmlformats.org/officeDocument/2006/relationships/image" Target="../media/image435.png"/><Relationship Id="rId527" Type="http://schemas.openxmlformats.org/officeDocument/2006/relationships/customXml" Target="../ink/ink637.xml"/><Relationship Id="rId569" Type="http://schemas.openxmlformats.org/officeDocument/2006/relationships/customXml" Target="../ink/ink658.xml"/><Relationship Id="rId70" Type="http://schemas.openxmlformats.org/officeDocument/2006/relationships/image" Target="../media/image408.png"/><Relationship Id="rId166" Type="http://schemas.openxmlformats.org/officeDocument/2006/relationships/image" Target="../media/image456.png"/><Relationship Id="rId331" Type="http://schemas.openxmlformats.org/officeDocument/2006/relationships/customXml" Target="../ink/ink539.xml"/><Relationship Id="rId373" Type="http://schemas.openxmlformats.org/officeDocument/2006/relationships/customXml" Target="../ink/ink560.xml"/><Relationship Id="rId429" Type="http://schemas.openxmlformats.org/officeDocument/2006/relationships/customXml" Target="../ink/ink588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90.xml"/><Relationship Id="rId440" Type="http://schemas.openxmlformats.org/officeDocument/2006/relationships/image" Target="../media/image593.png"/><Relationship Id="rId28" Type="http://schemas.openxmlformats.org/officeDocument/2006/relationships/image" Target="../media/image387.png"/><Relationship Id="rId275" Type="http://schemas.openxmlformats.org/officeDocument/2006/relationships/customXml" Target="../ink/ink511.xml"/><Relationship Id="rId300" Type="http://schemas.openxmlformats.org/officeDocument/2006/relationships/image" Target="../media/image523.png"/><Relationship Id="rId482" Type="http://schemas.openxmlformats.org/officeDocument/2006/relationships/image" Target="../media/image614.png"/><Relationship Id="rId538" Type="http://schemas.openxmlformats.org/officeDocument/2006/relationships/image" Target="../media/image642.png"/><Relationship Id="rId81" Type="http://schemas.openxmlformats.org/officeDocument/2006/relationships/customXml" Target="../ink/ink414.xml"/><Relationship Id="rId135" Type="http://schemas.openxmlformats.org/officeDocument/2006/relationships/customXml" Target="../ink/ink441.xml"/><Relationship Id="rId177" Type="http://schemas.openxmlformats.org/officeDocument/2006/relationships/customXml" Target="../ink/ink462.xml"/><Relationship Id="rId342" Type="http://schemas.openxmlformats.org/officeDocument/2006/relationships/image" Target="../media/image544.png"/><Relationship Id="rId384" Type="http://schemas.openxmlformats.org/officeDocument/2006/relationships/image" Target="../media/image565.png"/><Relationship Id="rId202" Type="http://schemas.openxmlformats.org/officeDocument/2006/relationships/image" Target="../media/image474.png"/><Relationship Id="rId244" Type="http://schemas.openxmlformats.org/officeDocument/2006/relationships/image" Target="../media/image495.png"/><Relationship Id="rId39" Type="http://schemas.openxmlformats.org/officeDocument/2006/relationships/customXml" Target="../ink/ink393.xml"/><Relationship Id="rId286" Type="http://schemas.openxmlformats.org/officeDocument/2006/relationships/image" Target="../media/image516.png"/><Relationship Id="rId451" Type="http://schemas.openxmlformats.org/officeDocument/2006/relationships/customXml" Target="../ink/ink599.xml"/><Relationship Id="rId493" Type="http://schemas.openxmlformats.org/officeDocument/2006/relationships/customXml" Target="../ink/ink620.xml"/><Relationship Id="rId507" Type="http://schemas.openxmlformats.org/officeDocument/2006/relationships/customXml" Target="../ink/ink627.xml"/><Relationship Id="rId549" Type="http://schemas.openxmlformats.org/officeDocument/2006/relationships/customXml" Target="../ink/ink648.xml"/><Relationship Id="rId50" Type="http://schemas.openxmlformats.org/officeDocument/2006/relationships/image" Target="../media/image398.png"/><Relationship Id="rId104" Type="http://schemas.openxmlformats.org/officeDocument/2006/relationships/image" Target="../media/image425.png"/><Relationship Id="rId146" Type="http://schemas.openxmlformats.org/officeDocument/2006/relationships/image" Target="../media/image446.png"/><Relationship Id="rId188" Type="http://schemas.openxmlformats.org/officeDocument/2006/relationships/image" Target="../media/image467.png"/><Relationship Id="rId311" Type="http://schemas.openxmlformats.org/officeDocument/2006/relationships/customXml" Target="../ink/ink529.xml"/><Relationship Id="rId353" Type="http://schemas.openxmlformats.org/officeDocument/2006/relationships/customXml" Target="../ink/ink550.xml"/><Relationship Id="rId395" Type="http://schemas.openxmlformats.org/officeDocument/2006/relationships/customXml" Target="../ink/ink571.xml"/><Relationship Id="rId409" Type="http://schemas.openxmlformats.org/officeDocument/2006/relationships/customXml" Target="../ink/ink578.xml"/><Relationship Id="rId560" Type="http://schemas.openxmlformats.org/officeDocument/2006/relationships/image" Target="../media/image653.png"/><Relationship Id="rId92" Type="http://schemas.openxmlformats.org/officeDocument/2006/relationships/image" Target="../media/image419.png"/><Relationship Id="rId213" Type="http://schemas.openxmlformats.org/officeDocument/2006/relationships/customXml" Target="../ink/ink480.xml"/><Relationship Id="rId420" Type="http://schemas.openxmlformats.org/officeDocument/2006/relationships/image" Target="../media/image583.png"/><Relationship Id="rId255" Type="http://schemas.openxmlformats.org/officeDocument/2006/relationships/customXml" Target="../ink/ink501.xml"/><Relationship Id="rId297" Type="http://schemas.openxmlformats.org/officeDocument/2006/relationships/customXml" Target="../ink/ink522.xml"/><Relationship Id="rId462" Type="http://schemas.openxmlformats.org/officeDocument/2006/relationships/image" Target="../media/image604.png"/><Relationship Id="rId518" Type="http://schemas.openxmlformats.org/officeDocument/2006/relationships/image" Target="../media/image632.png"/><Relationship Id="rId115" Type="http://schemas.openxmlformats.org/officeDocument/2006/relationships/customXml" Target="../ink/ink431.xml"/><Relationship Id="rId157" Type="http://schemas.openxmlformats.org/officeDocument/2006/relationships/customXml" Target="../ink/ink452.xml"/><Relationship Id="rId322" Type="http://schemas.openxmlformats.org/officeDocument/2006/relationships/image" Target="../media/image534.png"/><Relationship Id="rId364" Type="http://schemas.openxmlformats.org/officeDocument/2006/relationships/image" Target="../media/image555.png"/><Relationship Id="rId61" Type="http://schemas.openxmlformats.org/officeDocument/2006/relationships/customXml" Target="../ink/ink404.xml"/><Relationship Id="rId199" Type="http://schemas.openxmlformats.org/officeDocument/2006/relationships/customXml" Target="../ink/ink473.xml"/><Relationship Id="rId571" Type="http://schemas.openxmlformats.org/officeDocument/2006/relationships/customXml" Target="../ink/ink659.xml"/><Relationship Id="rId19" Type="http://schemas.openxmlformats.org/officeDocument/2006/relationships/customXml" Target="../ink/ink383.xml"/><Relationship Id="rId224" Type="http://schemas.openxmlformats.org/officeDocument/2006/relationships/image" Target="../media/image485.png"/><Relationship Id="rId266" Type="http://schemas.openxmlformats.org/officeDocument/2006/relationships/image" Target="../media/image506.png"/><Relationship Id="rId431" Type="http://schemas.openxmlformats.org/officeDocument/2006/relationships/customXml" Target="../ink/ink589.xml"/><Relationship Id="rId473" Type="http://schemas.openxmlformats.org/officeDocument/2006/relationships/customXml" Target="../ink/ink610.xml"/><Relationship Id="rId529" Type="http://schemas.openxmlformats.org/officeDocument/2006/relationships/customXml" Target="../ink/ink638.xml"/><Relationship Id="rId30" Type="http://schemas.openxmlformats.org/officeDocument/2006/relationships/image" Target="../media/image388.png"/><Relationship Id="rId126" Type="http://schemas.openxmlformats.org/officeDocument/2006/relationships/image" Target="../media/image436.png"/><Relationship Id="rId168" Type="http://schemas.openxmlformats.org/officeDocument/2006/relationships/image" Target="../media/image457.png"/><Relationship Id="rId333" Type="http://schemas.openxmlformats.org/officeDocument/2006/relationships/customXml" Target="../ink/ink540.xml"/><Relationship Id="rId540" Type="http://schemas.openxmlformats.org/officeDocument/2006/relationships/image" Target="../media/image643.png"/><Relationship Id="rId72" Type="http://schemas.openxmlformats.org/officeDocument/2006/relationships/image" Target="../media/image409.png"/><Relationship Id="rId375" Type="http://schemas.openxmlformats.org/officeDocument/2006/relationships/customXml" Target="../ink/ink561.xml"/><Relationship Id="rId3" Type="http://schemas.openxmlformats.org/officeDocument/2006/relationships/customXml" Target="../ink/ink375.xml"/><Relationship Id="rId235" Type="http://schemas.openxmlformats.org/officeDocument/2006/relationships/customXml" Target="../ink/ink491.xml"/><Relationship Id="rId277" Type="http://schemas.openxmlformats.org/officeDocument/2006/relationships/customXml" Target="../ink/ink512.xml"/><Relationship Id="rId400" Type="http://schemas.openxmlformats.org/officeDocument/2006/relationships/image" Target="../media/image573.png"/><Relationship Id="rId442" Type="http://schemas.openxmlformats.org/officeDocument/2006/relationships/image" Target="../media/image594.png"/><Relationship Id="rId484" Type="http://schemas.openxmlformats.org/officeDocument/2006/relationships/image" Target="../media/image615.png"/><Relationship Id="rId137" Type="http://schemas.openxmlformats.org/officeDocument/2006/relationships/customXml" Target="../ink/ink442.xml"/><Relationship Id="rId302" Type="http://schemas.openxmlformats.org/officeDocument/2006/relationships/image" Target="../media/image524.png"/><Relationship Id="rId344" Type="http://schemas.openxmlformats.org/officeDocument/2006/relationships/image" Target="../media/image545.png"/><Relationship Id="rId41" Type="http://schemas.openxmlformats.org/officeDocument/2006/relationships/customXml" Target="../ink/ink394.xml"/><Relationship Id="rId83" Type="http://schemas.openxmlformats.org/officeDocument/2006/relationships/customXml" Target="../ink/ink415.xml"/><Relationship Id="rId179" Type="http://schemas.openxmlformats.org/officeDocument/2006/relationships/customXml" Target="../ink/ink463.xml"/><Relationship Id="rId386" Type="http://schemas.openxmlformats.org/officeDocument/2006/relationships/image" Target="../media/image566.png"/><Relationship Id="rId551" Type="http://schemas.openxmlformats.org/officeDocument/2006/relationships/customXml" Target="../ink/ink649.xml"/><Relationship Id="rId190" Type="http://schemas.openxmlformats.org/officeDocument/2006/relationships/image" Target="../media/image468.png"/><Relationship Id="rId204" Type="http://schemas.openxmlformats.org/officeDocument/2006/relationships/image" Target="../media/image475.png"/><Relationship Id="rId246" Type="http://schemas.openxmlformats.org/officeDocument/2006/relationships/image" Target="../media/image496.png"/><Relationship Id="rId288" Type="http://schemas.openxmlformats.org/officeDocument/2006/relationships/image" Target="../media/image517.png"/><Relationship Id="rId411" Type="http://schemas.openxmlformats.org/officeDocument/2006/relationships/customXml" Target="../ink/ink579.xml"/><Relationship Id="rId453" Type="http://schemas.openxmlformats.org/officeDocument/2006/relationships/customXml" Target="../ink/ink600.xml"/><Relationship Id="rId509" Type="http://schemas.openxmlformats.org/officeDocument/2006/relationships/customXml" Target="../ink/ink628.xml"/><Relationship Id="rId106" Type="http://schemas.openxmlformats.org/officeDocument/2006/relationships/image" Target="../media/image426.png"/><Relationship Id="rId313" Type="http://schemas.openxmlformats.org/officeDocument/2006/relationships/customXml" Target="../ink/ink530.xml"/><Relationship Id="rId495" Type="http://schemas.openxmlformats.org/officeDocument/2006/relationships/customXml" Target="../ink/ink621.xml"/><Relationship Id="rId10" Type="http://schemas.openxmlformats.org/officeDocument/2006/relationships/image" Target="../media/image378.png"/><Relationship Id="rId52" Type="http://schemas.openxmlformats.org/officeDocument/2006/relationships/image" Target="../media/image399.png"/><Relationship Id="rId94" Type="http://schemas.openxmlformats.org/officeDocument/2006/relationships/image" Target="../media/image420.png"/><Relationship Id="rId148" Type="http://schemas.openxmlformats.org/officeDocument/2006/relationships/image" Target="../media/image447.png"/><Relationship Id="rId355" Type="http://schemas.openxmlformats.org/officeDocument/2006/relationships/customXml" Target="../ink/ink551.xml"/><Relationship Id="rId397" Type="http://schemas.openxmlformats.org/officeDocument/2006/relationships/customXml" Target="../ink/ink572.xml"/><Relationship Id="rId520" Type="http://schemas.openxmlformats.org/officeDocument/2006/relationships/image" Target="../media/image633.png"/><Relationship Id="rId562" Type="http://schemas.openxmlformats.org/officeDocument/2006/relationships/image" Target="../media/image654.png"/><Relationship Id="rId215" Type="http://schemas.openxmlformats.org/officeDocument/2006/relationships/customXml" Target="../ink/ink481.xml"/><Relationship Id="rId257" Type="http://schemas.openxmlformats.org/officeDocument/2006/relationships/customXml" Target="../ink/ink502.xml"/><Relationship Id="rId422" Type="http://schemas.openxmlformats.org/officeDocument/2006/relationships/image" Target="../media/image584.png"/><Relationship Id="rId464" Type="http://schemas.openxmlformats.org/officeDocument/2006/relationships/image" Target="../media/image605.png"/><Relationship Id="rId299" Type="http://schemas.openxmlformats.org/officeDocument/2006/relationships/customXml" Target="../ink/ink523.xml"/><Relationship Id="rId63" Type="http://schemas.openxmlformats.org/officeDocument/2006/relationships/customXml" Target="../ink/ink405.xml"/><Relationship Id="rId159" Type="http://schemas.openxmlformats.org/officeDocument/2006/relationships/customXml" Target="../ink/ink453.xml"/><Relationship Id="rId366" Type="http://schemas.openxmlformats.org/officeDocument/2006/relationships/image" Target="../media/image556.png"/><Relationship Id="rId573" Type="http://schemas.openxmlformats.org/officeDocument/2006/relationships/customXml" Target="../ink/ink660.xml"/><Relationship Id="rId226" Type="http://schemas.openxmlformats.org/officeDocument/2006/relationships/image" Target="../media/image486.png"/><Relationship Id="rId433" Type="http://schemas.openxmlformats.org/officeDocument/2006/relationships/customXml" Target="../ink/ink590.xml"/><Relationship Id="rId74" Type="http://schemas.openxmlformats.org/officeDocument/2006/relationships/image" Target="../media/image410.png"/><Relationship Id="rId377" Type="http://schemas.openxmlformats.org/officeDocument/2006/relationships/customXml" Target="../ink/ink562.xml"/><Relationship Id="rId500" Type="http://schemas.openxmlformats.org/officeDocument/2006/relationships/image" Target="../media/image623.png"/><Relationship Id="rId5" Type="http://schemas.openxmlformats.org/officeDocument/2006/relationships/customXml" Target="../ink/ink376.xml"/><Relationship Id="rId237" Type="http://schemas.openxmlformats.org/officeDocument/2006/relationships/customXml" Target="../ink/ink492.xml"/><Relationship Id="rId444" Type="http://schemas.openxmlformats.org/officeDocument/2006/relationships/image" Target="../media/image595.png"/><Relationship Id="rId290" Type="http://schemas.openxmlformats.org/officeDocument/2006/relationships/image" Target="../media/image518.png"/><Relationship Id="rId304" Type="http://schemas.openxmlformats.org/officeDocument/2006/relationships/image" Target="../media/image525.png"/><Relationship Id="rId388" Type="http://schemas.openxmlformats.org/officeDocument/2006/relationships/image" Target="../media/image567.png"/><Relationship Id="rId511" Type="http://schemas.openxmlformats.org/officeDocument/2006/relationships/customXml" Target="../ink/ink629.xml"/><Relationship Id="rId85" Type="http://schemas.openxmlformats.org/officeDocument/2006/relationships/customXml" Target="../ink/ink416.xml"/><Relationship Id="rId150" Type="http://schemas.openxmlformats.org/officeDocument/2006/relationships/image" Target="../media/image448.png"/><Relationship Id="rId248" Type="http://schemas.openxmlformats.org/officeDocument/2006/relationships/image" Target="../media/image497.png"/><Relationship Id="rId455" Type="http://schemas.openxmlformats.org/officeDocument/2006/relationships/customXml" Target="../ink/ink601.xml"/><Relationship Id="rId12" Type="http://schemas.openxmlformats.org/officeDocument/2006/relationships/image" Target="../media/image379.png"/><Relationship Id="rId108" Type="http://schemas.openxmlformats.org/officeDocument/2006/relationships/image" Target="../media/image427.png"/><Relationship Id="rId315" Type="http://schemas.openxmlformats.org/officeDocument/2006/relationships/customXml" Target="../ink/ink531.xml"/><Relationship Id="rId522" Type="http://schemas.openxmlformats.org/officeDocument/2006/relationships/image" Target="../media/image634.png"/><Relationship Id="rId96" Type="http://schemas.openxmlformats.org/officeDocument/2006/relationships/image" Target="../media/image421.png"/><Relationship Id="rId161" Type="http://schemas.openxmlformats.org/officeDocument/2006/relationships/customXml" Target="../ink/ink454.xml"/><Relationship Id="rId399" Type="http://schemas.openxmlformats.org/officeDocument/2006/relationships/customXml" Target="../ink/ink573.xml"/><Relationship Id="rId259" Type="http://schemas.openxmlformats.org/officeDocument/2006/relationships/customXml" Target="../ink/ink503.xml"/><Relationship Id="rId466" Type="http://schemas.openxmlformats.org/officeDocument/2006/relationships/image" Target="../media/image606.png"/><Relationship Id="rId23" Type="http://schemas.openxmlformats.org/officeDocument/2006/relationships/customXml" Target="../ink/ink385.xml"/><Relationship Id="rId119" Type="http://schemas.openxmlformats.org/officeDocument/2006/relationships/customXml" Target="../ink/ink433.xml"/><Relationship Id="rId326" Type="http://schemas.openxmlformats.org/officeDocument/2006/relationships/image" Target="../media/image536.png"/><Relationship Id="rId533" Type="http://schemas.openxmlformats.org/officeDocument/2006/relationships/customXml" Target="../ink/ink640.xml"/><Relationship Id="rId172" Type="http://schemas.openxmlformats.org/officeDocument/2006/relationships/image" Target="../media/image459.png"/><Relationship Id="rId477" Type="http://schemas.openxmlformats.org/officeDocument/2006/relationships/customXml" Target="../ink/ink61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9.xml"/><Relationship Id="rId671" Type="http://schemas.openxmlformats.org/officeDocument/2006/relationships/customXml" Target="../ink/ink996.xml"/><Relationship Id="rId769" Type="http://schemas.openxmlformats.org/officeDocument/2006/relationships/customXml" Target="../ink/ink1045.xml"/><Relationship Id="rId21" Type="http://schemas.openxmlformats.org/officeDocument/2006/relationships/customXml" Target="../ink/ink671.xml"/><Relationship Id="rId324" Type="http://schemas.openxmlformats.org/officeDocument/2006/relationships/image" Target="../media/image821.png"/><Relationship Id="rId531" Type="http://schemas.openxmlformats.org/officeDocument/2006/relationships/customXml" Target="../ink/ink926.xml"/><Relationship Id="rId629" Type="http://schemas.openxmlformats.org/officeDocument/2006/relationships/customXml" Target="../ink/ink975.xml"/><Relationship Id="rId170" Type="http://schemas.openxmlformats.org/officeDocument/2006/relationships/image" Target="../media/image744.png"/><Relationship Id="rId836" Type="http://schemas.openxmlformats.org/officeDocument/2006/relationships/image" Target="../media/image1076.png"/><Relationship Id="rId268" Type="http://schemas.openxmlformats.org/officeDocument/2006/relationships/image" Target="../media/image793.png"/><Relationship Id="rId475" Type="http://schemas.openxmlformats.org/officeDocument/2006/relationships/customXml" Target="../ink/ink898.xml"/><Relationship Id="rId682" Type="http://schemas.openxmlformats.org/officeDocument/2006/relationships/image" Target="../media/image1000.png"/><Relationship Id="rId32" Type="http://schemas.openxmlformats.org/officeDocument/2006/relationships/image" Target="../media/image676.png"/><Relationship Id="rId128" Type="http://schemas.openxmlformats.org/officeDocument/2006/relationships/image" Target="../media/image723.png"/><Relationship Id="rId335" Type="http://schemas.openxmlformats.org/officeDocument/2006/relationships/customXml" Target="../ink/ink828.xml"/><Relationship Id="rId542" Type="http://schemas.openxmlformats.org/officeDocument/2006/relationships/image" Target="../media/image930.png"/><Relationship Id="rId181" Type="http://schemas.openxmlformats.org/officeDocument/2006/relationships/customXml" Target="../ink/ink751.xml"/><Relationship Id="rId402" Type="http://schemas.openxmlformats.org/officeDocument/2006/relationships/image" Target="../media/image860.png"/><Relationship Id="rId847" Type="http://schemas.openxmlformats.org/officeDocument/2006/relationships/customXml" Target="../ink/ink1084.xml"/><Relationship Id="rId279" Type="http://schemas.openxmlformats.org/officeDocument/2006/relationships/customXml" Target="../ink/ink800.xml"/><Relationship Id="rId486" Type="http://schemas.openxmlformats.org/officeDocument/2006/relationships/image" Target="../media/image902.png"/><Relationship Id="rId693" Type="http://schemas.openxmlformats.org/officeDocument/2006/relationships/customXml" Target="../ink/ink1007.xml"/><Relationship Id="rId707" Type="http://schemas.openxmlformats.org/officeDocument/2006/relationships/customXml" Target="../ink/ink1014.xml"/><Relationship Id="rId43" Type="http://schemas.openxmlformats.org/officeDocument/2006/relationships/customXml" Target="../ink/ink682.xml"/><Relationship Id="rId139" Type="http://schemas.openxmlformats.org/officeDocument/2006/relationships/customXml" Target="../ink/ink730.xml"/><Relationship Id="rId346" Type="http://schemas.openxmlformats.org/officeDocument/2006/relationships/image" Target="../media/image832.png"/><Relationship Id="rId553" Type="http://schemas.openxmlformats.org/officeDocument/2006/relationships/customXml" Target="../ink/ink937.xml"/><Relationship Id="rId760" Type="http://schemas.openxmlformats.org/officeDocument/2006/relationships/image" Target="../media/image1038.png"/><Relationship Id="rId192" Type="http://schemas.openxmlformats.org/officeDocument/2006/relationships/image" Target="../media/image755.png"/><Relationship Id="rId206" Type="http://schemas.openxmlformats.org/officeDocument/2006/relationships/image" Target="../media/image762.png"/><Relationship Id="rId413" Type="http://schemas.openxmlformats.org/officeDocument/2006/relationships/customXml" Target="../ink/ink867.xml"/><Relationship Id="rId858" Type="http://schemas.openxmlformats.org/officeDocument/2006/relationships/image" Target="../media/image1087.png"/><Relationship Id="rId497" Type="http://schemas.openxmlformats.org/officeDocument/2006/relationships/customXml" Target="../ink/ink909.xml"/><Relationship Id="rId620" Type="http://schemas.openxmlformats.org/officeDocument/2006/relationships/image" Target="../media/image969.png"/><Relationship Id="rId718" Type="http://schemas.openxmlformats.org/officeDocument/2006/relationships/image" Target="../media/image1018.png"/><Relationship Id="rId357" Type="http://schemas.openxmlformats.org/officeDocument/2006/relationships/customXml" Target="../ink/ink839.xml"/><Relationship Id="rId54" Type="http://schemas.openxmlformats.org/officeDocument/2006/relationships/image" Target="../media/image687.png"/><Relationship Id="rId217" Type="http://schemas.openxmlformats.org/officeDocument/2006/relationships/customXml" Target="../ink/ink769.xml"/><Relationship Id="rId564" Type="http://schemas.openxmlformats.org/officeDocument/2006/relationships/image" Target="../media/image941.png"/><Relationship Id="rId771" Type="http://schemas.openxmlformats.org/officeDocument/2006/relationships/customXml" Target="../ink/ink1046.xml"/><Relationship Id="rId869" Type="http://schemas.openxmlformats.org/officeDocument/2006/relationships/customXml" Target="../ink/ink1095.xml"/><Relationship Id="rId424" Type="http://schemas.openxmlformats.org/officeDocument/2006/relationships/image" Target="../media/image871.png"/><Relationship Id="rId631" Type="http://schemas.openxmlformats.org/officeDocument/2006/relationships/customXml" Target="../ink/ink976.xml"/><Relationship Id="rId729" Type="http://schemas.openxmlformats.org/officeDocument/2006/relationships/customXml" Target="../ink/ink1025.xml"/><Relationship Id="rId270" Type="http://schemas.openxmlformats.org/officeDocument/2006/relationships/image" Target="../media/image794.png"/><Relationship Id="rId65" Type="http://schemas.openxmlformats.org/officeDocument/2006/relationships/customXml" Target="../ink/ink693.xml"/><Relationship Id="rId130" Type="http://schemas.openxmlformats.org/officeDocument/2006/relationships/image" Target="../media/image724.png"/><Relationship Id="rId368" Type="http://schemas.openxmlformats.org/officeDocument/2006/relationships/image" Target="../media/image843.png"/><Relationship Id="rId575" Type="http://schemas.openxmlformats.org/officeDocument/2006/relationships/customXml" Target="../ink/ink948.xml"/><Relationship Id="rId782" Type="http://schemas.openxmlformats.org/officeDocument/2006/relationships/image" Target="../media/image1049.png"/><Relationship Id="rId228" Type="http://schemas.openxmlformats.org/officeDocument/2006/relationships/image" Target="../media/image773.png"/><Relationship Id="rId435" Type="http://schemas.openxmlformats.org/officeDocument/2006/relationships/customXml" Target="../ink/ink878.xml"/><Relationship Id="rId642" Type="http://schemas.openxmlformats.org/officeDocument/2006/relationships/image" Target="../media/image980.png"/><Relationship Id="rId281" Type="http://schemas.openxmlformats.org/officeDocument/2006/relationships/customXml" Target="../ink/ink801.xml"/><Relationship Id="rId502" Type="http://schemas.openxmlformats.org/officeDocument/2006/relationships/image" Target="../media/image910.png"/><Relationship Id="rId76" Type="http://schemas.openxmlformats.org/officeDocument/2006/relationships/image" Target="../media/image698.png"/><Relationship Id="rId141" Type="http://schemas.openxmlformats.org/officeDocument/2006/relationships/customXml" Target="../ink/ink731.xml"/><Relationship Id="rId379" Type="http://schemas.openxmlformats.org/officeDocument/2006/relationships/customXml" Target="../ink/ink850.xml"/><Relationship Id="rId586" Type="http://schemas.openxmlformats.org/officeDocument/2006/relationships/image" Target="../media/image952.png"/><Relationship Id="rId793" Type="http://schemas.openxmlformats.org/officeDocument/2006/relationships/customXml" Target="../ink/ink1057.xml"/><Relationship Id="rId807" Type="http://schemas.openxmlformats.org/officeDocument/2006/relationships/customXml" Target="../ink/ink1064.xml"/><Relationship Id="rId7" Type="http://schemas.openxmlformats.org/officeDocument/2006/relationships/customXml" Target="../ink/ink664.xml"/><Relationship Id="rId239" Type="http://schemas.openxmlformats.org/officeDocument/2006/relationships/customXml" Target="../ink/ink780.xml"/><Relationship Id="rId446" Type="http://schemas.openxmlformats.org/officeDocument/2006/relationships/image" Target="../media/image882.png"/><Relationship Id="rId653" Type="http://schemas.openxmlformats.org/officeDocument/2006/relationships/customXml" Target="../ink/ink987.xml"/><Relationship Id="rId292" Type="http://schemas.openxmlformats.org/officeDocument/2006/relationships/image" Target="../media/image805.png"/><Relationship Id="rId306" Type="http://schemas.openxmlformats.org/officeDocument/2006/relationships/image" Target="../media/image812.png"/><Relationship Id="rId860" Type="http://schemas.openxmlformats.org/officeDocument/2006/relationships/image" Target="../media/image1088.png"/><Relationship Id="rId87" Type="http://schemas.openxmlformats.org/officeDocument/2006/relationships/customXml" Target="../ink/ink704.xml"/><Relationship Id="rId513" Type="http://schemas.openxmlformats.org/officeDocument/2006/relationships/customXml" Target="../ink/ink917.xml"/><Relationship Id="rId597" Type="http://schemas.openxmlformats.org/officeDocument/2006/relationships/customXml" Target="../ink/ink959.xml"/><Relationship Id="rId720" Type="http://schemas.openxmlformats.org/officeDocument/2006/relationships/image" Target="../media/image1019.png"/><Relationship Id="rId818" Type="http://schemas.openxmlformats.org/officeDocument/2006/relationships/image" Target="../media/image1067.png"/><Relationship Id="rId152" Type="http://schemas.openxmlformats.org/officeDocument/2006/relationships/image" Target="../media/image735.png"/><Relationship Id="rId457" Type="http://schemas.openxmlformats.org/officeDocument/2006/relationships/customXml" Target="../ink/ink889.xml"/><Relationship Id="rId664" Type="http://schemas.openxmlformats.org/officeDocument/2006/relationships/image" Target="../media/image991.png"/><Relationship Id="rId871" Type="http://schemas.openxmlformats.org/officeDocument/2006/relationships/customXml" Target="../ink/ink1096.xml"/><Relationship Id="rId14" Type="http://schemas.openxmlformats.org/officeDocument/2006/relationships/image" Target="../media/image667.png"/><Relationship Id="rId317" Type="http://schemas.openxmlformats.org/officeDocument/2006/relationships/customXml" Target="../ink/ink819.xml"/><Relationship Id="rId524" Type="http://schemas.openxmlformats.org/officeDocument/2006/relationships/image" Target="../media/image921.png"/><Relationship Id="rId731" Type="http://schemas.openxmlformats.org/officeDocument/2006/relationships/customXml" Target="../ink/ink1026.xml"/><Relationship Id="rId98" Type="http://schemas.openxmlformats.org/officeDocument/2006/relationships/image" Target="../media/image709.png"/><Relationship Id="rId163" Type="http://schemas.openxmlformats.org/officeDocument/2006/relationships/customXml" Target="../ink/ink742.xml"/><Relationship Id="rId370" Type="http://schemas.openxmlformats.org/officeDocument/2006/relationships/image" Target="../media/image844.png"/><Relationship Id="rId829" Type="http://schemas.openxmlformats.org/officeDocument/2006/relationships/customXml" Target="../ink/ink1075.xml"/><Relationship Id="rId230" Type="http://schemas.openxmlformats.org/officeDocument/2006/relationships/image" Target="../media/image774.png"/><Relationship Id="rId468" Type="http://schemas.openxmlformats.org/officeDocument/2006/relationships/image" Target="../media/image893.png"/><Relationship Id="rId675" Type="http://schemas.openxmlformats.org/officeDocument/2006/relationships/customXml" Target="../ink/ink998.xml"/><Relationship Id="rId25" Type="http://schemas.openxmlformats.org/officeDocument/2006/relationships/customXml" Target="../ink/ink673.xml"/><Relationship Id="rId328" Type="http://schemas.openxmlformats.org/officeDocument/2006/relationships/image" Target="../media/image823.png"/><Relationship Id="rId535" Type="http://schemas.openxmlformats.org/officeDocument/2006/relationships/customXml" Target="../ink/ink928.xml"/><Relationship Id="rId742" Type="http://schemas.openxmlformats.org/officeDocument/2006/relationships/image" Target="../media/image1029.png"/><Relationship Id="rId174" Type="http://schemas.openxmlformats.org/officeDocument/2006/relationships/image" Target="../media/image746.png"/><Relationship Id="rId381" Type="http://schemas.openxmlformats.org/officeDocument/2006/relationships/customXml" Target="../ink/ink851.xml"/><Relationship Id="rId602" Type="http://schemas.openxmlformats.org/officeDocument/2006/relationships/image" Target="../media/image960.png"/><Relationship Id="rId241" Type="http://schemas.openxmlformats.org/officeDocument/2006/relationships/customXml" Target="../ink/ink781.xml"/><Relationship Id="rId479" Type="http://schemas.openxmlformats.org/officeDocument/2006/relationships/customXml" Target="../ink/ink900.xml"/><Relationship Id="rId686" Type="http://schemas.openxmlformats.org/officeDocument/2006/relationships/image" Target="../media/image1002.png"/><Relationship Id="rId36" Type="http://schemas.openxmlformats.org/officeDocument/2006/relationships/image" Target="../media/image678.png"/><Relationship Id="rId339" Type="http://schemas.openxmlformats.org/officeDocument/2006/relationships/customXml" Target="../ink/ink830.xml"/><Relationship Id="rId546" Type="http://schemas.openxmlformats.org/officeDocument/2006/relationships/image" Target="../media/image932.png"/><Relationship Id="rId753" Type="http://schemas.openxmlformats.org/officeDocument/2006/relationships/customXml" Target="../ink/ink1037.xml"/><Relationship Id="rId101" Type="http://schemas.openxmlformats.org/officeDocument/2006/relationships/customXml" Target="../ink/ink711.xml"/><Relationship Id="rId185" Type="http://schemas.openxmlformats.org/officeDocument/2006/relationships/customXml" Target="../ink/ink753.xml"/><Relationship Id="rId406" Type="http://schemas.openxmlformats.org/officeDocument/2006/relationships/image" Target="../media/image862.png"/><Relationship Id="rId392" Type="http://schemas.openxmlformats.org/officeDocument/2006/relationships/image" Target="../media/image855.png"/><Relationship Id="rId613" Type="http://schemas.openxmlformats.org/officeDocument/2006/relationships/customXml" Target="../ink/ink967.xml"/><Relationship Id="rId697" Type="http://schemas.openxmlformats.org/officeDocument/2006/relationships/customXml" Target="../ink/ink1009.xml"/><Relationship Id="rId820" Type="http://schemas.openxmlformats.org/officeDocument/2006/relationships/image" Target="../media/image1068.png"/><Relationship Id="rId252" Type="http://schemas.openxmlformats.org/officeDocument/2006/relationships/image" Target="../media/image785.png"/><Relationship Id="rId47" Type="http://schemas.openxmlformats.org/officeDocument/2006/relationships/customXml" Target="../ink/ink684.xml"/><Relationship Id="rId112" Type="http://schemas.openxmlformats.org/officeDocument/2006/relationships/image" Target="../media/image716.png"/><Relationship Id="rId557" Type="http://schemas.openxmlformats.org/officeDocument/2006/relationships/customXml" Target="../ink/ink939.xml"/><Relationship Id="rId764" Type="http://schemas.openxmlformats.org/officeDocument/2006/relationships/image" Target="../media/image1040.png"/><Relationship Id="rId196" Type="http://schemas.openxmlformats.org/officeDocument/2006/relationships/image" Target="../media/image757.png"/><Relationship Id="rId417" Type="http://schemas.openxmlformats.org/officeDocument/2006/relationships/customXml" Target="../ink/ink869.xml"/><Relationship Id="rId624" Type="http://schemas.openxmlformats.org/officeDocument/2006/relationships/image" Target="../media/image971.png"/><Relationship Id="rId831" Type="http://schemas.openxmlformats.org/officeDocument/2006/relationships/customXml" Target="../ink/ink1076.xml"/><Relationship Id="rId263" Type="http://schemas.openxmlformats.org/officeDocument/2006/relationships/customXml" Target="../ink/ink792.xml"/><Relationship Id="rId470" Type="http://schemas.openxmlformats.org/officeDocument/2006/relationships/image" Target="../media/image894.png"/><Relationship Id="rId58" Type="http://schemas.openxmlformats.org/officeDocument/2006/relationships/image" Target="../media/image689.png"/><Relationship Id="rId123" Type="http://schemas.openxmlformats.org/officeDocument/2006/relationships/customXml" Target="../ink/ink722.xml"/><Relationship Id="rId330" Type="http://schemas.openxmlformats.org/officeDocument/2006/relationships/image" Target="../media/image824.png"/><Relationship Id="rId568" Type="http://schemas.openxmlformats.org/officeDocument/2006/relationships/image" Target="../media/image943.png"/><Relationship Id="rId775" Type="http://schemas.openxmlformats.org/officeDocument/2006/relationships/customXml" Target="../ink/ink1048.xml"/><Relationship Id="rId428" Type="http://schemas.openxmlformats.org/officeDocument/2006/relationships/image" Target="../media/image873.png"/><Relationship Id="rId635" Type="http://schemas.openxmlformats.org/officeDocument/2006/relationships/customXml" Target="../ink/ink978.xml"/><Relationship Id="rId842" Type="http://schemas.openxmlformats.org/officeDocument/2006/relationships/image" Target="../media/image1079.png"/><Relationship Id="rId274" Type="http://schemas.openxmlformats.org/officeDocument/2006/relationships/image" Target="../media/image796.png"/><Relationship Id="rId481" Type="http://schemas.openxmlformats.org/officeDocument/2006/relationships/customXml" Target="../ink/ink901.xml"/><Relationship Id="rId702" Type="http://schemas.openxmlformats.org/officeDocument/2006/relationships/image" Target="../media/image1010.png"/><Relationship Id="rId69" Type="http://schemas.openxmlformats.org/officeDocument/2006/relationships/customXml" Target="../ink/ink695.xml"/><Relationship Id="rId134" Type="http://schemas.openxmlformats.org/officeDocument/2006/relationships/image" Target="../media/image726.png"/><Relationship Id="rId579" Type="http://schemas.openxmlformats.org/officeDocument/2006/relationships/customXml" Target="../ink/ink950.xml"/><Relationship Id="rId786" Type="http://schemas.openxmlformats.org/officeDocument/2006/relationships/image" Target="../media/image1051.png"/><Relationship Id="rId341" Type="http://schemas.openxmlformats.org/officeDocument/2006/relationships/customXml" Target="../ink/ink831.xml"/><Relationship Id="rId439" Type="http://schemas.openxmlformats.org/officeDocument/2006/relationships/customXml" Target="../ink/ink880.xml"/><Relationship Id="rId646" Type="http://schemas.openxmlformats.org/officeDocument/2006/relationships/image" Target="../media/image982.png"/><Relationship Id="rId201" Type="http://schemas.openxmlformats.org/officeDocument/2006/relationships/customXml" Target="../ink/ink761.xml"/><Relationship Id="rId285" Type="http://schemas.openxmlformats.org/officeDocument/2006/relationships/customXml" Target="../ink/ink803.xml"/><Relationship Id="rId506" Type="http://schemas.openxmlformats.org/officeDocument/2006/relationships/image" Target="../media/image912.png"/><Relationship Id="rId853" Type="http://schemas.openxmlformats.org/officeDocument/2006/relationships/customXml" Target="../ink/ink1087.xml"/><Relationship Id="rId492" Type="http://schemas.openxmlformats.org/officeDocument/2006/relationships/image" Target="../media/image905.png"/><Relationship Id="rId713" Type="http://schemas.openxmlformats.org/officeDocument/2006/relationships/customXml" Target="../ink/ink1017.xml"/><Relationship Id="rId797" Type="http://schemas.openxmlformats.org/officeDocument/2006/relationships/customXml" Target="../ink/ink1059.xml"/><Relationship Id="rId145" Type="http://schemas.openxmlformats.org/officeDocument/2006/relationships/customXml" Target="../ink/ink733.xml"/><Relationship Id="rId352" Type="http://schemas.openxmlformats.org/officeDocument/2006/relationships/image" Target="../media/image835.png"/><Relationship Id="rId212" Type="http://schemas.openxmlformats.org/officeDocument/2006/relationships/image" Target="../media/image765.png"/><Relationship Id="rId657" Type="http://schemas.openxmlformats.org/officeDocument/2006/relationships/customXml" Target="../ink/ink989.xml"/><Relationship Id="rId864" Type="http://schemas.openxmlformats.org/officeDocument/2006/relationships/image" Target="../media/image1090.png"/><Relationship Id="rId296" Type="http://schemas.openxmlformats.org/officeDocument/2006/relationships/image" Target="../media/image807.png"/><Relationship Id="rId517" Type="http://schemas.openxmlformats.org/officeDocument/2006/relationships/customXml" Target="../ink/ink919.xml"/><Relationship Id="rId724" Type="http://schemas.openxmlformats.org/officeDocument/2006/relationships/image" Target="../media/image1021.png"/><Relationship Id="rId60" Type="http://schemas.openxmlformats.org/officeDocument/2006/relationships/image" Target="../media/image690.png"/><Relationship Id="rId156" Type="http://schemas.openxmlformats.org/officeDocument/2006/relationships/image" Target="../media/image737.png"/><Relationship Id="rId363" Type="http://schemas.openxmlformats.org/officeDocument/2006/relationships/customXml" Target="../ink/ink842.xml"/><Relationship Id="rId570" Type="http://schemas.openxmlformats.org/officeDocument/2006/relationships/image" Target="../media/image944.png"/><Relationship Id="rId223" Type="http://schemas.openxmlformats.org/officeDocument/2006/relationships/customXml" Target="../ink/ink772.xml"/><Relationship Id="rId430" Type="http://schemas.openxmlformats.org/officeDocument/2006/relationships/image" Target="../media/image874.png"/><Relationship Id="rId668" Type="http://schemas.openxmlformats.org/officeDocument/2006/relationships/image" Target="../media/image993.png"/><Relationship Id="rId875" Type="http://schemas.openxmlformats.org/officeDocument/2006/relationships/customXml" Target="../ink/ink1098.xml"/><Relationship Id="rId18" Type="http://schemas.openxmlformats.org/officeDocument/2006/relationships/image" Target="../media/image669.png"/><Relationship Id="rId528" Type="http://schemas.openxmlformats.org/officeDocument/2006/relationships/image" Target="../media/image923.png"/><Relationship Id="rId735" Type="http://schemas.openxmlformats.org/officeDocument/2006/relationships/customXml" Target="../ink/ink1028.xml"/><Relationship Id="rId167" Type="http://schemas.openxmlformats.org/officeDocument/2006/relationships/customXml" Target="../ink/ink744.xml"/><Relationship Id="rId374" Type="http://schemas.openxmlformats.org/officeDocument/2006/relationships/image" Target="../media/image846.png"/><Relationship Id="rId581" Type="http://schemas.openxmlformats.org/officeDocument/2006/relationships/customXml" Target="../ink/ink951.xml"/><Relationship Id="rId71" Type="http://schemas.openxmlformats.org/officeDocument/2006/relationships/customXml" Target="../ink/ink696.xml"/><Relationship Id="rId234" Type="http://schemas.openxmlformats.org/officeDocument/2006/relationships/image" Target="../media/image776.png"/><Relationship Id="rId679" Type="http://schemas.openxmlformats.org/officeDocument/2006/relationships/customXml" Target="../ink/ink1000.xml"/><Relationship Id="rId802" Type="http://schemas.openxmlformats.org/officeDocument/2006/relationships/image" Target="../media/image105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675.xml"/><Relationship Id="rId441" Type="http://schemas.openxmlformats.org/officeDocument/2006/relationships/customXml" Target="../ink/ink881.xml"/><Relationship Id="rId539" Type="http://schemas.openxmlformats.org/officeDocument/2006/relationships/customXml" Target="../ink/ink930.xml"/><Relationship Id="rId746" Type="http://schemas.openxmlformats.org/officeDocument/2006/relationships/image" Target="../media/image1031.png"/><Relationship Id="rId178" Type="http://schemas.openxmlformats.org/officeDocument/2006/relationships/image" Target="../media/image748.png"/><Relationship Id="rId301" Type="http://schemas.openxmlformats.org/officeDocument/2006/relationships/customXml" Target="../ink/ink811.xml"/><Relationship Id="rId82" Type="http://schemas.openxmlformats.org/officeDocument/2006/relationships/image" Target="../media/image701.png"/><Relationship Id="rId385" Type="http://schemas.openxmlformats.org/officeDocument/2006/relationships/customXml" Target="../ink/ink853.xml"/><Relationship Id="rId592" Type="http://schemas.openxmlformats.org/officeDocument/2006/relationships/image" Target="../media/image955.png"/><Relationship Id="rId606" Type="http://schemas.openxmlformats.org/officeDocument/2006/relationships/image" Target="../media/image962.png"/><Relationship Id="rId813" Type="http://schemas.openxmlformats.org/officeDocument/2006/relationships/customXml" Target="../ink/ink1067.xml"/><Relationship Id="rId245" Type="http://schemas.openxmlformats.org/officeDocument/2006/relationships/customXml" Target="../ink/ink783.xml"/><Relationship Id="rId452" Type="http://schemas.openxmlformats.org/officeDocument/2006/relationships/image" Target="../media/image885.png"/><Relationship Id="rId105" Type="http://schemas.openxmlformats.org/officeDocument/2006/relationships/customXml" Target="../ink/ink713.xml"/><Relationship Id="rId312" Type="http://schemas.openxmlformats.org/officeDocument/2006/relationships/image" Target="../media/image815.png"/><Relationship Id="rId757" Type="http://schemas.openxmlformats.org/officeDocument/2006/relationships/customXml" Target="../ink/ink1039.xml"/><Relationship Id="rId93" Type="http://schemas.openxmlformats.org/officeDocument/2006/relationships/customXml" Target="../ink/ink707.xml"/><Relationship Id="rId189" Type="http://schemas.openxmlformats.org/officeDocument/2006/relationships/customXml" Target="../ink/ink755.xml"/><Relationship Id="rId396" Type="http://schemas.openxmlformats.org/officeDocument/2006/relationships/image" Target="../media/image857.png"/><Relationship Id="rId617" Type="http://schemas.openxmlformats.org/officeDocument/2006/relationships/customXml" Target="../ink/ink969.xml"/><Relationship Id="rId824" Type="http://schemas.openxmlformats.org/officeDocument/2006/relationships/image" Target="../media/image1070.png"/><Relationship Id="rId256" Type="http://schemas.openxmlformats.org/officeDocument/2006/relationships/image" Target="../media/image787.png"/><Relationship Id="rId463" Type="http://schemas.openxmlformats.org/officeDocument/2006/relationships/customXml" Target="../ink/ink892.xml"/><Relationship Id="rId670" Type="http://schemas.openxmlformats.org/officeDocument/2006/relationships/image" Target="../media/image994.png"/><Relationship Id="rId116" Type="http://schemas.openxmlformats.org/officeDocument/2006/relationships/image" Target="../media/image718.png"/><Relationship Id="rId323" Type="http://schemas.openxmlformats.org/officeDocument/2006/relationships/customXml" Target="../ink/ink822.xml"/><Relationship Id="rId530" Type="http://schemas.openxmlformats.org/officeDocument/2006/relationships/image" Target="../media/image924.png"/><Relationship Id="rId768" Type="http://schemas.openxmlformats.org/officeDocument/2006/relationships/image" Target="../media/image1042.png"/><Relationship Id="rId20" Type="http://schemas.openxmlformats.org/officeDocument/2006/relationships/image" Target="../media/image670.png"/><Relationship Id="rId628" Type="http://schemas.openxmlformats.org/officeDocument/2006/relationships/image" Target="../media/image973.png"/><Relationship Id="rId835" Type="http://schemas.openxmlformats.org/officeDocument/2006/relationships/customXml" Target="../ink/ink1078.xml"/><Relationship Id="rId267" Type="http://schemas.openxmlformats.org/officeDocument/2006/relationships/customXml" Target="../ink/ink794.xml"/><Relationship Id="rId474" Type="http://schemas.openxmlformats.org/officeDocument/2006/relationships/image" Target="../media/image896.png"/><Relationship Id="rId127" Type="http://schemas.openxmlformats.org/officeDocument/2006/relationships/customXml" Target="../ink/ink724.xml"/><Relationship Id="rId681" Type="http://schemas.openxmlformats.org/officeDocument/2006/relationships/customXml" Target="../ink/ink1001.xml"/><Relationship Id="rId779" Type="http://schemas.openxmlformats.org/officeDocument/2006/relationships/customXml" Target="../ink/ink1050.xml"/><Relationship Id="rId31" Type="http://schemas.openxmlformats.org/officeDocument/2006/relationships/customXml" Target="../ink/ink676.xml"/><Relationship Id="rId334" Type="http://schemas.openxmlformats.org/officeDocument/2006/relationships/image" Target="../media/image826.png"/><Relationship Id="rId541" Type="http://schemas.openxmlformats.org/officeDocument/2006/relationships/customXml" Target="../ink/ink931.xml"/><Relationship Id="rId639" Type="http://schemas.openxmlformats.org/officeDocument/2006/relationships/customXml" Target="../ink/ink980.xml"/><Relationship Id="rId180" Type="http://schemas.openxmlformats.org/officeDocument/2006/relationships/image" Target="../media/image749.png"/><Relationship Id="rId278" Type="http://schemas.openxmlformats.org/officeDocument/2006/relationships/image" Target="../media/image798.png"/><Relationship Id="rId401" Type="http://schemas.openxmlformats.org/officeDocument/2006/relationships/customXml" Target="../ink/ink861.xml"/><Relationship Id="rId846" Type="http://schemas.openxmlformats.org/officeDocument/2006/relationships/image" Target="../media/image1081.png"/><Relationship Id="rId485" Type="http://schemas.openxmlformats.org/officeDocument/2006/relationships/customXml" Target="../ink/ink903.xml"/><Relationship Id="rId692" Type="http://schemas.openxmlformats.org/officeDocument/2006/relationships/image" Target="../media/image1005.png"/><Relationship Id="rId706" Type="http://schemas.openxmlformats.org/officeDocument/2006/relationships/image" Target="../media/image1012.png"/><Relationship Id="rId42" Type="http://schemas.openxmlformats.org/officeDocument/2006/relationships/image" Target="../media/image681.png"/><Relationship Id="rId138" Type="http://schemas.openxmlformats.org/officeDocument/2006/relationships/image" Target="../media/image728.png"/><Relationship Id="rId345" Type="http://schemas.openxmlformats.org/officeDocument/2006/relationships/customXml" Target="../ink/ink833.xml"/><Relationship Id="rId552" Type="http://schemas.openxmlformats.org/officeDocument/2006/relationships/image" Target="../media/image935.png"/><Relationship Id="rId191" Type="http://schemas.openxmlformats.org/officeDocument/2006/relationships/customXml" Target="../ink/ink756.xml"/><Relationship Id="rId205" Type="http://schemas.openxmlformats.org/officeDocument/2006/relationships/customXml" Target="../ink/ink763.xml"/><Relationship Id="rId412" Type="http://schemas.openxmlformats.org/officeDocument/2006/relationships/image" Target="../media/image865.png"/><Relationship Id="rId857" Type="http://schemas.openxmlformats.org/officeDocument/2006/relationships/customXml" Target="../ink/ink1089.xml"/><Relationship Id="rId289" Type="http://schemas.openxmlformats.org/officeDocument/2006/relationships/customXml" Target="../ink/ink805.xml"/><Relationship Id="rId496" Type="http://schemas.openxmlformats.org/officeDocument/2006/relationships/image" Target="../media/image907.png"/><Relationship Id="rId717" Type="http://schemas.openxmlformats.org/officeDocument/2006/relationships/customXml" Target="../ink/ink1019.xml"/><Relationship Id="rId53" Type="http://schemas.openxmlformats.org/officeDocument/2006/relationships/customXml" Target="../ink/ink687.xml"/><Relationship Id="rId149" Type="http://schemas.openxmlformats.org/officeDocument/2006/relationships/customXml" Target="../ink/ink735.xml"/><Relationship Id="rId356" Type="http://schemas.openxmlformats.org/officeDocument/2006/relationships/image" Target="../media/image837.png"/><Relationship Id="rId563" Type="http://schemas.openxmlformats.org/officeDocument/2006/relationships/customXml" Target="../ink/ink942.xml"/><Relationship Id="rId770" Type="http://schemas.openxmlformats.org/officeDocument/2006/relationships/image" Target="../media/image1043.png"/><Relationship Id="rId216" Type="http://schemas.openxmlformats.org/officeDocument/2006/relationships/image" Target="../media/image767.png"/><Relationship Id="rId423" Type="http://schemas.openxmlformats.org/officeDocument/2006/relationships/customXml" Target="../ink/ink872.xml"/><Relationship Id="rId868" Type="http://schemas.openxmlformats.org/officeDocument/2006/relationships/image" Target="../media/image1092.png"/><Relationship Id="rId630" Type="http://schemas.openxmlformats.org/officeDocument/2006/relationships/image" Target="../media/image974.png"/><Relationship Id="rId728" Type="http://schemas.openxmlformats.org/officeDocument/2006/relationships/image" Target="../media/image1023.png"/><Relationship Id="rId64" Type="http://schemas.openxmlformats.org/officeDocument/2006/relationships/image" Target="../media/image692.png"/><Relationship Id="rId367" Type="http://schemas.openxmlformats.org/officeDocument/2006/relationships/customXml" Target="../ink/ink844.xml"/><Relationship Id="rId574" Type="http://schemas.openxmlformats.org/officeDocument/2006/relationships/image" Target="../media/image946.png"/><Relationship Id="rId227" Type="http://schemas.openxmlformats.org/officeDocument/2006/relationships/customXml" Target="../ink/ink774.xml"/><Relationship Id="rId781" Type="http://schemas.openxmlformats.org/officeDocument/2006/relationships/customXml" Target="../ink/ink1051.xml"/><Relationship Id="rId434" Type="http://schemas.openxmlformats.org/officeDocument/2006/relationships/image" Target="../media/image876.png"/><Relationship Id="rId641" Type="http://schemas.openxmlformats.org/officeDocument/2006/relationships/customXml" Target="../ink/ink981.xml"/><Relationship Id="rId739" Type="http://schemas.openxmlformats.org/officeDocument/2006/relationships/customXml" Target="../ink/ink1030.xml"/><Relationship Id="rId280" Type="http://schemas.openxmlformats.org/officeDocument/2006/relationships/image" Target="../media/image799.png"/><Relationship Id="rId501" Type="http://schemas.openxmlformats.org/officeDocument/2006/relationships/customXml" Target="../ink/ink911.xml"/><Relationship Id="rId75" Type="http://schemas.openxmlformats.org/officeDocument/2006/relationships/customXml" Target="../ink/ink698.xml"/><Relationship Id="rId140" Type="http://schemas.openxmlformats.org/officeDocument/2006/relationships/image" Target="../media/image729.png"/><Relationship Id="rId378" Type="http://schemas.openxmlformats.org/officeDocument/2006/relationships/image" Target="../media/image848.png"/><Relationship Id="rId585" Type="http://schemas.openxmlformats.org/officeDocument/2006/relationships/customXml" Target="../ink/ink953.xml"/><Relationship Id="rId792" Type="http://schemas.openxmlformats.org/officeDocument/2006/relationships/image" Target="../media/image1054.png"/><Relationship Id="rId806" Type="http://schemas.openxmlformats.org/officeDocument/2006/relationships/image" Target="../media/image1061.png"/><Relationship Id="rId6" Type="http://schemas.openxmlformats.org/officeDocument/2006/relationships/image" Target="../media/image663.png"/><Relationship Id="rId238" Type="http://schemas.openxmlformats.org/officeDocument/2006/relationships/image" Target="../media/image778.png"/><Relationship Id="rId445" Type="http://schemas.openxmlformats.org/officeDocument/2006/relationships/customXml" Target="../ink/ink883.xml"/><Relationship Id="rId652" Type="http://schemas.openxmlformats.org/officeDocument/2006/relationships/image" Target="../media/image985.png"/><Relationship Id="rId291" Type="http://schemas.openxmlformats.org/officeDocument/2006/relationships/customXml" Target="../ink/ink806.xml"/><Relationship Id="rId305" Type="http://schemas.openxmlformats.org/officeDocument/2006/relationships/customXml" Target="../ink/ink813.xml"/><Relationship Id="rId512" Type="http://schemas.openxmlformats.org/officeDocument/2006/relationships/image" Target="../media/image915.png"/><Relationship Id="rId86" Type="http://schemas.openxmlformats.org/officeDocument/2006/relationships/image" Target="../media/image703.png"/><Relationship Id="rId151" Type="http://schemas.openxmlformats.org/officeDocument/2006/relationships/customXml" Target="../ink/ink736.xml"/><Relationship Id="rId389" Type="http://schemas.openxmlformats.org/officeDocument/2006/relationships/customXml" Target="../ink/ink855.xml"/><Relationship Id="rId596" Type="http://schemas.openxmlformats.org/officeDocument/2006/relationships/image" Target="../media/image957.png"/><Relationship Id="rId817" Type="http://schemas.openxmlformats.org/officeDocument/2006/relationships/customXml" Target="../ink/ink1069.xml"/><Relationship Id="rId249" Type="http://schemas.openxmlformats.org/officeDocument/2006/relationships/customXml" Target="../ink/ink785.xml"/><Relationship Id="rId456" Type="http://schemas.openxmlformats.org/officeDocument/2006/relationships/image" Target="../media/image887.png"/><Relationship Id="rId663" Type="http://schemas.openxmlformats.org/officeDocument/2006/relationships/customXml" Target="../ink/ink992.xml"/><Relationship Id="rId870" Type="http://schemas.openxmlformats.org/officeDocument/2006/relationships/image" Target="../media/image1093.png"/><Relationship Id="rId13" Type="http://schemas.openxmlformats.org/officeDocument/2006/relationships/customXml" Target="../ink/ink667.xml"/><Relationship Id="rId109" Type="http://schemas.openxmlformats.org/officeDocument/2006/relationships/customXml" Target="../ink/ink715.xml"/><Relationship Id="rId316" Type="http://schemas.openxmlformats.org/officeDocument/2006/relationships/image" Target="../media/image817.png"/><Relationship Id="rId523" Type="http://schemas.openxmlformats.org/officeDocument/2006/relationships/customXml" Target="../ink/ink922.xml"/><Relationship Id="rId97" Type="http://schemas.openxmlformats.org/officeDocument/2006/relationships/customXml" Target="../ink/ink709.xml"/><Relationship Id="rId730" Type="http://schemas.openxmlformats.org/officeDocument/2006/relationships/image" Target="../media/image1024.png"/><Relationship Id="rId828" Type="http://schemas.openxmlformats.org/officeDocument/2006/relationships/image" Target="../media/image1072.png"/><Relationship Id="rId162" Type="http://schemas.openxmlformats.org/officeDocument/2006/relationships/image" Target="../media/image740.png"/><Relationship Id="rId467" Type="http://schemas.openxmlformats.org/officeDocument/2006/relationships/customXml" Target="../ink/ink894.xml"/><Relationship Id="rId674" Type="http://schemas.openxmlformats.org/officeDocument/2006/relationships/image" Target="../media/image996.png"/><Relationship Id="rId24" Type="http://schemas.openxmlformats.org/officeDocument/2006/relationships/image" Target="../media/image672.png"/><Relationship Id="rId327" Type="http://schemas.openxmlformats.org/officeDocument/2006/relationships/customXml" Target="../ink/ink824.xml"/><Relationship Id="rId534" Type="http://schemas.openxmlformats.org/officeDocument/2006/relationships/image" Target="../media/image926.png"/><Relationship Id="rId741" Type="http://schemas.openxmlformats.org/officeDocument/2006/relationships/customXml" Target="../ink/ink1031.xml"/><Relationship Id="rId839" Type="http://schemas.openxmlformats.org/officeDocument/2006/relationships/customXml" Target="../ink/ink1080.xml"/><Relationship Id="rId173" Type="http://schemas.openxmlformats.org/officeDocument/2006/relationships/customXml" Target="../ink/ink747.xml"/><Relationship Id="rId380" Type="http://schemas.openxmlformats.org/officeDocument/2006/relationships/image" Target="../media/image849.png"/><Relationship Id="rId601" Type="http://schemas.openxmlformats.org/officeDocument/2006/relationships/customXml" Target="../ink/ink961.xml"/><Relationship Id="rId240" Type="http://schemas.openxmlformats.org/officeDocument/2006/relationships/image" Target="../media/image779.png"/><Relationship Id="rId478" Type="http://schemas.openxmlformats.org/officeDocument/2006/relationships/image" Target="../media/image898.png"/><Relationship Id="rId685" Type="http://schemas.openxmlformats.org/officeDocument/2006/relationships/customXml" Target="../ink/ink1003.xml"/><Relationship Id="rId35" Type="http://schemas.openxmlformats.org/officeDocument/2006/relationships/customXml" Target="../ink/ink678.xml"/><Relationship Id="rId100" Type="http://schemas.openxmlformats.org/officeDocument/2006/relationships/image" Target="../media/image710.png"/><Relationship Id="rId338" Type="http://schemas.openxmlformats.org/officeDocument/2006/relationships/image" Target="../media/image828.png"/><Relationship Id="rId545" Type="http://schemas.openxmlformats.org/officeDocument/2006/relationships/customXml" Target="../ink/ink933.xml"/><Relationship Id="rId752" Type="http://schemas.openxmlformats.org/officeDocument/2006/relationships/image" Target="../media/image1034.png"/><Relationship Id="rId184" Type="http://schemas.openxmlformats.org/officeDocument/2006/relationships/image" Target="../media/image751.png"/><Relationship Id="rId391" Type="http://schemas.openxmlformats.org/officeDocument/2006/relationships/customXml" Target="../ink/ink856.xml"/><Relationship Id="rId405" Type="http://schemas.openxmlformats.org/officeDocument/2006/relationships/customXml" Target="../ink/ink863.xml"/><Relationship Id="rId612" Type="http://schemas.openxmlformats.org/officeDocument/2006/relationships/image" Target="../media/image965.png"/><Relationship Id="rId251" Type="http://schemas.openxmlformats.org/officeDocument/2006/relationships/customXml" Target="../ink/ink786.xml"/><Relationship Id="rId489" Type="http://schemas.openxmlformats.org/officeDocument/2006/relationships/customXml" Target="../ink/ink905.xml"/><Relationship Id="rId696" Type="http://schemas.openxmlformats.org/officeDocument/2006/relationships/image" Target="../media/image1007.png"/><Relationship Id="rId46" Type="http://schemas.openxmlformats.org/officeDocument/2006/relationships/image" Target="../media/image683.png"/><Relationship Id="rId349" Type="http://schemas.openxmlformats.org/officeDocument/2006/relationships/customXml" Target="../ink/ink835.xml"/><Relationship Id="rId556" Type="http://schemas.openxmlformats.org/officeDocument/2006/relationships/image" Target="../media/image937.png"/><Relationship Id="rId763" Type="http://schemas.openxmlformats.org/officeDocument/2006/relationships/customXml" Target="../ink/ink1042.xml"/><Relationship Id="rId88" Type="http://schemas.openxmlformats.org/officeDocument/2006/relationships/image" Target="../media/image704.png"/><Relationship Id="rId111" Type="http://schemas.openxmlformats.org/officeDocument/2006/relationships/customXml" Target="../ink/ink716.xml"/><Relationship Id="rId153" Type="http://schemas.openxmlformats.org/officeDocument/2006/relationships/customXml" Target="../ink/ink737.xml"/><Relationship Id="rId195" Type="http://schemas.openxmlformats.org/officeDocument/2006/relationships/customXml" Target="../ink/ink758.xml"/><Relationship Id="rId209" Type="http://schemas.openxmlformats.org/officeDocument/2006/relationships/customXml" Target="../ink/ink765.xml"/><Relationship Id="rId360" Type="http://schemas.openxmlformats.org/officeDocument/2006/relationships/image" Target="../media/image839.png"/><Relationship Id="rId416" Type="http://schemas.openxmlformats.org/officeDocument/2006/relationships/image" Target="../media/image867.png"/><Relationship Id="rId598" Type="http://schemas.openxmlformats.org/officeDocument/2006/relationships/image" Target="../media/image958.png"/><Relationship Id="rId819" Type="http://schemas.openxmlformats.org/officeDocument/2006/relationships/customXml" Target="../ink/ink1070.xml"/><Relationship Id="rId220" Type="http://schemas.openxmlformats.org/officeDocument/2006/relationships/image" Target="../media/image769.png"/><Relationship Id="rId458" Type="http://schemas.openxmlformats.org/officeDocument/2006/relationships/image" Target="../media/image888.png"/><Relationship Id="rId623" Type="http://schemas.openxmlformats.org/officeDocument/2006/relationships/customXml" Target="../ink/ink972.xml"/><Relationship Id="rId665" Type="http://schemas.openxmlformats.org/officeDocument/2006/relationships/customXml" Target="../ink/ink993.xml"/><Relationship Id="rId830" Type="http://schemas.openxmlformats.org/officeDocument/2006/relationships/image" Target="../media/image1073.png"/><Relationship Id="rId872" Type="http://schemas.openxmlformats.org/officeDocument/2006/relationships/image" Target="../media/image1094.png"/><Relationship Id="rId15" Type="http://schemas.openxmlformats.org/officeDocument/2006/relationships/customXml" Target="../ink/ink668.xml"/><Relationship Id="rId57" Type="http://schemas.openxmlformats.org/officeDocument/2006/relationships/customXml" Target="../ink/ink689.xml"/><Relationship Id="rId262" Type="http://schemas.openxmlformats.org/officeDocument/2006/relationships/image" Target="../media/image790.png"/><Relationship Id="rId318" Type="http://schemas.openxmlformats.org/officeDocument/2006/relationships/image" Target="../media/image818.png"/><Relationship Id="rId525" Type="http://schemas.openxmlformats.org/officeDocument/2006/relationships/customXml" Target="../ink/ink923.xml"/><Relationship Id="rId567" Type="http://schemas.openxmlformats.org/officeDocument/2006/relationships/customXml" Target="../ink/ink944.xml"/><Relationship Id="rId732" Type="http://schemas.openxmlformats.org/officeDocument/2006/relationships/image" Target="../media/image15.png"/><Relationship Id="rId99" Type="http://schemas.openxmlformats.org/officeDocument/2006/relationships/customXml" Target="../ink/ink710.xml"/><Relationship Id="rId122" Type="http://schemas.openxmlformats.org/officeDocument/2006/relationships/image" Target="../media/image721.png"/><Relationship Id="rId164" Type="http://schemas.openxmlformats.org/officeDocument/2006/relationships/image" Target="../media/image741.png"/><Relationship Id="rId371" Type="http://schemas.openxmlformats.org/officeDocument/2006/relationships/customXml" Target="../ink/ink846.xml"/><Relationship Id="rId774" Type="http://schemas.openxmlformats.org/officeDocument/2006/relationships/image" Target="../media/image1045.png"/><Relationship Id="rId427" Type="http://schemas.openxmlformats.org/officeDocument/2006/relationships/customXml" Target="../ink/ink874.xml"/><Relationship Id="rId469" Type="http://schemas.openxmlformats.org/officeDocument/2006/relationships/customXml" Target="../ink/ink895.xml"/><Relationship Id="rId634" Type="http://schemas.openxmlformats.org/officeDocument/2006/relationships/image" Target="../media/image976.png"/><Relationship Id="rId676" Type="http://schemas.openxmlformats.org/officeDocument/2006/relationships/image" Target="../media/image997.png"/><Relationship Id="rId841" Type="http://schemas.openxmlformats.org/officeDocument/2006/relationships/customXml" Target="../ink/ink1081.xml"/><Relationship Id="rId26" Type="http://schemas.openxmlformats.org/officeDocument/2006/relationships/image" Target="../media/image673.png"/><Relationship Id="rId231" Type="http://schemas.openxmlformats.org/officeDocument/2006/relationships/customXml" Target="../ink/ink776.xml"/><Relationship Id="rId273" Type="http://schemas.openxmlformats.org/officeDocument/2006/relationships/customXml" Target="../ink/ink797.xml"/><Relationship Id="rId329" Type="http://schemas.openxmlformats.org/officeDocument/2006/relationships/customXml" Target="../ink/ink825.xml"/><Relationship Id="rId480" Type="http://schemas.openxmlformats.org/officeDocument/2006/relationships/image" Target="../media/image899.png"/><Relationship Id="rId536" Type="http://schemas.openxmlformats.org/officeDocument/2006/relationships/image" Target="../media/image927.png"/><Relationship Id="rId701" Type="http://schemas.openxmlformats.org/officeDocument/2006/relationships/customXml" Target="../ink/ink1011.xml"/><Relationship Id="rId68" Type="http://schemas.openxmlformats.org/officeDocument/2006/relationships/image" Target="../media/image694.png"/><Relationship Id="rId133" Type="http://schemas.openxmlformats.org/officeDocument/2006/relationships/customXml" Target="../ink/ink727.xml"/><Relationship Id="rId175" Type="http://schemas.openxmlformats.org/officeDocument/2006/relationships/customXml" Target="../ink/ink748.xml"/><Relationship Id="rId340" Type="http://schemas.openxmlformats.org/officeDocument/2006/relationships/image" Target="../media/image829.png"/><Relationship Id="rId578" Type="http://schemas.openxmlformats.org/officeDocument/2006/relationships/image" Target="../media/image948.png"/><Relationship Id="rId743" Type="http://schemas.openxmlformats.org/officeDocument/2006/relationships/customXml" Target="../ink/ink1032.xml"/><Relationship Id="rId785" Type="http://schemas.openxmlformats.org/officeDocument/2006/relationships/customXml" Target="../ink/ink1053.xml"/><Relationship Id="rId200" Type="http://schemas.openxmlformats.org/officeDocument/2006/relationships/image" Target="../media/image759.png"/><Relationship Id="rId382" Type="http://schemas.openxmlformats.org/officeDocument/2006/relationships/image" Target="../media/image850.png"/><Relationship Id="rId438" Type="http://schemas.openxmlformats.org/officeDocument/2006/relationships/image" Target="../media/image878.png"/><Relationship Id="rId603" Type="http://schemas.openxmlformats.org/officeDocument/2006/relationships/customXml" Target="../ink/ink962.xml"/><Relationship Id="rId645" Type="http://schemas.openxmlformats.org/officeDocument/2006/relationships/customXml" Target="../ink/ink983.xml"/><Relationship Id="rId687" Type="http://schemas.openxmlformats.org/officeDocument/2006/relationships/customXml" Target="../ink/ink1004.xml"/><Relationship Id="rId810" Type="http://schemas.openxmlformats.org/officeDocument/2006/relationships/image" Target="../media/image1063.png"/><Relationship Id="rId852" Type="http://schemas.openxmlformats.org/officeDocument/2006/relationships/image" Target="../media/image1084.png"/><Relationship Id="rId242" Type="http://schemas.openxmlformats.org/officeDocument/2006/relationships/image" Target="../media/image780.png"/><Relationship Id="rId284" Type="http://schemas.openxmlformats.org/officeDocument/2006/relationships/image" Target="../media/image801.png"/><Relationship Id="rId491" Type="http://schemas.openxmlformats.org/officeDocument/2006/relationships/customXml" Target="../ink/ink906.xml"/><Relationship Id="rId505" Type="http://schemas.openxmlformats.org/officeDocument/2006/relationships/customXml" Target="../ink/ink913.xml"/><Relationship Id="rId712" Type="http://schemas.openxmlformats.org/officeDocument/2006/relationships/image" Target="../media/image1015.png"/><Relationship Id="rId37" Type="http://schemas.openxmlformats.org/officeDocument/2006/relationships/customXml" Target="../ink/ink679.xml"/><Relationship Id="rId79" Type="http://schemas.openxmlformats.org/officeDocument/2006/relationships/customXml" Target="../ink/ink700.xml"/><Relationship Id="rId102" Type="http://schemas.openxmlformats.org/officeDocument/2006/relationships/image" Target="../media/image711.png"/><Relationship Id="rId144" Type="http://schemas.openxmlformats.org/officeDocument/2006/relationships/image" Target="../media/image731.png"/><Relationship Id="rId547" Type="http://schemas.openxmlformats.org/officeDocument/2006/relationships/customXml" Target="../ink/ink934.xml"/><Relationship Id="rId589" Type="http://schemas.openxmlformats.org/officeDocument/2006/relationships/customXml" Target="../ink/ink955.xml"/><Relationship Id="rId754" Type="http://schemas.openxmlformats.org/officeDocument/2006/relationships/image" Target="../media/image1035.png"/><Relationship Id="rId796" Type="http://schemas.openxmlformats.org/officeDocument/2006/relationships/image" Target="../media/image1056.png"/><Relationship Id="rId90" Type="http://schemas.openxmlformats.org/officeDocument/2006/relationships/image" Target="../media/image705.png"/><Relationship Id="rId186" Type="http://schemas.openxmlformats.org/officeDocument/2006/relationships/image" Target="../media/image752.png"/><Relationship Id="rId351" Type="http://schemas.openxmlformats.org/officeDocument/2006/relationships/customXml" Target="../ink/ink836.xml"/><Relationship Id="rId393" Type="http://schemas.openxmlformats.org/officeDocument/2006/relationships/customXml" Target="../ink/ink857.xml"/><Relationship Id="rId407" Type="http://schemas.openxmlformats.org/officeDocument/2006/relationships/customXml" Target="../ink/ink864.xml"/><Relationship Id="rId449" Type="http://schemas.openxmlformats.org/officeDocument/2006/relationships/customXml" Target="../ink/ink885.xml"/><Relationship Id="rId614" Type="http://schemas.openxmlformats.org/officeDocument/2006/relationships/image" Target="../media/image966.png"/><Relationship Id="rId656" Type="http://schemas.openxmlformats.org/officeDocument/2006/relationships/image" Target="../media/image987.png"/><Relationship Id="rId821" Type="http://schemas.openxmlformats.org/officeDocument/2006/relationships/customXml" Target="../ink/ink1071.xml"/><Relationship Id="rId863" Type="http://schemas.openxmlformats.org/officeDocument/2006/relationships/customXml" Target="../ink/ink1092.xml"/><Relationship Id="rId211" Type="http://schemas.openxmlformats.org/officeDocument/2006/relationships/customXml" Target="../ink/ink766.xml"/><Relationship Id="rId253" Type="http://schemas.openxmlformats.org/officeDocument/2006/relationships/customXml" Target="../ink/ink787.xml"/><Relationship Id="rId295" Type="http://schemas.openxmlformats.org/officeDocument/2006/relationships/customXml" Target="../ink/ink808.xml"/><Relationship Id="rId309" Type="http://schemas.openxmlformats.org/officeDocument/2006/relationships/customXml" Target="../ink/ink815.xml"/><Relationship Id="rId460" Type="http://schemas.openxmlformats.org/officeDocument/2006/relationships/image" Target="../media/image889.png"/><Relationship Id="rId516" Type="http://schemas.openxmlformats.org/officeDocument/2006/relationships/image" Target="../media/image917.png"/><Relationship Id="rId698" Type="http://schemas.openxmlformats.org/officeDocument/2006/relationships/image" Target="../media/image1008.png"/><Relationship Id="rId48" Type="http://schemas.openxmlformats.org/officeDocument/2006/relationships/image" Target="../media/image684.png"/><Relationship Id="rId113" Type="http://schemas.openxmlformats.org/officeDocument/2006/relationships/customXml" Target="../ink/ink717.xml"/><Relationship Id="rId320" Type="http://schemas.openxmlformats.org/officeDocument/2006/relationships/image" Target="../media/image819.png"/><Relationship Id="rId558" Type="http://schemas.openxmlformats.org/officeDocument/2006/relationships/image" Target="../media/image938.png"/><Relationship Id="rId723" Type="http://schemas.openxmlformats.org/officeDocument/2006/relationships/customXml" Target="../ink/ink1022.xml"/><Relationship Id="rId765" Type="http://schemas.openxmlformats.org/officeDocument/2006/relationships/customXml" Target="../ink/ink1043.xml"/><Relationship Id="rId155" Type="http://schemas.openxmlformats.org/officeDocument/2006/relationships/customXml" Target="../ink/ink738.xml"/><Relationship Id="rId197" Type="http://schemas.openxmlformats.org/officeDocument/2006/relationships/customXml" Target="../ink/ink759.xml"/><Relationship Id="rId362" Type="http://schemas.openxmlformats.org/officeDocument/2006/relationships/image" Target="../media/image840.png"/><Relationship Id="rId418" Type="http://schemas.openxmlformats.org/officeDocument/2006/relationships/image" Target="../media/image868.png"/><Relationship Id="rId625" Type="http://schemas.openxmlformats.org/officeDocument/2006/relationships/customXml" Target="../ink/ink973.xml"/><Relationship Id="rId832" Type="http://schemas.openxmlformats.org/officeDocument/2006/relationships/image" Target="../media/image1074.png"/><Relationship Id="rId222" Type="http://schemas.openxmlformats.org/officeDocument/2006/relationships/image" Target="../media/image770.png"/><Relationship Id="rId264" Type="http://schemas.openxmlformats.org/officeDocument/2006/relationships/image" Target="../media/image791.png"/><Relationship Id="rId471" Type="http://schemas.openxmlformats.org/officeDocument/2006/relationships/customXml" Target="../ink/ink896.xml"/><Relationship Id="rId667" Type="http://schemas.openxmlformats.org/officeDocument/2006/relationships/customXml" Target="../ink/ink994.xml"/><Relationship Id="rId874" Type="http://schemas.openxmlformats.org/officeDocument/2006/relationships/image" Target="../media/image1095.png"/><Relationship Id="rId17" Type="http://schemas.openxmlformats.org/officeDocument/2006/relationships/customXml" Target="../ink/ink669.xml"/><Relationship Id="rId59" Type="http://schemas.openxmlformats.org/officeDocument/2006/relationships/customXml" Target="../ink/ink690.xml"/><Relationship Id="rId124" Type="http://schemas.openxmlformats.org/officeDocument/2006/relationships/image" Target="../media/image340.png"/><Relationship Id="rId527" Type="http://schemas.openxmlformats.org/officeDocument/2006/relationships/customXml" Target="../ink/ink924.xml"/><Relationship Id="rId569" Type="http://schemas.openxmlformats.org/officeDocument/2006/relationships/customXml" Target="../ink/ink945.xml"/><Relationship Id="rId734" Type="http://schemas.openxmlformats.org/officeDocument/2006/relationships/image" Target="../media/image1025.png"/><Relationship Id="rId776" Type="http://schemas.openxmlformats.org/officeDocument/2006/relationships/image" Target="../media/image1046.png"/><Relationship Id="rId70" Type="http://schemas.openxmlformats.org/officeDocument/2006/relationships/image" Target="../media/image695.png"/><Relationship Id="rId166" Type="http://schemas.openxmlformats.org/officeDocument/2006/relationships/image" Target="../media/image742.png"/><Relationship Id="rId331" Type="http://schemas.openxmlformats.org/officeDocument/2006/relationships/customXml" Target="../ink/ink826.xml"/><Relationship Id="rId373" Type="http://schemas.openxmlformats.org/officeDocument/2006/relationships/customXml" Target="../ink/ink847.xml"/><Relationship Id="rId429" Type="http://schemas.openxmlformats.org/officeDocument/2006/relationships/customXml" Target="../ink/ink875.xml"/><Relationship Id="rId580" Type="http://schemas.openxmlformats.org/officeDocument/2006/relationships/image" Target="../media/image949.png"/><Relationship Id="rId636" Type="http://schemas.openxmlformats.org/officeDocument/2006/relationships/image" Target="../media/image977.png"/><Relationship Id="rId801" Type="http://schemas.openxmlformats.org/officeDocument/2006/relationships/customXml" Target="../ink/ink1061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777.xml"/><Relationship Id="rId440" Type="http://schemas.openxmlformats.org/officeDocument/2006/relationships/image" Target="../media/image879.png"/><Relationship Id="rId678" Type="http://schemas.openxmlformats.org/officeDocument/2006/relationships/image" Target="../media/image998.png"/><Relationship Id="rId843" Type="http://schemas.openxmlformats.org/officeDocument/2006/relationships/customXml" Target="../ink/ink1082.xml"/><Relationship Id="rId28" Type="http://schemas.openxmlformats.org/officeDocument/2006/relationships/image" Target="../media/image674.png"/><Relationship Id="rId275" Type="http://schemas.openxmlformats.org/officeDocument/2006/relationships/customXml" Target="../ink/ink798.xml"/><Relationship Id="rId300" Type="http://schemas.openxmlformats.org/officeDocument/2006/relationships/image" Target="../media/image809.png"/><Relationship Id="rId482" Type="http://schemas.openxmlformats.org/officeDocument/2006/relationships/image" Target="../media/image900.png"/><Relationship Id="rId538" Type="http://schemas.openxmlformats.org/officeDocument/2006/relationships/image" Target="../media/image928.png"/><Relationship Id="rId703" Type="http://schemas.openxmlformats.org/officeDocument/2006/relationships/customXml" Target="../ink/ink1012.xml"/><Relationship Id="rId745" Type="http://schemas.openxmlformats.org/officeDocument/2006/relationships/customXml" Target="../ink/ink1033.xml"/><Relationship Id="rId81" Type="http://schemas.openxmlformats.org/officeDocument/2006/relationships/customXml" Target="../ink/ink701.xml"/><Relationship Id="rId135" Type="http://schemas.openxmlformats.org/officeDocument/2006/relationships/customXml" Target="../ink/ink728.xml"/><Relationship Id="rId177" Type="http://schemas.openxmlformats.org/officeDocument/2006/relationships/customXml" Target="../ink/ink749.xml"/><Relationship Id="rId342" Type="http://schemas.openxmlformats.org/officeDocument/2006/relationships/image" Target="../media/image830.png"/><Relationship Id="rId384" Type="http://schemas.openxmlformats.org/officeDocument/2006/relationships/image" Target="../media/image851.png"/><Relationship Id="rId591" Type="http://schemas.openxmlformats.org/officeDocument/2006/relationships/customXml" Target="../ink/ink956.xml"/><Relationship Id="rId605" Type="http://schemas.openxmlformats.org/officeDocument/2006/relationships/customXml" Target="../ink/ink963.xml"/><Relationship Id="rId787" Type="http://schemas.openxmlformats.org/officeDocument/2006/relationships/customXml" Target="../ink/ink1054.xml"/><Relationship Id="rId812" Type="http://schemas.openxmlformats.org/officeDocument/2006/relationships/image" Target="../media/image1064.png"/><Relationship Id="rId202" Type="http://schemas.openxmlformats.org/officeDocument/2006/relationships/image" Target="../media/image760.png"/><Relationship Id="rId244" Type="http://schemas.openxmlformats.org/officeDocument/2006/relationships/image" Target="../media/image781.png"/><Relationship Id="rId647" Type="http://schemas.openxmlformats.org/officeDocument/2006/relationships/customXml" Target="../ink/ink984.xml"/><Relationship Id="rId689" Type="http://schemas.openxmlformats.org/officeDocument/2006/relationships/customXml" Target="../ink/ink1005.xml"/><Relationship Id="rId854" Type="http://schemas.openxmlformats.org/officeDocument/2006/relationships/image" Target="../media/image1085.png"/><Relationship Id="rId39" Type="http://schemas.openxmlformats.org/officeDocument/2006/relationships/customXml" Target="../ink/ink680.xml"/><Relationship Id="rId286" Type="http://schemas.openxmlformats.org/officeDocument/2006/relationships/image" Target="../media/image802.png"/><Relationship Id="rId451" Type="http://schemas.openxmlformats.org/officeDocument/2006/relationships/customXml" Target="../ink/ink886.xml"/><Relationship Id="rId493" Type="http://schemas.openxmlformats.org/officeDocument/2006/relationships/customXml" Target="../ink/ink907.xml"/><Relationship Id="rId507" Type="http://schemas.openxmlformats.org/officeDocument/2006/relationships/customXml" Target="../ink/ink914.xml"/><Relationship Id="rId549" Type="http://schemas.openxmlformats.org/officeDocument/2006/relationships/customXml" Target="../ink/ink935.xml"/><Relationship Id="rId714" Type="http://schemas.openxmlformats.org/officeDocument/2006/relationships/image" Target="../media/image1016.png"/><Relationship Id="rId756" Type="http://schemas.openxmlformats.org/officeDocument/2006/relationships/image" Target="../media/image1036.png"/><Relationship Id="rId50" Type="http://schemas.openxmlformats.org/officeDocument/2006/relationships/image" Target="../media/image685.png"/><Relationship Id="rId104" Type="http://schemas.openxmlformats.org/officeDocument/2006/relationships/image" Target="../media/image712.png"/><Relationship Id="rId146" Type="http://schemas.openxmlformats.org/officeDocument/2006/relationships/image" Target="../media/image732.png"/><Relationship Id="rId188" Type="http://schemas.openxmlformats.org/officeDocument/2006/relationships/image" Target="../media/image753.png"/><Relationship Id="rId311" Type="http://schemas.openxmlformats.org/officeDocument/2006/relationships/customXml" Target="../ink/ink816.xml"/><Relationship Id="rId353" Type="http://schemas.openxmlformats.org/officeDocument/2006/relationships/customXml" Target="../ink/ink837.xml"/><Relationship Id="rId395" Type="http://schemas.openxmlformats.org/officeDocument/2006/relationships/customXml" Target="../ink/ink858.xml"/><Relationship Id="rId409" Type="http://schemas.openxmlformats.org/officeDocument/2006/relationships/customXml" Target="../ink/ink865.xml"/><Relationship Id="rId560" Type="http://schemas.openxmlformats.org/officeDocument/2006/relationships/image" Target="../media/image939.png"/><Relationship Id="rId798" Type="http://schemas.openxmlformats.org/officeDocument/2006/relationships/image" Target="../media/image1057.png"/><Relationship Id="rId92" Type="http://schemas.openxmlformats.org/officeDocument/2006/relationships/image" Target="../media/image706.png"/><Relationship Id="rId213" Type="http://schemas.openxmlformats.org/officeDocument/2006/relationships/customXml" Target="../ink/ink767.xml"/><Relationship Id="rId420" Type="http://schemas.openxmlformats.org/officeDocument/2006/relationships/image" Target="../media/image869.png"/><Relationship Id="rId616" Type="http://schemas.openxmlformats.org/officeDocument/2006/relationships/image" Target="../media/image967.png"/><Relationship Id="rId658" Type="http://schemas.openxmlformats.org/officeDocument/2006/relationships/image" Target="../media/image988.png"/><Relationship Id="rId823" Type="http://schemas.openxmlformats.org/officeDocument/2006/relationships/customXml" Target="../ink/ink1072.xml"/><Relationship Id="rId865" Type="http://schemas.openxmlformats.org/officeDocument/2006/relationships/customXml" Target="../ink/ink1093.xml"/><Relationship Id="rId255" Type="http://schemas.openxmlformats.org/officeDocument/2006/relationships/customXml" Target="../ink/ink788.xml"/><Relationship Id="rId297" Type="http://schemas.openxmlformats.org/officeDocument/2006/relationships/customXml" Target="../ink/ink809.xml"/><Relationship Id="rId462" Type="http://schemas.openxmlformats.org/officeDocument/2006/relationships/image" Target="../media/image890.png"/><Relationship Id="rId518" Type="http://schemas.openxmlformats.org/officeDocument/2006/relationships/image" Target="../media/image918.png"/><Relationship Id="rId725" Type="http://schemas.openxmlformats.org/officeDocument/2006/relationships/customXml" Target="../ink/ink1023.xml"/><Relationship Id="rId115" Type="http://schemas.openxmlformats.org/officeDocument/2006/relationships/customXml" Target="../ink/ink718.xml"/><Relationship Id="rId157" Type="http://schemas.openxmlformats.org/officeDocument/2006/relationships/customXml" Target="../ink/ink739.xml"/><Relationship Id="rId322" Type="http://schemas.openxmlformats.org/officeDocument/2006/relationships/image" Target="../media/image820.png"/><Relationship Id="rId364" Type="http://schemas.openxmlformats.org/officeDocument/2006/relationships/image" Target="../media/image841.png"/><Relationship Id="rId767" Type="http://schemas.openxmlformats.org/officeDocument/2006/relationships/customXml" Target="../ink/ink1044.xml"/><Relationship Id="rId61" Type="http://schemas.openxmlformats.org/officeDocument/2006/relationships/customXml" Target="../ink/ink691.xml"/><Relationship Id="rId199" Type="http://schemas.openxmlformats.org/officeDocument/2006/relationships/customXml" Target="../ink/ink760.xml"/><Relationship Id="rId571" Type="http://schemas.openxmlformats.org/officeDocument/2006/relationships/customXml" Target="../ink/ink946.xml"/><Relationship Id="rId627" Type="http://schemas.openxmlformats.org/officeDocument/2006/relationships/customXml" Target="../ink/ink974.xml"/><Relationship Id="rId669" Type="http://schemas.openxmlformats.org/officeDocument/2006/relationships/customXml" Target="../ink/ink995.xml"/><Relationship Id="rId834" Type="http://schemas.openxmlformats.org/officeDocument/2006/relationships/image" Target="../media/image1075.png"/><Relationship Id="rId876" Type="http://schemas.openxmlformats.org/officeDocument/2006/relationships/image" Target="../media/image1096.png"/><Relationship Id="rId19" Type="http://schemas.openxmlformats.org/officeDocument/2006/relationships/customXml" Target="../ink/ink670.xml"/><Relationship Id="rId224" Type="http://schemas.openxmlformats.org/officeDocument/2006/relationships/image" Target="../media/image771.png"/><Relationship Id="rId266" Type="http://schemas.openxmlformats.org/officeDocument/2006/relationships/image" Target="../media/image792.png"/><Relationship Id="rId431" Type="http://schemas.openxmlformats.org/officeDocument/2006/relationships/customXml" Target="../ink/ink876.xml"/><Relationship Id="rId473" Type="http://schemas.openxmlformats.org/officeDocument/2006/relationships/customXml" Target="../ink/ink897.xml"/><Relationship Id="rId529" Type="http://schemas.openxmlformats.org/officeDocument/2006/relationships/customXml" Target="../ink/ink925.xml"/><Relationship Id="rId680" Type="http://schemas.openxmlformats.org/officeDocument/2006/relationships/image" Target="../media/image999.png"/><Relationship Id="rId736" Type="http://schemas.openxmlformats.org/officeDocument/2006/relationships/image" Target="../media/image1026.png"/><Relationship Id="rId30" Type="http://schemas.openxmlformats.org/officeDocument/2006/relationships/image" Target="../media/image675.png"/><Relationship Id="rId126" Type="http://schemas.openxmlformats.org/officeDocument/2006/relationships/image" Target="../media/image722.png"/><Relationship Id="rId168" Type="http://schemas.openxmlformats.org/officeDocument/2006/relationships/image" Target="../media/image743.png"/><Relationship Id="rId333" Type="http://schemas.openxmlformats.org/officeDocument/2006/relationships/customXml" Target="../ink/ink827.xml"/><Relationship Id="rId540" Type="http://schemas.openxmlformats.org/officeDocument/2006/relationships/image" Target="../media/image929.png"/><Relationship Id="rId778" Type="http://schemas.openxmlformats.org/officeDocument/2006/relationships/image" Target="../media/image1047.png"/><Relationship Id="rId72" Type="http://schemas.openxmlformats.org/officeDocument/2006/relationships/image" Target="../media/image696.png"/><Relationship Id="rId375" Type="http://schemas.openxmlformats.org/officeDocument/2006/relationships/customXml" Target="../ink/ink848.xml"/><Relationship Id="rId582" Type="http://schemas.openxmlformats.org/officeDocument/2006/relationships/image" Target="../media/image950.png"/><Relationship Id="rId638" Type="http://schemas.openxmlformats.org/officeDocument/2006/relationships/image" Target="../media/image978.png"/><Relationship Id="rId803" Type="http://schemas.openxmlformats.org/officeDocument/2006/relationships/customXml" Target="../ink/ink1062.xml"/><Relationship Id="rId845" Type="http://schemas.openxmlformats.org/officeDocument/2006/relationships/customXml" Target="../ink/ink1083.xml"/><Relationship Id="rId3" Type="http://schemas.openxmlformats.org/officeDocument/2006/relationships/customXml" Target="../ink/ink662.xml"/><Relationship Id="rId235" Type="http://schemas.openxmlformats.org/officeDocument/2006/relationships/customXml" Target="../ink/ink778.xml"/><Relationship Id="rId277" Type="http://schemas.openxmlformats.org/officeDocument/2006/relationships/customXml" Target="../ink/ink799.xml"/><Relationship Id="rId400" Type="http://schemas.openxmlformats.org/officeDocument/2006/relationships/image" Target="../media/image859.png"/><Relationship Id="rId442" Type="http://schemas.openxmlformats.org/officeDocument/2006/relationships/image" Target="../media/image880.png"/><Relationship Id="rId484" Type="http://schemas.openxmlformats.org/officeDocument/2006/relationships/image" Target="../media/image901.png"/><Relationship Id="rId705" Type="http://schemas.openxmlformats.org/officeDocument/2006/relationships/customXml" Target="../ink/ink1013.xml"/><Relationship Id="rId137" Type="http://schemas.openxmlformats.org/officeDocument/2006/relationships/customXml" Target="../ink/ink729.xml"/><Relationship Id="rId302" Type="http://schemas.openxmlformats.org/officeDocument/2006/relationships/image" Target="../media/image810.png"/><Relationship Id="rId344" Type="http://schemas.openxmlformats.org/officeDocument/2006/relationships/image" Target="../media/image831.png"/><Relationship Id="rId691" Type="http://schemas.openxmlformats.org/officeDocument/2006/relationships/customXml" Target="../ink/ink1006.xml"/><Relationship Id="rId747" Type="http://schemas.openxmlformats.org/officeDocument/2006/relationships/customXml" Target="../ink/ink1034.xml"/><Relationship Id="rId789" Type="http://schemas.openxmlformats.org/officeDocument/2006/relationships/customXml" Target="../ink/ink1055.xml"/><Relationship Id="rId41" Type="http://schemas.openxmlformats.org/officeDocument/2006/relationships/customXml" Target="../ink/ink681.xml"/><Relationship Id="rId83" Type="http://schemas.openxmlformats.org/officeDocument/2006/relationships/customXml" Target="../ink/ink702.xml"/><Relationship Id="rId179" Type="http://schemas.openxmlformats.org/officeDocument/2006/relationships/customXml" Target="../ink/ink750.xml"/><Relationship Id="rId386" Type="http://schemas.openxmlformats.org/officeDocument/2006/relationships/image" Target="../media/image852.png"/><Relationship Id="rId551" Type="http://schemas.openxmlformats.org/officeDocument/2006/relationships/customXml" Target="../ink/ink936.xml"/><Relationship Id="rId593" Type="http://schemas.openxmlformats.org/officeDocument/2006/relationships/customXml" Target="../ink/ink957.xml"/><Relationship Id="rId607" Type="http://schemas.openxmlformats.org/officeDocument/2006/relationships/customXml" Target="../ink/ink964.xml"/><Relationship Id="rId649" Type="http://schemas.openxmlformats.org/officeDocument/2006/relationships/customXml" Target="../ink/ink985.xml"/><Relationship Id="rId814" Type="http://schemas.openxmlformats.org/officeDocument/2006/relationships/image" Target="../media/image1065.png"/><Relationship Id="rId856" Type="http://schemas.openxmlformats.org/officeDocument/2006/relationships/image" Target="../media/image1086.png"/><Relationship Id="rId190" Type="http://schemas.openxmlformats.org/officeDocument/2006/relationships/image" Target="../media/image754.png"/><Relationship Id="rId204" Type="http://schemas.openxmlformats.org/officeDocument/2006/relationships/image" Target="../media/image761.png"/><Relationship Id="rId246" Type="http://schemas.openxmlformats.org/officeDocument/2006/relationships/image" Target="../media/image782.png"/><Relationship Id="rId288" Type="http://schemas.openxmlformats.org/officeDocument/2006/relationships/image" Target="../media/image803.png"/><Relationship Id="rId411" Type="http://schemas.openxmlformats.org/officeDocument/2006/relationships/customXml" Target="../ink/ink866.xml"/><Relationship Id="rId453" Type="http://schemas.openxmlformats.org/officeDocument/2006/relationships/customXml" Target="../ink/ink887.xml"/><Relationship Id="rId509" Type="http://schemas.openxmlformats.org/officeDocument/2006/relationships/customXml" Target="../ink/ink915.xml"/><Relationship Id="rId660" Type="http://schemas.openxmlformats.org/officeDocument/2006/relationships/image" Target="../media/image989.png"/><Relationship Id="rId106" Type="http://schemas.openxmlformats.org/officeDocument/2006/relationships/image" Target="../media/image713.png"/><Relationship Id="rId313" Type="http://schemas.openxmlformats.org/officeDocument/2006/relationships/customXml" Target="../ink/ink817.xml"/><Relationship Id="rId495" Type="http://schemas.openxmlformats.org/officeDocument/2006/relationships/customXml" Target="../ink/ink908.xml"/><Relationship Id="rId716" Type="http://schemas.openxmlformats.org/officeDocument/2006/relationships/image" Target="../media/image1017.png"/><Relationship Id="rId758" Type="http://schemas.openxmlformats.org/officeDocument/2006/relationships/image" Target="../media/image1037.png"/><Relationship Id="rId10" Type="http://schemas.openxmlformats.org/officeDocument/2006/relationships/image" Target="../media/image665.png"/><Relationship Id="rId52" Type="http://schemas.openxmlformats.org/officeDocument/2006/relationships/image" Target="../media/image686.png"/><Relationship Id="rId94" Type="http://schemas.openxmlformats.org/officeDocument/2006/relationships/image" Target="../media/image707.png"/><Relationship Id="rId148" Type="http://schemas.openxmlformats.org/officeDocument/2006/relationships/image" Target="../media/image733.png"/><Relationship Id="rId355" Type="http://schemas.openxmlformats.org/officeDocument/2006/relationships/customXml" Target="../ink/ink838.xml"/><Relationship Id="rId397" Type="http://schemas.openxmlformats.org/officeDocument/2006/relationships/customXml" Target="../ink/ink859.xml"/><Relationship Id="rId520" Type="http://schemas.openxmlformats.org/officeDocument/2006/relationships/image" Target="../media/image919.png"/><Relationship Id="rId562" Type="http://schemas.openxmlformats.org/officeDocument/2006/relationships/image" Target="../media/image940.png"/><Relationship Id="rId618" Type="http://schemas.openxmlformats.org/officeDocument/2006/relationships/image" Target="../media/image968.png"/><Relationship Id="rId825" Type="http://schemas.openxmlformats.org/officeDocument/2006/relationships/customXml" Target="../ink/ink1073.xml"/><Relationship Id="rId215" Type="http://schemas.openxmlformats.org/officeDocument/2006/relationships/customXml" Target="../ink/ink768.xml"/><Relationship Id="rId257" Type="http://schemas.openxmlformats.org/officeDocument/2006/relationships/customXml" Target="../ink/ink789.xml"/><Relationship Id="rId422" Type="http://schemas.openxmlformats.org/officeDocument/2006/relationships/image" Target="../media/image870.png"/><Relationship Id="rId464" Type="http://schemas.openxmlformats.org/officeDocument/2006/relationships/image" Target="../media/image891.png"/><Relationship Id="rId867" Type="http://schemas.openxmlformats.org/officeDocument/2006/relationships/customXml" Target="../ink/ink1094.xml"/><Relationship Id="rId299" Type="http://schemas.openxmlformats.org/officeDocument/2006/relationships/customXml" Target="../ink/ink810.xml"/><Relationship Id="rId727" Type="http://schemas.openxmlformats.org/officeDocument/2006/relationships/customXml" Target="../ink/ink1024.xml"/><Relationship Id="rId63" Type="http://schemas.openxmlformats.org/officeDocument/2006/relationships/customXml" Target="../ink/ink692.xml"/><Relationship Id="rId159" Type="http://schemas.openxmlformats.org/officeDocument/2006/relationships/customXml" Target="../ink/ink740.xml"/><Relationship Id="rId366" Type="http://schemas.openxmlformats.org/officeDocument/2006/relationships/image" Target="../media/image842.png"/><Relationship Id="rId573" Type="http://schemas.openxmlformats.org/officeDocument/2006/relationships/customXml" Target="../ink/ink947.xml"/><Relationship Id="rId780" Type="http://schemas.openxmlformats.org/officeDocument/2006/relationships/image" Target="../media/image1048.png"/><Relationship Id="rId226" Type="http://schemas.openxmlformats.org/officeDocument/2006/relationships/image" Target="../media/image772.png"/><Relationship Id="rId433" Type="http://schemas.openxmlformats.org/officeDocument/2006/relationships/customXml" Target="../ink/ink877.xml"/><Relationship Id="rId640" Type="http://schemas.openxmlformats.org/officeDocument/2006/relationships/image" Target="../media/image979.png"/><Relationship Id="rId738" Type="http://schemas.openxmlformats.org/officeDocument/2006/relationships/image" Target="../media/image1027.png"/><Relationship Id="rId74" Type="http://schemas.openxmlformats.org/officeDocument/2006/relationships/image" Target="../media/image697.png"/><Relationship Id="rId377" Type="http://schemas.openxmlformats.org/officeDocument/2006/relationships/customXml" Target="../ink/ink849.xml"/><Relationship Id="rId500" Type="http://schemas.openxmlformats.org/officeDocument/2006/relationships/image" Target="../media/image909.png"/><Relationship Id="rId584" Type="http://schemas.openxmlformats.org/officeDocument/2006/relationships/image" Target="../media/image951.png"/><Relationship Id="rId805" Type="http://schemas.openxmlformats.org/officeDocument/2006/relationships/customXml" Target="../ink/ink1063.xml"/><Relationship Id="rId5" Type="http://schemas.openxmlformats.org/officeDocument/2006/relationships/customXml" Target="../ink/ink663.xml"/><Relationship Id="rId237" Type="http://schemas.openxmlformats.org/officeDocument/2006/relationships/customXml" Target="../ink/ink779.xml"/><Relationship Id="rId791" Type="http://schemas.openxmlformats.org/officeDocument/2006/relationships/customXml" Target="../ink/ink1056.xml"/><Relationship Id="rId444" Type="http://schemas.openxmlformats.org/officeDocument/2006/relationships/image" Target="../media/image881.png"/><Relationship Id="rId651" Type="http://schemas.openxmlformats.org/officeDocument/2006/relationships/customXml" Target="../ink/ink986.xml"/><Relationship Id="rId749" Type="http://schemas.openxmlformats.org/officeDocument/2006/relationships/customXml" Target="../ink/ink1035.xml"/><Relationship Id="rId290" Type="http://schemas.openxmlformats.org/officeDocument/2006/relationships/image" Target="../media/image804.png"/><Relationship Id="rId304" Type="http://schemas.openxmlformats.org/officeDocument/2006/relationships/image" Target="../media/image811.png"/><Relationship Id="rId388" Type="http://schemas.openxmlformats.org/officeDocument/2006/relationships/image" Target="../media/image853.png"/><Relationship Id="rId511" Type="http://schemas.openxmlformats.org/officeDocument/2006/relationships/customXml" Target="../ink/ink916.xml"/><Relationship Id="rId609" Type="http://schemas.openxmlformats.org/officeDocument/2006/relationships/customXml" Target="../ink/ink965.xml"/><Relationship Id="rId85" Type="http://schemas.openxmlformats.org/officeDocument/2006/relationships/customXml" Target="../ink/ink703.xml"/><Relationship Id="rId150" Type="http://schemas.openxmlformats.org/officeDocument/2006/relationships/image" Target="../media/image734.png"/><Relationship Id="rId595" Type="http://schemas.openxmlformats.org/officeDocument/2006/relationships/customXml" Target="../ink/ink958.xml"/><Relationship Id="rId816" Type="http://schemas.openxmlformats.org/officeDocument/2006/relationships/image" Target="../media/image1066.png"/><Relationship Id="rId248" Type="http://schemas.openxmlformats.org/officeDocument/2006/relationships/image" Target="../media/image783.png"/><Relationship Id="rId455" Type="http://schemas.openxmlformats.org/officeDocument/2006/relationships/customXml" Target="../ink/ink888.xml"/><Relationship Id="rId662" Type="http://schemas.openxmlformats.org/officeDocument/2006/relationships/image" Target="../media/image990.png"/><Relationship Id="rId12" Type="http://schemas.openxmlformats.org/officeDocument/2006/relationships/image" Target="../media/image666.png"/><Relationship Id="rId108" Type="http://schemas.openxmlformats.org/officeDocument/2006/relationships/image" Target="../media/image714.png"/><Relationship Id="rId315" Type="http://schemas.openxmlformats.org/officeDocument/2006/relationships/customXml" Target="../ink/ink818.xml"/><Relationship Id="rId522" Type="http://schemas.openxmlformats.org/officeDocument/2006/relationships/image" Target="../media/image920.png"/><Relationship Id="rId96" Type="http://schemas.openxmlformats.org/officeDocument/2006/relationships/image" Target="../media/image708.png"/><Relationship Id="rId161" Type="http://schemas.openxmlformats.org/officeDocument/2006/relationships/customXml" Target="../ink/ink741.xml"/><Relationship Id="rId399" Type="http://schemas.openxmlformats.org/officeDocument/2006/relationships/customXml" Target="../ink/ink860.xml"/><Relationship Id="rId827" Type="http://schemas.openxmlformats.org/officeDocument/2006/relationships/customXml" Target="../ink/ink1074.xml"/><Relationship Id="rId259" Type="http://schemas.openxmlformats.org/officeDocument/2006/relationships/customXml" Target="../ink/ink790.xml"/><Relationship Id="rId466" Type="http://schemas.openxmlformats.org/officeDocument/2006/relationships/image" Target="../media/image892.png"/><Relationship Id="rId673" Type="http://schemas.openxmlformats.org/officeDocument/2006/relationships/customXml" Target="../ink/ink997.xml"/><Relationship Id="rId23" Type="http://schemas.openxmlformats.org/officeDocument/2006/relationships/customXml" Target="../ink/ink672.xml"/><Relationship Id="rId119" Type="http://schemas.openxmlformats.org/officeDocument/2006/relationships/customXml" Target="../ink/ink720.xml"/><Relationship Id="rId326" Type="http://schemas.openxmlformats.org/officeDocument/2006/relationships/image" Target="../media/image822.png"/><Relationship Id="rId533" Type="http://schemas.openxmlformats.org/officeDocument/2006/relationships/customXml" Target="../ink/ink927.xml"/><Relationship Id="rId740" Type="http://schemas.openxmlformats.org/officeDocument/2006/relationships/image" Target="../media/image1028.png"/><Relationship Id="rId838" Type="http://schemas.openxmlformats.org/officeDocument/2006/relationships/image" Target="../media/image1077.png"/><Relationship Id="rId172" Type="http://schemas.openxmlformats.org/officeDocument/2006/relationships/image" Target="../media/image745.png"/><Relationship Id="rId477" Type="http://schemas.openxmlformats.org/officeDocument/2006/relationships/customXml" Target="../ink/ink899.xml"/><Relationship Id="rId600" Type="http://schemas.openxmlformats.org/officeDocument/2006/relationships/image" Target="../media/image959.png"/><Relationship Id="rId684" Type="http://schemas.openxmlformats.org/officeDocument/2006/relationships/image" Target="../media/image1001.png"/><Relationship Id="rId337" Type="http://schemas.openxmlformats.org/officeDocument/2006/relationships/customXml" Target="../ink/ink829.xml"/><Relationship Id="rId34" Type="http://schemas.openxmlformats.org/officeDocument/2006/relationships/image" Target="../media/image677.png"/><Relationship Id="rId544" Type="http://schemas.openxmlformats.org/officeDocument/2006/relationships/image" Target="../media/image931.png"/><Relationship Id="rId751" Type="http://schemas.openxmlformats.org/officeDocument/2006/relationships/customXml" Target="../ink/ink1036.xml"/><Relationship Id="rId849" Type="http://schemas.openxmlformats.org/officeDocument/2006/relationships/customXml" Target="../ink/ink1085.xml"/><Relationship Id="rId183" Type="http://schemas.openxmlformats.org/officeDocument/2006/relationships/customXml" Target="../ink/ink752.xml"/><Relationship Id="rId390" Type="http://schemas.openxmlformats.org/officeDocument/2006/relationships/image" Target="../media/image854.png"/><Relationship Id="rId404" Type="http://schemas.openxmlformats.org/officeDocument/2006/relationships/image" Target="../media/image861.png"/><Relationship Id="rId611" Type="http://schemas.openxmlformats.org/officeDocument/2006/relationships/customXml" Target="../ink/ink966.xml"/><Relationship Id="rId250" Type="http://schemas.openxmlformats.org/officeDocument/2006/relationships/image" Target="../media/image784.png"/><Relationship Id="rId488" Type="http://schemas.openxmlformats.org/officeDocument/2006/relationships/image" Target="../media/image903.png"/><Relationship Id="rId695" Type="http://schemas.openxmlformats.org/officeDocument/2006/relationships/customXml" Target="../ink/ink1008.xml"/><Relationship Id="rId709" Type="http://schemas.openxmlformats.org/officeDocument/2006/relationships/customXml" Target="../ink/ink1015.xml"/><Relationship Id="rId45" Type="http://schemas.openxmlformats.org/officeDocument/2006/relationships/customXml" Target="../ink/ink683.xml"/><Relationship Id="rId110" Type="http://schemas.openxmlformats.org/officeDocument/2006/relationships/image" Target="../media/image715.png"/><Relationship Id="rId348" Type="http://schemas.openxmlformats.org/officeDocument/2006/relationships/image" Target="../media/image833.png"/><Relationship Id="rId555" Type="http://schemas.openxmlformats.org/officeDocument/2006/relationships/customXml" Target="../ink/ink938.xml"/><Relationship Id="rId762" Type="http://schemas.openxmlformats.org/officeDocument/2006/relationships/image" Target="../media/image1039.png"/><Relationship Id="rId194" Type="http://schemas.openxmlformats.org/officeDocument/2006/relationships/image" Target="../media/image756.png"/><Relationship Id="rId208" Type="http://schemas.openxmlformats.org/officeDocument/2006/relationships/image" Target="../media/image763.png"/><Relationship Id="rId415" Type="http://schemas.openxmlformats.org/officeDocument/2006/relationships/customXml" Target="../ink/ink868.xml"/><Relationship Id="rId622" Type="http://schemas.openxmlformats.org/officeDocument/2006/relationships/image" Target="../media/image970.png"/><Relationship Id="rId261" Type="http://schemas.openxmlformats.org/officeDocument/2006/relationships/customXml" Target="../ink/ink791.xml"/><Relationship Id="rId499" Type="http://schemas.openxmlformats.org/officeDocument/2006/relationships/customXml" Target="../ink/ink910.xml"/><Relationship Id="rId56" Type="http://schemas.openxmlformats.org/officeDocument/2006/relationships/image" Target="../media/image688.png"/><Relationship Id="rId359" Type="http://schemas.openxmlformats.org/officeDocument/2006/relationships/customXml" Target="../ink/ink840.xml"/><Relationship Id="rId566" Type="http://schemas.openxmlformats.org/officeDocument/2006/relationships/image" Target="../media/image942.png"/><Relationship Id="rId773" Type="http://schemas.openxmlformats.org/officeDocument/2006/relationships/customXml" Target="../ink/ink1047.xml"/><Relationship Id="rId121" Type="http://schemas.openxmlformats.org/officeDocument/2006/relationships/customXml" Target="../ink/ink721.xml"/><Relationship Id="rId219" Type="http://schemas.openxmlformats.org/officeDocument/2006/relationships/customXml" Target="../ink/ink770.xml"/><Relationship Id="rId426" Type="http://schemas.openxmlformats.org/officeDocument/2006/relationships/image" Target="../media/image872.png"/><Relationship Id="rId633" Type="http://schemas.openxmlformats.org/officeDocument/2006/relationships/customXml" Target="../ink/ink977.xml"/><Relationship Id="rId840" Type="http://schemas.openxmlformats.org/officeDocument/2006/relationships/image" Target="../media/image1078.png"/><Relationship Id="rId67" Type="http://schemas.openxmlformats.org/officeDocument/2006/relationships/customXml" Target="../ink/ink694.xml"/><Relationship Id="rId272" Type="http://schemas.openxmlformats.org/officeDocument/2006/relationships/image" Target="../media/image795.png"/><Relationship Id="rId577" Type="http://schemas.openxmlformats.org/officeDocument/2006/relationships/customXml" Target="../ink/ink949.xml"/><Relationship Id="rId700" Type="http://schemas.openxmlformats.org/officeDocument/2006/relationships/image" Target="../media/image1009.png"/><Relationship Id="rId132" Type="http://schemas.openxmlformats.org/officeDocument/2006/relationships/image" Target="../media/image725.png"/><Relationship Id="rId784" Type="http://schemas.openxmlformats.org/officeDocument/2006/relationships/image" Target="../media/image1050.png"/><Relationship Id="rId437" Type="http://schemas.openxmlformats.org/officeDocument/2006/relationships/customXml" Target="../ink/ink879.xml"/><Relationship Id="rId644" Type="http://schemas.openxmlformats.org/officeDocument/2006/relationships/image" Target="../media/image981.png"/><Relationship Id="rId851" Type="http://schemas.openxmlformats.org/officeDocument/2006/relationships/customXml" Target="../ink/ink1086.xml"/><Relationship Id="rId283" Type="http://schemas.openxmlformats.org/officeDocument/2006/relationships/customXml" Target="../ink/ink802.xml"/><Relationship Id="rId490" Type="http://schemas.openxmlformats.org/officeDocument/2006/relationships/image" Target="../media/image904.png"/><Relationship Id="rId504" Type="http://schemas.openxmlformats.org/officeDocument/2006/relationships/image" Target="../media/image911.png"/><Relationship Id="rId711" Type="http://schemas.openxmlformats.org/officeDocument/2006/relationships/customXml" Target="../ink/ink1016.xml"/><Relationship Id="rId78" Type="http://schemas.openxmlformats.org/officeDocument/2006/relationships/image" Target="../media/image699.png"/><Relationship Id="rId143" Type="http://schemas.openxmlformats.org/officeDocument/2006/relationships/customXml" Target="../ink/ink732.xml"/><Relationship Id="rId350" Type="http://schemas.openxmlformats.org/officeDocument/2006/relationships/image" Target="../media/image834.png"/><Relationship Id="rId588" Type="http://schemas.openxmlformats.org/officeDocument/2006/relationships/image" Target="../media/image953.png"/><Relationship Id="rId795" Type="http://schemas.openxmlformats.org/officeDocument/2006/relationships/customXml" Target="../ink/ink1058.xml"/><Relationship Id="rId809" Type="http://schemas.openxmlformats.org/officeDocument/2006/relationships/customXml" Target="../ink/ink1065.xml"/><Relationship Id="rId9" Type="http://schemas.openxmlformats.org/officeDocument/2006/relationships/customXml" Target="../ink/ink665.xml"/><Relationship Id="rId210" Type="http://schemas.openxmlformats.org/officeDocument/2006/relationships/image" Target="../media/image764.png"/><Relationship Id="rId448" Type="http://schemas.openxmlformats.org/officeDocument/2006/relationships/image" Target="../media/image883.png"/><Relationship Id="rId655" Type="http://schemas.openxmlformats.org/officeDocument/2006/relationships/customXml" Target="../ink/ink988.xml"/><Relationship Id="rId862" Type="http://schemas.openxmlformats.org/officeDocument/2006/relationships/image" Target="../media/image1089.png"/><Relationship Id="rId294" Type="http://schemas.openxmlformats.org/officeDocument/2006/relationships/image" Target="../media/image806.png"/><Relationship Id="rId308" Type="http://schemas.openxmlformats.org/officeDocument/2006/relationships/image" Target="../media/image813.png"/><Relationship Id="rId515" Type="http://schemas.openxmlformats.org/officeDocument/2006/relationships/customXml" Target="../ink/ink918.xml"/><Relationship Id="rId722" Type="http://schemas.openxmlformats.org/officeDocument/2006/relationships/image" Target="../media/image1020.png"/><Relationship Id="rId89" Type="http://schemas.openxmlformats.org/officeDocument/2006/relationships/customXml" Target="../ink/ink705.xml"/><Relationship Id="rId154" Type="http://schemas.openxmlformats.org/officeDocument/2006/relationships/image" Target="../media/image736.png"/><Relationship Id="rId361" Type="http://schemas.openxmlformats.org/officeDocument/2006/relationships/customXml" Target="../ink/ink841.xml"/><Relationship Id="rId599" Type="http://schemas.openxmlformats.org/officeDocument/2006/relationships/customXml" Target="../ink/ink960.xml"/><Relationship Id="rId459" Type="http://schemas.openxmlformats.org/officeDocument/2006/relationships/customXml" Target="../ink/ink890.xml"/><Relationship Id="rId666" Type="http://schemas.openxmlformats.org/officeDocument/2006/relationships/image" Target="../media/image992.png"/><Relationship Id="rId873" Type="http://schemas.openxmlformats.org/officeDocument/2006/relationships/customXml" Target="../ink/ink1097.xml"/><Relationship Id="rId16" Type="http://schemas.openxmlformats.org/officeDocument/2006/relationships/image" Target="../media/image668.png"/><Relationship Id="rId221" Type="http://schemas.openxmlformats.org/officeDocument/2006/relationships/customXml" Target="../ink/ink771.xml"/><Relationship Id="rId319" Type="http://schemas.openxmlformats.org/officeDocument/2006/relationships/customXml" Target="../ink/ink820.xml"/><Relationship Id="rId526" Type="http://schemas.openxmlformats.org/officeDocument/2006/relationships/image" Target="../media/image922.png"/><Relationship Id="rId733" Type="http://schemas.openxmlformats.org/officeDocument/2006/relationships/customXml" Target="../ink/ink1027.xml"/><Relationship Id="rId165" Type="http://schemas.openxmlformats.org/officeDocument/2006/relationships/customXml" Target="../ink/ink743.xml"/><Relationship Id="rId372" Type="http://schemas.openxmlformats.org/officeDocument/2006/relationships/image" Target="../media/image845.png"/><Relationship Id="rId677" Type="http://schemas.openxmlformats.org/officeDocument/2006/relationships/customXml" Target="../ink/ink999.xml"/><Relationship Id="rId800" Type="http://schemas.openxmlformats.org/officeDocument/2006/relationships/image" Target="../media/image1058.png"/><Relationship Id="rId232" Type="http://schemas.openxmlformats.org/officeDocument/2006/relationships/image" Target="../media/image775.png"/><Relationship Id="rId27" Type="http://schemas.openxmlformats.org/officeDocument/2006/relationships/customXml" Target="../ink/ink674.xml"/><Relationship Id="rId537" Type="http://schemas.openxmlformats.org/officeDocument/2006/relationships/customXml" Target="../ink/ink929.xml"/><Relationship Id="rId744" Type="http://schemas.openxmlformats.org/officeDocument/2006/relationships/image" Target="../media/image1030.png"/><Relationship Id="rId80" Type="http://schemas.openxmlformats.org/officeDocument/2006/relationships/image" Target="../media/image700.png"/><Relationship Id="rId176" Type="http://schemas.openxmlformats.org/officeDocument/2006/relationships/image" Target="../media/image747.png"/><Relationship Id="rId383" Type="http://schemas.openxmlformats.org/officeDocument/2006/relationships/customXml" Target="../ink/ink852.xml"/><Relationship Id="rId590" Type="http://schemas.openxmlformats.org/officeDocument/2006/relationships/image" Target="../media/image954.png"/><Relationship Id="rId604" Type="http://schemas.openxmlformats.org/officeDocument/2006/relationships/image" Target="../media/image961.png"/><Relationship Id="rId811" Type="http://schemas.openxmlformats.org/officeDocument/2006/relationships/customXml" Target="../ink/ink1066.xml"/><Relationship Id="rId243" Type="http://schemas.openxmlformats.org/officeDocument/2006/relationships/customXml" Target="../ink/ink782.xml"/><Relationship Id="rId450" Type="http://schemas.openxmlformats.org/officeDocument/2006/relationships/image" Target="../media/image884.png"/><Relationship Id="rId688" Type="http://schemas.openxmlformats.org/officeDocument/2006/relationships/image" Target="../media/image1003.png"/><Relationship Id="rId38" Type="http://schemas.openxmlformats.org/officeDocument/2006/relationships/image" Target="../media/image679.png"/><Relationship Id="rId103" Type="http://schemas.openxmlformats.org/officeDocument/2006/relationships/customXml" Target="../ink/ink712.xml"/><Relationship Id="rId310" Type="http://schemas.openxmlformats.org/officeDocument/2006/relationships/image" Target="../media/image814.png"/><Relationship Id="rId548" Type="http://schemas.openxmlformats.org/officeDocument/2006/relationships/image" Target="../media/image933.png"/><Relationship Id="rId755" Type="http://schemas.openxmlformats.org/officeDocument/2006/relationships/customXml" Target="../ink/ink1038.xml"/><Relationship Id="rId91" Type="http://schemas.openxmlformats.org/officeDocument/2006/relationships/customXml" Target="../ink/ink706.xml"/><Relationship Id="rId187" Type="http://schemas.openxmlformats.org/officeDocument/2006/relationships/customXml" Target="../ink/ink754.xml"/><Relationship Id="rId394" Type="http://schemas.openxmlformats.org/officeDocument/2006/relationships/image" Target="../media/image856.png"/><Relationship Id="rId408" Type="http://schemas.openxmlformats.org/officeDocument/2006/relationships/image" Target="../media/image863.png"/><Relationship Id="rId615" Type="http://schemas.openxmlformats.org/officeDocument/2006/relationships/customXml" Target="../ink/ink968.xml"/><Relationship Id="rId822" Type="http://schemas.openxmlformats.org/officeDocument/2006/relationships/image" Target="../media/image1069.png"/><Relationship Id="rId254" Type="http://schemas.openxmlformats.org/officeDocument/2006/relationships/image" Target="../media/image786.png"/><Relationship Id="rId699" Type="http://schemas.openxmlformats.org/officeDocument/2006/relationships/customXml" Target="../ink/ink1010.xml"/><Relationship Id="rId49" Type="http://schemas.openxmlformats.org/officeDocument/2006/relationships/customXml" Target="../ink/ink685.xml"/><Relationship Id="rId114" Type="http://schemas.openxmlformats.org/officeDocument/2006/relationships/image" Target="../media/image717.png"/><Relationship Id="rId461" Type="http://schemas.openxmlformats.org/officeDocument/2006/relationships/customXml" Target="../ink/ink891.xml"/><Relationship Id="rId559" Type="http://schemas.openxmlformats.org/officeDocument/2006/relationships/customXml" Target="../ink/ink940.xml"/><Relationship Id="rId766" Type="http://schemas.openxmlformats.org/officeDocument/2006/relationships/image" Target="../media/image1041.png"/><Relationship Id="rId198" Type="http://schemas.openxmlformats.org/officeDocument/2006/relationships/image" Target="../media/image758.png"/><Relationship Id="rId321" Type="http://schemas.openxmlformats.org/officeDocument/2006/relationships/customXml" Target="../ink/ink821.xml"/><Relationship Id="rId419" Type="http://schemas.openxmlformats.org/officeDocument/2006/relationships/customXml" Target="../ink/ink870.xml"/><Relationship Id="rId626" Type="http://schemas.openxmlformats.org/officeDocument/2006/relationships/image" Target="../media/image972.png"/><Relationship Id="rId833" Type="http://schemas.openxmlformats.org/officeDocument/2006/relationships/customXml" Target="../ink/ink1077.xml"/><Relationship Id="rId265" Type="http://schemas.openxmlformats.org/officeDocument/2006/relationships/customXml" Target="../ink/ink793.xml"/><Relationship Id="rId472" Type="http://schemas.openxmlformats.org/officeDocument/2006/relationships/image" Target="../media/image895.png"/><Relationship Id="rId125" Type="http://schemas.openxmlformats.org/officeDocument/2006/relationships/customXml" Target="../ink/ink723.xml"/><Relationship Id="rId332" Type="http://schemas.openxmlformats.org/officeDocument/2006/relationships/image" Target="../media/image825.png"/><Relationship Id="rId777" Type="http://schemas.openxmlformats.org/officeDocument/2006/relationships/customXml" Target="../ink/ink1049.xml"/><Relationship Id="rId637" Type="http://schemas.openxmlformats.org/officeDocument/2006/relationships/customXml" Target="../ink/ink979.xml"/><Relationship Id="rId844" Type="http://schemas.openxmlformats.org/officeDocument/2006/relationships/image" Target="../media/image1080.png"/><Relationship Id="rId276" Type="http://schemas.openxmlformats.org/officeDocument/2006/relationships/image" Target="../media/image797.png"/><Relationship Id="rId483" Type="http://schemas.openxmlformats.org/officeDocument/2006/relationships/customXml" Target="../ink/ink902.xml"/><Relationship Id="rId690" Type="http://schemas.openxmlformats.org/officeDocument/2006/relationships/image" Target="../media/image1004.png"/><Relationship Id="rId704" Type="http://schemas.openxmlformats.org/officeDocument/2006/relationships/image" Target="../media/image1011.png"/><Relationship Id="rId40" Type="http://schemas.openxmlformats.org/officeDocument/2006/relationships/image" Target="../media/image680.png"/><Relationship Id="rId136" Type="http://schemas.openxmlformats.org/officeDocument/2006/relationships/image" Target="../media/image727.png"/><Relationship Id="rId343" Type="http://schemas.openxmlformats.org/officeDocument/2006/relationships/customXml" Target="../ink/ink832.xml"/><Relationship Id="rId550" Type="http://schemas.openxmlformats.org/officeDocument/2006/relationships/image" Target="../media/image934.png"/><Relationship Id="rId788" Type="http://schemas.openxmlformats.org/officeDocument/2006/relationships/image" Target="../media/image1052.png"/><Relationship Id="rId203" Type="http://schemas.openxmlformats.org/officeDocument/2006/relationships/customXml" Target="../ink/ink762.xml"/><Relationship Id="rId648" Type="http://schemas.openxmlformats.org/officeDocument/2006/relationships/image" Target="../media/image983.png"/><Relationship Id="rId855" Type="http://schemas.openxmlformats.org/officeDocument/2006/relationships/customXml" Target="../ink/ink1088.xml"/><Relationship Id="rId287" Type="http://schemas.openxmlformats.org/officeDocument/2006/relationships/customXml" Target="../ink/ink804.xml"/><Relationship Id="rId410" Type="http://schemas.openxmlformats.org/officeDocument/2006/relationships/image" Target="../media/image864.png"/><Relationship Id="rId494" Type="http://schemas.openxmlformats.org/officeDocument/2006/relationships/image" Target="../media/image906.png"/><Relationship Id="rId508" Type="http://schemas.openxmlformats.org/officeDocument/2006/relationships/image" Target="../media/image913.png"/><Relationship Id="rId715" Type="http://schemas.openxmlformats.org/officeDocument/2006/relationships/customXml" Target="../ink/ink1018.xml"/><Relationship Id="rId147" Type="http://schemas.openxmlformats.org/officeDocument/2006/relationships/customXml" Target="../ink/ink734.xml"/><Relationship Id="rId354" Type="http://schemas.openxmlformats.org/officeDocument/2006/relationships/image" Target="../media/image836.png"/><Relationship Id="rId799" Type="http://schemas.openxmlformats.org/officeDocument/2006/relationships/customXml" Target="../ink/ink1060.xml"/><Relationship Id="rId51" Type="http://schemas.openxmlformats.org/officeDocument/2006/relationships/customXml" Target="../ink/ink686.xml"/><Relationship Id="rId561" Type="http://schemas.openxmlformats.org/officeDocument/2006/relationships/customXml" Target="../ink/ink941.xml"/><Relationship Id="rId659" Type="http://schemas.openxmlformats.org/officeDocument/2006/relationships/customXml" Target="../ink/ink990.xml"/><Relationship Id="rId866" Type="http://schemas.openxmlformats.org/officeDocument/2006/relationships/image" Target="../media/image1091.png"/><Relationship Id="rId214" Type="http://schemas.openxmlformats.org/officeDocument/2006/relationships/image" Target="../media/image766.png"/><Relationship Id="rId298" Type="http://schemas.openxmlformats.org/officeDocument/2006/relationships/image" Target="../media/image808.png"/><Relationship Id="rId421" Type="http://schemas.openxmlformats.org/officeDocument/2006/relationships/customXml" Target="../ink/ink871.xml"/><Relationship Id="rId519" Type="http://schemas.openxmlformats.org/officeDocument/2006/relationships/customXml" Target="../ink/ink920.xml"/><Relationship Id="rId158" Type="http://schemas.openxmlformats.org/officeDocument/2006/relationships/image" Target="../media/image738.png"/><Relationship Id="rId726" Type="http://schemas.openxmlformats.org/officeDocument/2006/relationships/image" Target="../media/image1022.png"/><Relationship Id="rId62" Type="http://schemas.openxmlformats.org/officeDocument/2006/relationships/image" Target="../media/image691.png"/><Relationship Id="rId365" Type="http://schemas.openxmlformats.org/officeDocument/2006/relationships/customXml" Target="../ink/ink843.xml"/><Relationship Id="rId572" Type="http://schemas.openxmlformats.org/officeDocument/2006/relationships/image" Target="../media/image945.png"/><Relationship Id="rId225" Type="http://schemas.openxmlformats.org/officeDocument/2006/relationships/customXml" Target="../ink/ink773.xml"/><Relationship Id="rId432" Type="http://schemas.openxmlformats.org/officeDocument/2006/relationships/image" Target="../media/image875.png"/><Relationship Id="rId737" Type="http://schemas.openxmlformats.org/officeDocument/2006/relationships/customXml" Target="../ink/ink1029.xml"/><Relationship Id="rId73" Type="http://schemas.openxmlformats.org/officeDocument/2006/relationships/customXml" Target="../ink/ink697.xml"/><Relationship Id="rId169" Type="http://schemas.openxmlformats.org/officeDocument/2006/relationships/customXml" Target="../ink/ink745.xml"/><Relationship Id="rId376" Type="http://schemas.openxmlformats.org/officeDocument/2006/relationships/image" Target="../media/image847.png"/><Relationship Id="rId583" Type="http://schemas.openxmlformats.org/officeDocument/2006/relationships/customXml" Target="../ink/ink952.xml"/><Relationship Id="rId790" Type="http://schemas.openxmlformats.org/officeDocument/2006/relationships/image" Target="../media/image1053.png"/><Relationship Id="rId804" Type="http://schemas.openxmlformats.org/officeDocument/2006/relationships/image" Target="../media/image1060.png"/><Relationship Id="rId4" Type="http://schemas.openxmlformats.org/officeDocument/2006/relationships/image" Target="../media/image662.png"/><Relationship Id="rId236" Type="http://schemas.openxmlformats.org/officeDocument/2006/relationships/image" Target="../media/image777.png"/><Relationship Id="rId443" Type="http://schemas.openxmlformats.org/officeDocument/2006/relationships/customXml" Target="../ink/ink882.xml"/><Relationship Id="rId650" Type="http://schemas.openxmlformats.org/officeDocument/2006/relationships/image" Target="../media/image984.png"/><Relationship Id="rId303" Type="http://schemas.openxmlformats.org/officeDocument/2006/relationships/customXml" Target="../ink/ink812.xml"/><Relationship Id="rId748" Type="http://schemas.openxmlformats.org/officeDocument/2006/relationships/image" Target="../media/image1032.png"/><Relationship Id="rId84" Type="http://schemas.openxmlformats.org/officeDocument/2006/relationships/image" Target="../media/image702.png"/><Relationship Id="rId387" Type="http://schemas.openxmlformats.org/officeDocument/2006/relationships/customXml" Target="../ink/ink854.xml"/><Relationship Id="rId510" Type="http://schemas.openxmlformats.org/officeDocument/2006/relationships/image" Target="../media/image914.png"/><Relationship Id="rId594" Type="http://schemas.openxmlformats.org/officeDocument/2006/relationships/image" Target="../media/image956.png"/><Relationship Id="rId608" Type="http://schemas.openxmlformats.org/officeDocument/2006/relationships/image" Target="../media/image963.png"/><Relationship Id="rId815" Type="http://schemas.openxmlformats.org/officeDocument/2006/relationships/customXml" Target="../ink/ink1068.xml"/><Relationship Id="rId247" Type="http://schemas.openxmlformats.org/officeDocument/2006/relationships/customXml" Target="../ink/ink784.xml"/><Relationship Id="rId107" Type="http://schemas.openxmlformats.org/officeDocument/2006/relationships/customXml" Target="../ink/ink714.xml"/><Relationship Id="rId454" Type="http://schemas.openxmlformats.org/officeDocument/2006/relationships/image" Target="../media/image886.png"/><Relationship Id="rId661" Type="http://schemas.openxmlformats.org/officeDocument/2006/relationships/customXml" Target="../ink/ink991.xml"/><Relationship Id="rId759" Type="http://schemas.openxmlformats.org/officeDocument/2006/relationships/customXml" Target="../ink/ink1040.xml"/><Relationship Id="rId11" Type="http://schemas.openxmlformats.org/officeDocument/2006/relationships/customXml" Target="../ink/ink666.xml"/><Relationship Id="rId314" Type="http://schemas.openxmlformats.org/officeDocument/2006/relationships/image" Target="../media/image816.png"/><Relationship Id="rId398" Type="http://schemas.openxmlformats.org/officeDocument/2006/relationships/image" Target="../media/image858.png"/><Relationship Id="rId521" Type="http://schemas.openxmlformats.org/officeDocument/2006/relationships/customXml" Target="../ink/ink921.xml"/><Relationship Id="rId619" Type="http://schemas.openxmlformats.org/officeDocument/2006/relationships/customXml" Target="../ink/ink970.xml"/><Relationship Id="rId95" Type="http://schemas.openxmlformats.org/officeDocument/2006/relationships/customXml" Target="../ink/ink708.xml"/><Relationship Id="rId160" Type="http://schemas.openxmlformats.org/officeDocument/2006/relationships/image" Target="../media/image739.png"/><Relationship Id="rId826" Type="http://schemas.openxmlformats.org/officeDocument/2006/relationships/image" Target="../media/image1071.png"/><Relationship Id="rId258" Type="http://schemas.openxmlformats.org/officeDocument/2006/relationships/image" Target="../media/image788.png"/><Relationship Id="rId465" Type="http://schemas.openxmlformats.org/officeDocument/2006/relationships/customXml" Target="../ink/ink893.xml"/><Relationship Id="rId672" Type="http://schemas.openxmlformats.org/officeDocument/2006/relationships/image" Target="../media/image995.png"/><Relationship Id="rId22" Type="http://schemas.openxmlformats.org/officeDocument/2006/relationships/image" Target="../media/image671.png"/><Relationship Id="rId118" Type="http://schemas.openxmlformats.org/officeDocument/2006/relationships/image" Target="../media/image719.png"/><Relationship Id="rId325" Type="http://schemas.openxmlformats.org/officeDocument/2006/relationships/customXml" Target="../ink/ink823.xml"/><Relationship Id="rId532" Type="http://schemas.openxmlformats.org/officeDocument/2006/relationships/image" Target="../media/image925.png"/><Relationship Id="rId171" Type="http://schemas.openxmlformats.org/officeDocument/2006/relationships/customXml" Target="../ink/ink746.xml"/><Relationship Id="rId837" Type="http://schemas.openxmlformats.org/officeDocument/2006/relationships/customXml" Target="../ink/ink1079.xml"/><Relationship Id="rId269" Type="http://schemas.openxmlformats.org/officeDocument/2006/relationships/customXml" Target="../ink/ink795.xml"/><Relationship Id="rId476" Type="http://schemas.openxmlformats.org/officeDocument/2006/relationships/image" Target="../media/image897.png"/><Relationship Id="rId683" Type="http://schemas.openxmlformats.org/officeDocument/2006/relationships/customXml" Target="../ink/ink1002.xml"/><Relationship Id="rId33" Type="http://schemas.openxmlformats.org/officeDocument/2006/relationships/customXml" Target="../ink/ink677.xml"/><Relationship Id="rId129" Type="http://schemas.openxmlformats.org/officeDocument/2006/relationships/customXml" Target="../ink/ink725.xml"/><Relationship Id="rId336" Type="http://schemas.openxmlformats.org/officeDocument/2006/relationships/image" Target="../media/image827.png"/><Relationship Id="rId543" Type="http://schemas.openxmlformats.org/officeDocument/2006/relationships/customXml" Target="../ink/ink932.xml"/><Relationship Id="rId182" Type="http://schemas.openxmlformats.org/officeDocument/2006/relationships/image" Target="../media/image750.png"/><Relationship Id="rId403" Type="http://schemas.openxmlformats.org/officeDocument/2006/relationships/customXml" Target="../ink/ink862.xml"/><Relationship Id="rId750" Type="http://schemas.openxmlformats.org/officeDocument/2006/relationships/image" Target="../media/image1033.png"/><Relationship Id="rId848" Type="http://schemas.openxmlformats.org/officeDocument/2006/relationships/image" Target="../media/image1082.png"/><Relationship Id="rId487" Type="http://schemas.openxmlformats.org/officeDocument/2006/relationships/customXml" Target="../ink/ink904.xml"/><Relationship Id="rId610" Type="http://schemas.openxmlformats.org/officeDocument/2006/relationships/image" Target="../media/image964.png"/><Relationship Id="rId694" Type="http://schemas.openxmlformats.org/officeDocument/2006/relationships/image" Target="../media/image1006.png"/><Relationship Id="rId708" Type="http://schemas.openxmlformats.org/officeDocument/2006/relationships/image" Target="../media/image1013.png"/><Relationship Id="rId347" Type="http://schemas.openxmlformats.org/officeDocument/2006/relationships/customXml" Target="../ink/ink834.xml"/><Relationship Id="rId44" Type="http://schemas.openxmlformats.org/officeDocument/2006/relationships/image" Target="../media/image682.png"/><Relationship Id="rId554" Type="http://schemas.openxmlformats.org/officeDocument/2006/relationships/image" Target="../media/image936.png"/><Relationship Id="rId761" Type="http://schemas.openxmlformats.org/officeDocument/2006/relationships/customXml" Target="../ink/ink1041.xml"/><Relationship Id="rId859" Type="http://schemas.openxmlformats.org/officeDocument/2006/relationships/customXml" Target="../ink/ink1090.xml"/><Relationship Id="rId193" Type="http://schemas.openxmlformats.org/officeDocument/2006/relationships/customXml" Target="../ink/ink757.xml"/><Relationship Id="rId207" Type="http://schemas.openxmlformats.org/officeDocument/2006/relationships/customXml" Target="../ink/ink764.xml"/><Relationship Id="rId414" Type="http://schemas.openxmlformats.org/officeDocument/2006/relationships/image" Target="../media/image866.png"/><Relationship Id="rId498" Type="http://schemas.openxmlformats.org/officeDocument/2006/relationships/image" Target="../media/image908.png"/><Relationship Id="rId621" Type="http://schemas.openxmlformats.org/officeDocument/2006/relationships/customXml" Target="../ink/ink971.xml"/><Relationship Id="rId260" Type="http://schemas.openxmlformats.org/officeDocument/2006/relationships/image" Target="../media/image789.png"/><Relationship Id="rId719" Type="http://schemas.openxmlformats.org/officeDocument/2006/relationships/customXml" Target="../ink/ink1020.xml"/><Relationship Id="rId55" Type="http://schemas.openxmlformats.org/officeDocument/2006/relationships/customXml" Target="../ink/ink688.xml"/><Relationship Id="rId120" Type="http://schemas.openxmlformats.org/officeDocument/2006/relationships/image" Target="../media/image720.png"/><Relationship Id="rId358" Type="http://schemas.openxmlformats.org/officeDocument/2006/relationships/image" Target="../media/image838.png"/><Relationship Id="rId565" Type="http://schemas.openxmlformats.org/officeDocument/2006/relationships/customXml" Target="../ink/ink943.xml"/><Relationship Id="rId772" Type="http://schemas.openxmlformats.org/officeDocument/2006/relationships/image" Target="../media/image1044.png"/><Relationship Id="rId218" Type="http://schemas.openxmlformats.org/officeDocument/2006/relationships/image" Target="../media/image768.png"/><Relationship Id="rId425" Type="http://schemas.openxmlformats.org/officeDocument/2006/relationships/customXml" Target="../ink/ink873.xml"/><Relationship Id="rId632" Type="http://schemas.openxmlformats.org/officeDocument/2006/relationships/image" Target="../media/image975.png"/><Relationship Id="rId271" Type="http://schemas.openxmlformats.org/officeDocument/2006/relationships/customXml" Target="../ink/ink796.xml"/><Relationship Id="rId66" Type="http://schemas.openxmlformats.org/officeDocument/2006/relationships/image" Target="../media/image693.png"/><Relationship Id="rId131" Type="http://schemas.openxmlformats.org/officeDocument/2006/relationships/customXml" Target="../ink/ink726.xml"/><Relationship Id="rId369" Type="http://schemas.openxmlformats.org/officeDocument/2006/relationships/customXml" Target="../ink/ink845.xml"/><Relationship Id="rId576" Type="http://schemas.openxmlformats.org/officeDocument/2006/relationships/image" Target="../media/image947.png"/><Relationship Id="rId783" Type="http://schemas.openxmlformats.org/officeDocument/2006/relationships/customXml" Target="../ink/ink1052.xml"/><Relationship Id="rId229" Type="http://schemas.openxmlformats.org/officeDocument/2006/relationships/customXml" Target="../ink/ink775.xml"/><Relationship Id="rId436" Type="http://schemas.openxmlformats.org/officeDocument/2006/relationships/image" Target="../media/image877.png"/><Relationship Id="rId643" Type="http://schemas.openxmlformats.org/officeDocument/2006/relationships/customXml" Target="../ink/ink982.xml"/><Relationship Id="rId850" Type="http://schemas.openxmlformats.org/officeDocument/2006/relationships/image" Target="../media/image1083.png"/><Relationship Id="rId77" Type="http://schemas.openxmlformats.org/officeDocument/2006/relationships/customXml" Target="../ink/ink699.xml"/><Relationship Id="rId282" Type="http://schemas.openxmlformats.org/officeDocument/2006/relationships/image" Target="../media/image800.png"/><Relationship Id="rId503" Type="http://schemas.openxmlformats.org/officeDocument/2006/relationships/customXml" Target="../ink/ink912.xml"/><Relationship Id="rId587" Type="http://schemas.openxmlformats.org/officeDocument/2006/relationships/customXml" Target="../ink/ink954.xml"/><Relationship Id="rId710" Type="http://schemas.openxmlformats.org/officeDocument/2006/relationships/image" Target="../media/image1014.png"/><Relationship Id="rId808" Type="http://schemas.openxmlformats.org/officeDocument/2006/relationships/image" Target="../media/image1062.png"/><Relationship Id="rId8" Type="http://schemas.openxmlformats.org/officeDocument/2006/relationships/image" Target="../media/image664.png"/><Relationship Id="rId142" Type="http://schemas.openxmlformats.org/officeDocument/2006/relationships/image" Target="../media/image730.png"/><Relationship Id="rId447" Type="http://schemas.openxmlformats.org/officeDocument/2006/relationships/customXml" Target="../ink/ink884.xml"/><Relationship Id="rId794" Type="http://schemas.openxmlformats.org/officeDocument/2006/relationships/image" Target="../media/image1055.png"/><Relationship Id="rId654" Type="http://schemas.openxmlformats.org/officeDocument/2006/relationships/image" Target="../media/image986.png"/><Relationship Id="rId861" Type="http://schemas.openxmlformats.org/officeDocument/2006/relationships/customXml" Target="../ink/ink1091.xml"/><Relationship Id="rId293" Type="http://schemas.openxmlformats.org/officeDocument/2006/relationships/customXml" Target="../ink/ink807.xml"/><Relationship Id="rId307" Type="http://schemas.openxmlformats.org/officeDocument/2006/relationships/customXml" Target="../ink/ink814.xml"/><Relationship Id="rId514" Type="http://schemas.openxmlformats.org/officeDocument/2006/relationships/image" Target="../media/image916.png"/><Relationship Id="rId721" Type="http://schemas.openxmlformats.org/officeDocument/2006/relationships/customXml" Target="../ink/ink10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convolutional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neural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network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– a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feedforward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network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that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can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learn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feature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engineering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by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itself</a:t>
            </a:r>
            <a:r>
              <a:rPr lang="sv-S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via </a:t>
            </a:r>
            <a:r>
              <a:rPr lang="sv-SE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kernels</a:t>
            </a:r>
            <a:endParaRPr lang="sv-SE" sz="48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5" name="Bildobjekt 4" descr="En bild som visar skärmbild, 3D-modellering, diagram&#10;&#10;Automatiskt genererad beskrivning">
            <a:extLst>
              <a:ext uri="{FF2B5EF4-FFF2-40B4-BE49-F238E27FC236}">
                <a16:creationId xmlns:a16="http://schemas.microsoft.com/office/drawing/2014/main" id="{C5F53A11-9FAC-1507-5145-24095E1A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43" y="4425698"/>
            <a:ext cx="7218381" cy="22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628031" y="520578"/>
            <a:ext cx="106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inspiration from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eyes</a:t>
            </a:r>
            <a:endParaRPr lang="sv-SE" sz="32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B2E2E143-5B8D-F970-4683-CE044061BD33}"/>
              </a:ext>
            </a:extLst>
          </p:cNvPr>
          <p:cNvCxnSpPr>
            <a:cxnSpLocks/>
          </p:cNvCxnSpPr>
          <p:nvPr/>
        </p:nvCxnSpPr>
        <p:spPr>
          <a:xfrm>
            <a:off x="3928871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09C5C255-EBFE-9512-7876-1C3FD6CC2027}"/>
              </a:ext>
            </a:extLst>
          </p:cNvPr>
          <p:cNvCxnSpPr>
            <a:cxnSpLocks/>
          </p:cNvCxnSpPr>
          <p:nvPr/>
        </p:nvCxnSpPr>
        <p:spPr>
          <a:xfrm>
            <a:off x="8099143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9" name="Grupp 1788">
            <a:extLst>
              <a:ext uri="{FF2B5EF4-FFF2-40B4-BE49-F238E27FC236}">
                <a16:creationId xmlns:a16="http://schemas.microsoft.com/office/drawing/2014/main" id="{FA4424AB-F3DA-1852-EC4D-7FE3B51C8B18}"/>
              </a:ext>
            </a:extLst>
          </p:cNvPr>
          <p:cNvGrpSpPr/>
          <p:nvPr/>
        </p:nvGrpSpPr>
        <p:grpSpPr>
          <a:xfrm>
            <a:off x="650838" y="1658816"/>
            <a:ext cx="3207240" cy="1696680"/>
            <a:chOff x="650838" y="1658816"/>
            <a:chExt cx="3207240" cy="1696680"/>
          </a:xfrm>
        </p:grpSpPr>
        <p:grpSp>
          <p:nvGrpSpPr>
            <p:cNvPr id="2006" name="Grupp 2005">
              <a:extLst>
                <a:ext uri="{FF2B5EF4-FFF2-40B4-BE49-F238E27FC236}">
                  <a16:creationId xmlns:a16="http://schemas.microsoft.com/office/drawing/2014/main" id="{93A5518A-229B-B0FA-2E90-4CB471887BEA}"/>
                </a:ext>
              </a:extLst>
            </p:cNvPr>
            <p:cNvGrpSpPr/>
            <p:nvPr/>
          </p:nvGrpSpPr>
          <p:grpSpPr>
            <a:xfrm>
              <a:off x="757758" y="1769336"/>
              <a:ext cx="682920" cy="230040"/>
              <a:chOff x="757758" y="1769336"/>
              <a:chExt cx="682920" cy="23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7514463E-25D5-77AE-6EAB-809B91723633}"/>
                      </a:ext>
                    </a:extLst>
                  </p14:cNvPr>
                  <p14:cNvContentPartPr/>
                  <p14:nvPr/>
                </p14:nvContentPartPr>
                <p14:xfrm>
                  <a:off x="757758" y="1811816"/>
                  <a:ext cx="25200" cy="187560"/>
                </p14:xfrm>
              </p:contentPart>
            </mc:Choice>
            <mc:Fallback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7514463E-25D5-77AE-6EAB-809B9172363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42638" y="1796336"/>
                    <a:ext cx="5580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871" name="Pennanteckning 1870">
                    <a:extLst>
                      <a:ext uri="{FF2B5EF4-FFF2-40B4-BE49-F238E27FC236}">
                        <a16:creationId xmlns:a16="http://schemas.microsoft.com/office/drawing/2014/main" id="{04D8F8F9-8469-0A2C-B96A-36FD09E95B31}"/>
                      </a:ext>
                    </a:extLst>
                  </p14:cNvPr>
                  <p14:cNvContentPartPr/>
                  <p14:nvPr/>
                </p14:nvContentPartPr>
                <p14:xfrm>
                  <a:off x="809598" y="1770056"/>
                  <a:ext cx="155880" cy="207000"/>
                </p14:xfrm>
              </p:contentPart>
            </mc:Choice>
            <mc:Fallback>
              <p:pic>
                <p:nvPicPr>
                  <p:cNvPr id="1871" name="Pennanteckning 1870">
                    <a:extLst>
                      <a:ext uri="{FF2B5EF4-FFF2-40B4-BE49-F238E27FC236}">
                        <a16:creationId xmlns:a16="http://schemas.microsoft.com/office/drawing/2014/main" id="{04D8F8F9-8469-0A2C-B96A-36FD09E95B3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94478" y="1754576"/>
                    <a:ext cx="18648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882" name="Pennanteckning 1881">
                    <a:extLst>
                      <a:ext uri="{FF2B5EF4-FFF2-40B4-BE49-F238E27FC236}">
                        <a16:creationId xmlns:a16="http://schemas.microsoft.com/office/drawing/2014/main" id="{4E72E841-0292-EA2F-2427-338F0CA23366}"/>
                      </a:ext>
                    </a:extLst>
                  </p14:cNvPr>
                  <p14:cNvContentPartPr/>
                  <p14:nvPr/>
                </p14:nvContentPartPr>
                <p14:xfrm>
                  <a:off x="1082478" y="1776536"/>
                  <a:ext cx="114840" cy="205200"/>
                </p14:xfrm>
              </p:contentPart>
            </mc:Choice>
            <mc:Fallback>
              <p:pic>
                <p:nvPicPr>
                  <p:cNvPr id="1882" name="Pennanteckning 1881">
                    <a:extLst>
                      <a:ext uri="{FF2B5EF4-FFF2-40B4-BE49-F238E27FC236}">
                        <a16:creationId xmlns:a16="http://schemas.microsoft.com/office/drawing/2014/main" id="{4E72E841-0292-EA2F-2427-338F0CA2336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66998" y="1761416"/>
                    <a:ext cx="1454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892" name="Pennanteckning 1891">
                    <a:extLst>
                      <a:ext uri="{FF2B5EF4-FFF2-40B4-BE49-F238E27FC236}">
                        <a16:creationId xmlns:a16="http://schemas.microsoft.com/office/drawing/2014/main" id="{D20B3BD5-AAFB-B6B3-38FE-377E535D2ABF}"/>
                      </a:ext>
                    </a:extLst>
                  </p14:cNvPr>
                  <p14:cNvContentPartPr/>
                  <p14:nvPr/>
                </p14:nvContentPartPr>
                <p14:xfrm>
                  <a:off x="1312518" y="1792736"/>
                  <a:ext cx="10440" cy="189360"/>
                </p14:xfrm>
              </p:contentPart>
            </mc:Choice>
            <mc:Fallback>
              <p:pic>
                <p:nvPicPr>
                  <p:cNvPr id="1892" name="Pennanteckning 1891">
                    <a:extLst>
                      <a:ext uri="{FF2B5EF4-FFF2-40B4-BE49-F238E27FC236}">
                        <a16:creationId xmlns:a16="http://schemas.microsoft.com/office/drawing/2014/main" id="{D20B3BD5-AAFB-B6B3-38FE-377E535D2AB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97038" y="1777616"/>
                    <a:ext cx="4104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967" name="Pennanteckning 1966">
                    <a:extLst>
                      <a:ext uri="{FF2B5EF4-FFF2-40B4-BE49-F238E27FC236}">
                        <a16:creationId xmlns:a16="http://schemas.microsoft.com/office/drawing/2014/main" id="{3A123A7A-22B9-6589-B0E0-C7FB5AA9BF50}"/>
                      </a:ext>
                    </a:extLst>
                  </p14:cNvPr>
                  <p14:cNvContentPartPr/>
                  <p14:nvPr/>
                </p14:nvContentPartPr>
                <p14:xfrm>
                  <a:off x="1318998" y="1769336"/>
                  <a:ext cx="121680" cy="145440"/>
                </p14:xfrm>
              </p:contentPart>
            </mc:Choice>
            <mc:Fallback>
              <p:pic>
                <p:nvPicPr>
                  <p:cNvPr id="1967" name="Pennanteckning 1966">
                    <a:extLst>
                      <a:ext uri="{FF2B5EF4-FFF2-40B4-BE49-F238E27FC236}">
                        <a16:creationId xmlns:a16="http://schemas.microsoft.com/office/drawing/2014/main" id="{3A123A7A-22B9-6589-B0E0-C7FB5AA9BF5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303878" y="1754216"/>
                    <a:ext cx="152280" cy="17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01" name="Grupp 2000">
              <a:extLst>
                <a:ext uri="{FF2B5EF4-FFF2-40B4-BE49-F238E27FC236}">
                  <a16:creationId xmlns:a16="http://schemas.microsoft.com/office/drawing/2014/main" id="{47A7A2D3-2D94-513A-B5E6-713D5963325E}"/>
                </a:ext>
              </a:extLst>
            </p:cNvPr>
            <p:cNvGrpSpPr/>
            <p:nvPr/>
          </p:nvGrpSpPr>
          <p:grpSpPr>
            <a:xfrm>
              <a:off x="1746678" y="1658816"/>
              <a:ext cx="430200" cy="420120"/>
              <a:chOff x="1746678" y="1658816"/>
              <a:chExt cx="430200" cy="420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968" name="Pennanteckning 1967">
                    <a:extLst>
                      <a:ext uri="{FF2B5EF4-FFF2-40B4-BE49-F238E27FC236}">
                        <a16:creationId xmlns:a16="http://schemas.microsoft.com/office/drawing/2014/main" id="{F0A38E10-3E00-810E-58FC-2DD160CAA653}"/>
                      </a:ext>
                    </a:extLst>
                  </p14:cNvPr>
                  <p14:cNvContentPartPr/>
                  <p14:nvPr/>
                </p14:nvContentPartPr>
                <p14:xfrm>
                  <a:off x="1768638" y="1658816"/>
                  <a:ext cx="86400" cy="420120"/>
                </p14:xfrm>
              </p:contentPart>
            </mc:Choice>
            <mc:Fallback>
              <p:pic>
                <p:nvPicPr>
                  <p:cNvPr id="1968" name="Pennanteckning 1967">
                    <a:extLst>
                      <a:ext uri="{FF2B5EF4-FFF2-40B4-BE49-F238E27FC236}">
                        <a16:creationId xmlns:a16="http://schemas.microsoft.com/office/drawing/2014/main" id="{F0A38E10-3E00-810E-58FC-2DD160CAA65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53158" y="1643336"/>
                    <a:ext cx="117000" cy="45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969" name="Pennanteckning 1968">
                    <a:extLst>
                      <a:ext uri="{FF2B5EF4-FFF2-40B4-BE49-F238E27FC236}">
                        <a16:creationId xmlns:a16="http://schemas.microsoft.com/office/drawing/2014/main" id="{101BD38E-D668-3A85-686C-F0BFBDCAAA6F}"/>
                      </a:ext>
                    </a:extLst>
                  </p14:cNvPr>
                  <p14:cNvContentPartPr/>
                  <p14:nvPr/>
                </p14:nvContentPartPr>
                <p14:xfrm>
                  <a:off x="1746678" y="1841696"/>
                  <a:ext cx="90720" cy="38880"/>
                </p14:xfrm>
              </p:contentPart>
            </mc:Choice>
            <mc:Fallback>
              <p:pic>
                <p:nvPicPr>
                  <p:cNvPr id="1969" name="Pennanteckning 1968">
                    <a:extLst>
                      <a:ext uri="{FF2B5EF4-FFF2-40B4-BE49-F238E27FC236}">
                        <a16:creationId xmlns:a16="http://schemas.microsoft.com/office/drawing/2014/main" id="{101BD38E-D668-3A85-686C-F0BFBDCAAA6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731558" y="1826576"/>
                    <a:ext cx="12132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970" name="Pennanteckning 1969">
                    <a:extLst>
                      <a:ext uri="{FF2B5EF4-FFF2-40B4-BE49-F238E27FC236}">
                        <a16:creationId xmlns:a16="http://schemas.microsoft.com/office/drawing/2014/main" id="{323BC76B-A024-FDFF-0004-E4D2FF3B1553}"/>
                      </a:ext>
                    </a:extLst>
                  </p14:cNvPr>
                  <p14:cNvContentPartPr/>
                  <p14:nvPr/>
                </p14:nvContentPartPr>
                <p14:xfrm>
                  <a:off x="1922718" y="1827296"/>
                  <a:ext cx="124560" cy="91800"/>
                </p14:xfrm>
              </p:contentPart>
            </mc:Choice>
            <mc:Fallback>
              <p:pic>
                <p:nvPicPr>
                  <p:cNvPr id="1970" name="Pennanteckning 1969">
                    <a:extLst>
                      <a:ext uri="{FF2B5EF4-FFF2-40B4-BE49-F238E27FC236}">
                        <a16:creationId xmlns:a16="http://schemas.microsoft.com/office/drawing/2014/main" id="{323BC76B-A024-FDFF-0004-E4D2FF3B15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907598" y="1812176"/>
                    <a:ext cx="15516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971" name="Pennanteckning 1970">
                    <a:extLst>
                      <a:ext uri="{FF2B5EF4-FFF2-40B4-BE49-F238E27FC236}">
                        <a16:creationId xmlns:a16="http://schemas.microsoft.com/office/drawing/2014/main" id="{B0328B53-7C9E-6546-0311-E94726CD6BDE}"/>
                      </a:ext>
                    </a:extLst>
                  </p14:cNvPr>
                  <p14:cNvContentPartPr/>
                  <p14:nvPr/>
                </p14:nvContentPartPr>
                <p14:xfrm>
                  <a:off x="2069598" y="1825136"/>
                  <a:ext cx="107280" cy="78120"/>
                </p14:xfrm>
              </p:contentPart>
            </mc:Choice>
            <mc:Fallback>
              <p:pic>
                <p:nvPicPr>
                  <p:cNvPr id="1971" name="Pennanteckning 1970">
                    <a:extLst>
                      <a:ext uri="{FF2B5EF4-FFF2-40B4-BE49-F238E27FC236}">
                        <a16:creationId xmlns:a16="http://schemas.microsoft.com/office/drawing/2014/main" id="{B0328B53-7C9E-6546-0311-E94726CD6BD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054478" y="1810016"/>
                    <a:ext cx="137880" cy="10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72" name="Pennanteckning 1971">
                  <a:extLst>
                    <a:ext uri="{FF2B5EF4-FFF2-40B4-BE49-F238E27FC236}">
                      <a16:creationId xmlns:a16="http://schemas.microsoft.com/office/drawing/2014/main" id="{E07631D3-4B6D-9ACE-BB00-5E88A9AB64E5}"/>
                    </a:ext>
                  </a:extLst>
                </p14:cNvPr>
                <p14:cNvContentPartPr/>
                <p14:nvPr/>
              </p14:nvContentPartPr>
              <p14:xfrm>
                <a:off x="2482878" y="1711736"/>
                <a:ext cx="126720" cy="182160"/>
              </p14:xfrm>
            </p:contentPart>
          </mc:Choice>
          <mc:Fallback>
            <p:pic>
              <p:nvPicPr>
                <p:cNvPr id="1972" name="Pennanteckning 1971">
                  <a:extLst>
                    <a:ext uri="{FF2B5EF4-FFF2-40B4-BE49-F238E27FC236}">
                      <a16:creationId xmlns:a16="http://schemas.microsoft.com/office/drawing/2014/main" id="{E07631D3-4B6D-9ACE-BB00-5E88A9AB64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67758" y="1696616"/>
                  <a:ext cx="157320" cy="21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75" name="Grupp 1974">
              <a:extLst>
                <a:ext uri="{FF2B5EF4-FFF2-40B4-BE49-F238E27FC236}">
                  <a16:creationId xmlns:a16="http://schemas.microsoft.com/office/drawing/2014/main" id="{E0512E52-B5FB-B983-5776-8F6535B3C776}"/>
                </a:ext>
              </a:extLst>
            </p:cNvPr>
            <p:cNvGrpSpPr/>
            <p:nvPr/>
          </p:nvGrpSpPr>
          <p:grpSpPr>
            <a:xfrm>
              <a:off x="2774118" y="1730456"/>
              <a:ext cx="132480" cy="215280"/>
              <a:chOff x="2774118" y="1730456"/>
              <a:chExt cx="132480" cy="21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973" name="Pennanteckning 1972">
                    <a:extLst>
                      <a:ext uri="{FF2B5EF4-FFF2-40B4-BE49-F238E27FC236}">
                        <a16:creationId xmlns:a16="http://schemas.microsoft.com/office/drawing/2014/main" id="{D39096FB-AFAD-3B3C-BB9A-2AE41CA7E28E}"/>
                      </a:ext>
                    </a:extLst>
                  </p14:cNvPr>
                  <p14:cNvContentPartPr/>
                  <p14:nvPr/>
                </p14:nvContentPartPr>
                <p14:xfrm>
                  <a:off x="2774118" y="1761416"/>
                  <a:ext cx="360" cy="110880"/>
                </p14:xfrm>
              </p:contentPart>
            </mc:Choice>
            <mc:Fallback>
              <p:pic>
                <p:nvPicPr>
                  <p:cNvPr id="1973" name="Pennanteckning 1972">
                    <a:extLst>
                      <a:ext uri="{FF2B5EF4-FFF2-40B4-BE49-F238E27FC236}">
                        <a16:creationId xmlns:a16="http://schemas.microsoft.com/office/drawing/2014/main" id="{D39096FB-AFAD-3B3C-BB9A-2AE41CA7E28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758998" y="1746296"/>
                    <a:ext cx="3096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974" name="Pennanteckning 1973">
                    <a:extLst>
                      <a:ext uri="{FF2B5EF4-FFF2-40B4-BE49-F238E27FC236}">
                        <a16:creationId xmlns:a16="http://schemas.microsoft.com/office/drawing/2014/main" id="{E2EA1D46-3443-1425-3D8D-4296759304DF}"/>
                      </a:ext>
                    </a:extLst>
                  </p14:cNvPr>
                  <p14:cNvContentPartPr/>
                  <p14:nvPr/>
                </p14:nvContentPartPr>
                <p14:xfrm>
                  <a:off x="2788518" y="1730456"/>
                  <a:ext cx="118080" cy="215280"/>
                </p14:xfrm>
              </p:contentPart>
            </mc:Choice>
            <mc:Fallback>
              <p:pic>
                <p:nvPicPr>
                  <p:cNvPr id="1974" name="Pennanteckning 1973">
                    <a:extLst>
                      <a:ext uri="{FF2B5EF4-FFF2-40B4-BE49-F238E27FC236}">
                        <a16:creationId xmlns:a16="http://schemas.microsoft.com/office/drawing/2014/main" id="{E2EA1D46-3443-1425-3D8D-4296759304D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73038" y="1715336"/>
                    <a:ext cx="148680" cy="24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9" name="Grupp 2028">
              <a:extLst>
                <a:ext uri="{FF2B5EF4-FFF2-40B4-BE49-F238E27FC236}">
                  <a16:creationId xmlns:a16="http://schemas.microsoft.com/office/drawing/2014/main" id="{545E16C4-127D-D823-9F68-A5AC99186620}"/>
                </a:ext>
              </a:extLst>
            </p:cNvPr>
            <p:cNvGrpSpPr/>
            <p:nvPr/>
          </p:nvGrpSpPr>
          <p:grpSpPr>
            <a:xfrm>
              <a:off x="3205758" y="1734056"/>
              <a:ext cx="652320" cy="398520"/>
              <a:chOff x="3205758" y="1734056"/>
              <a:chExt cx="652320" cy="398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024" name="Pennanteckning 2023">
                    <a:extLst>
                      <a:ext uri="{FF2B5EF4-FFF2-40B4-BE49-F238E27FC236}">
                        <a16:creationId xmlns:a16="http://schemas.microsoft.com/office/drawing/2014/main" id="{951BB4DF-C60D-348B-5435-68594873A50C}"/>
                      </a:ext>
                    </a:extLst>
                  </p14:cNvPr>
                  <p14:cNvContentPartPr/>
                  <p14:nvPr/>
                </p14:nvContentPartPr>
                <p14:xfrm>
                  <a:off x="3205758" y="1862936"/>
                  <a:ext cx="13680" cy="106560"/>
                </p14:xfrm>
              </p:contentPart>
            </mc:Choice>
            <mc:Fallback>
              <p:pic>
                <p:nvPicPr>
                  <p:cNvPr id="2024" name="Pennanteckning 2023">
                    <a:extLst>
                      <a:ext uri="{FF2B5EF4-FFF2-40B4-BE49-F238E27FC236}">
                        <a16:creationId xmlns:a16="http://schemas.microsoft.com/office/drawing/2014/main" id="{951BB4DF-C60D-348B-5435-68594873A50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190638" y="1847456"/>
                    <a:ext cx="4428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025" name="Pennanteckning 2024">
                    <a:extLst>
                      <a:ext uri="{FF2B5EF4-FFF2-40B4-BE49-F238E27FC236}">
                        <a16:creationId xmlns:a16="http://schemas.microsoft.com/office/drawing/2014/main" id="{4C8E003E-A23C-567F-595C-4C22F5571B70}"/>
                      </a:ext>
                    </a:extLst>
                  </p14:cNvPr>
                  <p14:cNvContentPartPr/>
                  <p14:nvPr/>
                </p14:nvContentPartPr>
                <p14:xfrm>
                  <a:off x="3218358" y="1734056"/>
                  <a:ext cx="360" cy="360"/>
                </p14:xfrm>
              </p:contentPart>
            </mc:Choice>
            <mc:Fallback>
              <p:pic>
                <p:nvPicPr>
                  <p:cNvPr id="2025" name="Pennanteckning 2024">
                    <a:extLst>
                      <a:ext uri="{FF2B5EF4-FFF2-40B4-BE49-F238E27FC236}">
                        <a16:creationId xmlns:a16="http://schemas.microsoft.com/office/drawing/2014/main" id="{4C8E003E-A23C-567F-595C-4C22F5571B7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03238" y="1718576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026" name="Pennanteckning 2025">
                    <a:extLst>
                      <a:ext uri="{FF2B5EF4-FFF2-40B4-BE49-F238E27FC236}">
                        <a16:creationId xmlns:a16="http://schemas.microsoft.com/office/drawing/2014/main" id="{B1148691-56BB-1692-AE38-52B93CE8A6E7}"/>
                      </a:ext>
                    </a:extLst>
                  </p14:cNvPr>
                  <p14:cNvContentPartPr/>
                  <p14:nvPr/>
                </p14:nvContentPartPr>
                <p14:xfrm>
                  <a:off x="3300438" y="1885616"/>
                  <a:ext cx="181800" cy="59400"/>
                </p14:xfrm>
              </p:contentPart>
            </mc:Choice>
            <mc:Fallback>
              <p:pic>
                <p:nvPicPr>
                  <p:cNvPr id="2026" name="Pennanteckning 2025">
                    <a:extLst>
                      <a:ext uri="{FF2B5EF4-FFF2-40B4-BE49-F238E27FC236}">
                        <a16:creationId xmlns:a16="http://schemas.microsoft.com/office/drawing/2014/main" id="{B1148691-56BB-1692-AE38-52B93CE8A6E7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85318" y="1870496"/>
                    <a:ext cx="21240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027" name="Pennanteckning 2026">
                    <a:extLst>
                      <a:ext uri="{FF2B5EF4-FFF2-40B4-BE49-F238E27FC236}">
                        <a16:creationId xmlns:a16="http://schemas.microsoft.com/office/drawing/2014/main" id="{37046B1D-31B2-04B7-7E66-9F6CD6206360}"/>
                      </a:ext>
                    </a:extLst>
                  </p14:cNvPr>
                  <p14:cNvContentPartPr/>
                  <p14:nvPr/>
                </p14:nvContentPartPr>
                <p14:xfrm>
                  <a:off x="3511398" y="1859336"/>
                  <a:ext cx="171000" cy="273240"/>
                </p14:xfrm>
              </p:contentPart>
            </mc:Choice>
            <mc:Fallback>
              <p:pic>
                <p:nvPicPr>
                  <p:cNvPr id="2027" name="Pennanteckning 2026">
                    <a:extLst>
                      <a:ext uri="{FF2B5EF4-FFF2-40B4-BE49-F238E27FC236}">
                        <a16:creationId xmlns:a16="http://schemas.microsoft.com/office/drawing/2014/main" id="{37046B1D-31B2-04B7-7E66-9F6CD62063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496278" y="1844216"/>
                    <a:ext cx="20160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028" name="Pennanteckning 2027">
                    <a:extLst>
                      <a:ext uri="{FF2B5EF4-FFF2-40B4-BE49-F238E27FC236}">
                        <a16:creationId xmlns:a16="http://schemas.microsoft.com/office/drawing/2014/main" id="{C80BB2A0-EE53-B910-FB14-AE7517E81656}"/>
                      </a:ext>
                    </a:extLst>
                  </p14:cNvPr>
                  <p14:cNvContentPartPr/>
                  <p14:nvPr/>
                </p14:nvContentPartPr>
                <p14:xfrm>
                  <a:off x="3742158" y="1765016"/>
                  <a:ext cx="115920" cy="113400"/>
                </p14:xfrm>
              </p:contentPart>
            </mc:Choice>
            <mc:Fallback>
              <p:pic>
                <p:nvPicPr>
                  <p:cNvPr id="2028" name="Pennanteckning 2027">
                    <a:extLst>
                      <a:ext uri="{FF2B5EF4-FFF2-40B4-BE49-F238E27FC236}">
                        <a16:creationId xmlns:a16="http://schemas.microsoft.com/office/drawing/2014/main" id="{C80BB2A0-EE53-B910-FB14-AE7517E8165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727038" y="1749536"/>
                    <a:ext cx="146160" cy="143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0" name="Grupp 2039">
              <a:extLst>
                <a:ext uri="{FF2B5EF4-FFF2-40B4-BE49-F238E27FC236}">
                  <a16:creationId xmlns:a16="http://schemas.microsoft.com/office/drawing/2014/main" id="{8F54478D-39B7-7F30-F2A9-B8897064C7D6}"/>
                </a:ext>
              </a:extLst>
            </p:cNvPr>
            <p:cNvGrpSpPr/>
            <p:nvPr/>
          </p:nvGrpSpPr>
          <p:grpSpPr>
            <a:xfrm>
              <a:off x="650838" y="2492936"/>
              <a:ext cx="416880" cy="164160"/>
              <a:chOff x="650838" y="2492936"/>
              <a:chExt cx="416880" cy="164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030" name="Pennanteckning 2029">
                    <a:extLst>
                      <a:ext uri="{FF2B5EF4-FFF2-40B4-BE49-F238E27FC236}">
                        <a16:creationId xmlns:a16="http://schemas.microsoft.com/office/drawing/2014/main" id="{A9E45560-2392-6981-1FF5-73085640FA07}"/>
                      </a:ext>
                    </a:extLst>
                  </p14:cNvPr>
                  <p14:cNvContentPartPr/>
                  <p14:nvPr/>
                </p14:nvContentPartPr>
                <p14:xfrm>
                  <a:off x="650838" y="2492936"/>
                  <a:ext cx="159480" cy="163440"/>
                </p14:xfrm>
              </p:contentPart>
            </mc:Choice>
            <mc:Fallback>
              <p:pic>
                <p:nvPicPr>
                  <p:cNvPr id="2030" name="Pennanteckning 2029">
                    <a:extLst>
                      <a:ext uri="{FF2B5EF4-FFF2-40B4-BE49-F238E27FC236}">
                        <a16:creationId xmlns:a16="http://schemas.microsoft.com/office/drawing/2014/main" id="{A9E45560-2392-6981-1FF5-73085640FA07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5358" y="2477456"/>
                    <a:ext cx="1897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031" name="Pennanteckning 2030">
                    <a:extLst>
                      <a:ext uri="{FF2B5EF4-FFF2-40B4-BE49-F238E27FC236}">
                        <a16:creationId xmlns:a16="http://schemas.microsoft.com/office/drawing/2014/main" id="{BF3654AC-5234-AE93-A041-77DD3912DC76}"/>
                      </a:ext>
                    </a:extLst>
                  </p14:cNvPr>
                  <p14:cNvContentPartPr/>
                  <p14:nvPr/>
                </p14:nvContentPartPr>
                <p14:xfrm>
                  <a:off x="922638" y="2544776"/>
                  <a:ext cx="4680" cy="112320"/>
                </p14:xfrm>
              </p:contentPart>
            </mc:Choice>
            <mc:Fallback>
              <p:pic>
                <p:nvPicPr>
                  <p:cNvPr id="2031" name="Pennanteckning 2030">
                    <a:extLst>
                      <a:ext uri="{FF2B5EF4-FFF2-40B4-BE49-F238E27FC236}">
                        <a16:creationId xmlns:a16="http://schemas.microsoft.com/office/drawing/2014/main" id="{BF3654AC-5234-AE93-A041-77DD3912DC7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07158" y="2529296"/>
                    <a:ext cx="3492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032" name="Pennanteckning 2031">
                    <a:extLst>
                      <a:ext uri="{FF2B5EF4-FFF2-40B4-BE49-F238E27FC236}">
                        <a16:creationId xmlns:a16="http://schemas.microsoft.com/office/drawing/2014/main" id="{8EDE644D-4272-5B65-C447-5DFE112A84D0}"/>
                      </a:ext>
                    </a:extLst>
                  </p14:cNvPr>
                  <p14:cNvContentPartPr/>
                  <p14:nvPr/>
                </p14:nvContentPartPr>
                <p14:xfrm>
                  <a:off x="942798" y="2506976"/>
                  <a:ext cx="124920" cy="131040"/>
                </p14:xfrm>
              </p:contentPart>
            </mc:Choice>
            <mc:Fallback>
              <p:pic>
                <p:nvPicPr>
                  <p:cNvPr id="2032" name="Pennanteckning 2031">
                    <a:extLst>
                      <a:ext uri="{FF2B5EF4-FFF2-40B4-BE49-F238E27FC236}">
                        <a16:creationId xmlns:a16="http://schemas.microsoft.com/office/drawing/2014/main" id="{8EDE644D-4272-5B65-C447-5DFE112A84D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27318" y="2491856"/>
                    <a:ext cx="155520" cy="16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9" name="Grupp 2038">
              <a:extLst>
                <a:ext uri="{FF2B5EF4-FFF2-40B4-BE49-F238E27FC236}">
                  <a16:creationId xmlns:a16="http://schemas.microsoft.com/office/drawing/2014/main" id="{CA79D366-C6DD-77FC-88A8-B6AC8D87DF4B}"/>
                </a:ext>
              </a:extLst>
            </p:cNvPr>
            <p:cNvGrpSpPr/>
            <p:nvPr/>
          </p:nvGrpSpPr>
          <p:grpSpPr>
            <a:xfrm>
              <a:off x="1251318" y="2508776"/>
              <a:ext cx="279360" cy="78480"/>
              <a:chOff x="1251318" y="2508776"/>
              <a:chExt cx="279360" cy="78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033" name="Pennanteckning 2032">
                    <a:extLst>
                      <a:ext uri="{FF2B5EF4-FFF2-40B4-BE49-F238E27FC236}">
                        <a16:creationId xmlns:a16="http://schemas.microsoft.com/office/drawing/2014/main" id="{60AE32E5-4308-13C9-D21D-7B6EC45D0D3C}"/>
                      </a:ext>
                    </a:extLst>
                  </p14:cNvPr>
                  <p14:cNvContentPartPr/>
                  <p14:nvPr/>
                </p14:nvContentPartPr>
                <p14:xfrm>
                  <a:off x="1251318" y="2531456"/>
                  <a:ext cx="245520" cy="55800"/>
                </p14:xfrm>
              </p:contentPart>
            </mc:Choice>
            <mc:Fallback>
              <p:pic>
                <p:nvPicPr>
                  <p:cNvPr id="2033" name="Pennanteckning 2032">
                    <a:extLst>
                      <a:ext uri="{FF2B5EF4-FFF2-40B4-BE49-F238E27FC236}">
                        <a16:creationId xmlns:a16="http://schemas.microsoft.com/office/drawing/2014/main" id="{60AE32E5-4308-13C9-D21D-7B6EC45D0D3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36198" y="2515976"/>
                    <a:ext cx="2761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2034" name="Pennanteckning 2033">
                    <a:extLst>
                      <a:ext uri="{FF2B5EF4-FFF2-40B4-BE49-F238E27FC236}">
                        <a16:creationId xmlns:a16="http://schemas.microsoft.com/office/drawing/2014/main" id="{76351EBC-B269-80DB-D638-1B176868FBD7}"/>
                      </a:ext>
                    </a:extLst>
                  </p14:cNvPr>
                  <p14:cNvContentPartPr/>
                  <p14:nvPr/>
                </p14:nvContentPartPr>
                <p14:xfrm>
                  <a:off x="1453998" y="2508776"/>
                  <a:ext cx="76680" cy="71640"/>
                </p14:xfrm>
              </p:contentPart>
            </mc:Choice>
            <mc:Fallback>
              <p:pic>
                <p:nvPicPr>
                  <p:cNvPr id="2034" name="Pennanteckning 2033">
                    <a:extLst>
                      <a:ext uri="{FF2B5EF4-FFF2-40B4-BE49-F238E27FC236}">
                        <a16:creationId xmlns:a16="http://schemas.microsoft.com/office/drawing/2014/main" id="{76351EBC-B269-80DB-D638-1B176868FBD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438518" y="2493296"/>
                    <a:ext cx="106920" cy="101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035" name="Pennanteckning 2034">
                  <a:extLst>
                    <a:ext uri="{FF2B5EF4-FFF2-40B4-BE49-F238E27FC236}">
                      <a16:creationId xmlns:a16="http://schemas.microsoft.com/office/drawing/2014/main" id="{1299A53E-3FDC-720D-5723-CB7E2F24A009}"/>
                    </a:ext>
                  </a:extLst>
                </p14:cNvPr>
                <p14:cNvContentPartPr/>
                <p14:nvPr/>
              </p14:nvContentPartPr>
              <p14:xfrm>
                <a:off x="1785918" y="2454416"/>
                <a:ext cx="20520" cy="159480"/>
              </p14:xfrm>
            </p:contentPart>
          </mc:Choice>
          <mc:Fallback>
            <p:pic>
              <p:nvPicPr>
                <p:cNvPr id="2035" name="Pennanteckning 2034">
                  <a:extLst>
                    <a:ext uri="{FF2B5EF4-FFF2-40B4-BE49-F238E27FC236}">
                      <a16:creationId xmlns:a16="http://schemas.microsoft.com/office/drawing/2014/main" id="{1299A53E-3FDC-720D-5723-CB7E2F24A0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70798" y="2438936"/>
                  <a:ext cx="51120" cy="189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38" name="Grupp 2037">
              <a:extLst>
                <a:ext uri="{FF2B5EF4-FFF2-40B4-BE49-F238E27FC236}">
                  <a16:creationId xmlns:a16="http://schemas.microsoft.com/office/drawing/2014/main" id="{3E7D9BD2-EDC4-6D36-7D7F-92046BF8791E}"/>
                </a:ext>
              </a:extLst>
            </p:cNvPr>
            <p:cNvGrpSpPr/>
            <p:nvPr/>
          </p:nvGrpSpPr>
          <p:grpSpPr>
            <a:xfrm>
              <a:off x="1952958" y="2443976"/>
              <a:ext cx="184320" cy="230760"/>
              <a:chOff x="1952958" y="2443976"/>
              <a:chExt cx="184320" cy="23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036" name="Pennanteckning 2035">
                    <a:extLst>
                      <a:ext uri="{FF2B5EF4-FFF2-40B4-BE49-F238E27FC236}">
                        <a16:creationId xmlns:a16="http://schemas.microsoft.com/office/drawing/2014/main" id="{1B955ACA-CB27-23BB-13A4-B2F9CF3796AB}"/>
                      </a:ext>
                    </a:extLst>
                  </p14:cNvPr>
                  <p14:cNvContentPartPr/>
                  <p14:nvPr/>
                </p14:nvContentPartPr>
                <p14:xfrm>
                  <a:off x="1952958" y="2451176"/>
                  <a:ext cx="9360" cy="150840"/>
                </p14:xfrm>
              </p:contentPart>
            </mc:Choice>
            <mc:Fallback>
              <p:pic>
                <p:nvPicPr>
                  <p:cNvPr id="2036" name="Pennanteckning 2035">
                    <a:extLst>
                      <a:ext uri="{FF2B5EF4-FFF2-40B4-BE49-F238E27FC236}">
                        <a16:creationId xmlns:a16="http://schemas.microsoft.com/office/drawing/2014/main" id="{1B955ACA-CB27-23BB-13A4-B2F9CF3796A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937838" y="2435696"/>
                    <a:ext cx="396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2037" name="Pennanteckning 2036">
                    <a:extLst>
                      <a:ext uri="{FF2B5EF4-FFF2-40B4-BE49-F238E27FC236}">
                        <a16:creationId xmlns:a16="http://schemas.microsoft.com/office/drawing/2014/main" id="{C2D03ED9-F4AA-9A2F-B7C5-F749C6393060}"/>
                      </a:ext>
                    </a:extLst>
                  </p14:cNvPr>
                  <p14:cNvContentPartPr/>
                  <p14:nvPr/>
                </p14:nvContentPartPr>
                <p14:xfrm>
                  <a:off x="1963398" y="2443976"/>
                  <a:ext cx="173880" cy="230760"/>
                </p14:xfrm>
              </p:contentPart>
            </mc:Choice>
            <mc:Fallback>
              <p:pic>
                <p:nvPicPr>
                  <p:cNvPr id="2037" name="Pennanteckning 2036">
                    <a:extLst>
                      <a:ext uri="{FF2B5EF4-FFF2-40B4-BE49-F238E27FC236}">
                        <a16:creationId xmlns:a16="http://schemas.microsoft.com/office/drawing/2014/main" id="{C2D03ED9-F4AA-9A2F-B7C5-F749C6393060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948278" y="2428496"/>
                    <a:ext cx="204480" cy="261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EEAF3EF5-3493-E7A2-8AC1-F77DC8F7C0EE}"/>
                </a:ext>
              </a:extLst>
            </p:cNvPr>
            <p:cNvGrpSpPr/>
            <p:nvPr/>
          </p:nvGrpSpPr>
          <p:grpSpPr>
            <a:xfrm>
              <a:off x="2451918" y="2387456"/>
              <a:ext cx="962640" cy="312480"/>
              <a:chOff x="2451918" y="2387456"/>
              <a:chExt cx="962640" cy="31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2041" name="Pennanteckning 2040">
                    <a:extLst>
                      <a:ext uri="{FF2B5EF4-FFF2-40B4-BE49-F238E27FC236}">
                        <a16:creationId xmlns:a16="http://schemas.microsoft.com/office/drawing/2014/main" id="{9772408D-44BC-878F-3F92-0D41A69F28F9}"/>
                      </a:ext>
                    </a:extLst>
                  </p14:cNvPr>
                  <p14:cNvContentPartPr/>
                  <p14:nvPr/>
                </p14:nvContentPartPr>
                <p14:xfrm>
                  <a:off x="2499798" y="2420216"/>
                  <a:ext cx="57240" cy="206640"/>
                </p14:xfrm>
              </p:contentPart>
            </mc:Choice>
            <mc:Fallback>
              <p:pic>
                <p:nvPicPr>
                  <p:cNvPr id="2041" name="Pennanteckning 2040">
                    <a:extLst>
                      <a:ext uri="{FF2B5EF4-FFF2-40B4-BE49-F238E27FC236}">
                        <a16:creationId xmlns:a16="http://schemas.microsoft.com/office/drawing/2014/main" id="{9772408D-44BC-878F-3F92-0D41A69F28F9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484678" y="2404736"/>
                    <a:ext cx="878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2042" name="Pennanteckning 2041">
                    <a:extLst>
                      <a:ext uri="{FF2B5EF4-FFF2-40B4-BE49-F238E27FC236}">
                        <a16:creationId xmlns:a16="http://schemas.microsoft.com/office/drawing/2014/main" id="{8975D0C1-1583-5A67-F215-BCB2FF543622}"/>
                      </a:ext>
                    </a:extLst>
                  </p14:cNvPr>
                  <p14:cNvContentPartPr/>
                  <p14:nvPr/>
                </p14:nvContentPartPr>
                <p14:xfrm>
                  <a:off x="2451918" y="2472776"/>
                  <a:ext cx="106560" cy="47160"/>
                </p14:xfrm>
              </p:contentPart>
            </mc:Choice>
            <mc:Fallback>
              <p:pic>
                <p:nvPicPr>
                  <p:cNvPr id="2042" name="Pennanteckning 2041">
                    <a:extLst>
                      <a:ext uri="{FF2B5EF4-FFF2-40B4-BE49-F238E27FC236}">
                        <a16:creationId xmlns:a16="http://schemas.microsoft.com/office/drawing/2014/main" id="{8975D0C1-1583-5A67-F215-BCB2FF543622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436798" y="2457656"/>
                    <a:ext cx="1371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2043" name="Pennanteckning 2042">
                    <a:extLst>
                      <a:ext uri="{FF2B5EF4-FFF2-40B4-BE49-F238E27FC236}">
                        <a16:creationId xmlns:a16="http://schemas.microsoft.com/office/drawing/2014/main" id="{C500E114-B9C6-EBD8-4A3A-D10E74700982}"/>
                      </a:ext>
                    </a:extLst>
                  </p14:cNvPr>
                  <p14:cNvContentPartPr/>
                  <p14:nvPr/>
                </p14:nvContentPartPr>
                <p14:xfrm>
                  <a:off x="2626158" y="2424176"/>
                  <a:ext cx="155880" cy="153000"/>
                </p14:xfrm>
              </p:contentPart>
            </mc:Choice>
            <mc:Fallback>
              <p:pic>
                <p:nvPicPr>
                  <p:cNvPr id="2043" name="Pennanteckning 2042">
                    <a:extLst>
                      <a:ext uri="{FF2B5EF4-FFF2-40B4-BE49-F238E27FC236}">
                        <a16:creationId xmlns:a16="http://schemas.microsoft.com/office/drawing/2014/main" id="{C500E114-B9C6-EBD8-4A3A-D10E7470098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611038" y="2409056"/>
                    <a:ext cx="18648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2044" name="Pennanteckning 2043">
                    <a:extLst>
                      <a:ext uri="{FF2B5EF4-FFF2-40B4-BE49-F238E27FC236}">
                        <a16:creationId xmlns:a16="http://schemas.microsoft.com/office/drawing/2014/main" id="{E828D98C-31D2-3624-4E32-42B1544E2B16}"/>
                      </a:ext>
                    </a:extLst>
                  </p14:cNvPr>
                  <p14:cNvContentPartPr/>
                  <p14:nvPr/>
                </p14:nvContentPartPr>
                <p14:xfrm>
                  <a:off x="2815158" y="2474576"/>
                  <a:ext cx="65520" cy="52560"/>
                </p14:xfrm>
              </p:contentPart>
            </mc:Choice>
            <mc:Fallback>
              <p:pic>
                <p:nvPicPr>
                  <p:cNvPr id="2044" name="Pennanteckning 2043">
                    <a:extLst>
                      <a:ext uri="{FF2B5EF4-FFF2-40B4-BE49-F238E27FC236}">
                        <a16:creationId xmlns:a16="http://schemas.microsoft.com/office/drawing/2014/main" id="{E828D98C-31D2-3624-4E32-42B1544E2B1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800038" y="2459096"/>
                    <a:ext cx="961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2045" name="Pennanteckning 2044">
                    <a:extLst>
                      <a:ext uri="{FF2B5EF4-FFF2-40B4-BE49-F238E27FC236}">
                        <a16:creationId xmlns:a16="http://schemas.microsoft.com/office/drawing/2014/main" id="{00D8D7E5-5B53-1383-A74F-F23F426A5526}"/>
                      </a:ext>
                    </a:extLst>
                  </p14:cNvPr>
                  <p14:cNvContentPartPr/>
                  <p14:nvPr/>
                </p14:nvContentPartPr>
                <p14:xfrm>
                  <a:off x="2916318" y="2465936"/>
                  <a:ext cx="38160" cy="73080"/>
                </p14:xfrm>
              </p:contentPart>
            </mc:Choice>
            <mc:Fallback>
              <p:pic>
                <p:nvPicPr>
                  <p:cNvPr id="2045" name="Pennanteckning 2044">
                    <a:extLst>
                      <a:ext uri="{FF2B5EF4-FFF2-40B4-BE49-F238E27FC236}">
                        <a16:creationId xmlns:a16="http://schemas.microsoft.com/office/drawing/2014/main" id="{00D8D7E5-5B53-1383-A74F-F23F426A5526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901198" y="2450816"/>
                    <a:ext cx="684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2046" name="Pennanteckning 2045">
                    <a:extLst>
                      <a:ext uri="{FF2B5EF4-FFF2-40B4-BE49-F238E27FC236}">
                        <a16:creationId xmlns:a16="http://schemas.microsoft.com/office/drawing/2014/main" id="{0EDEA40F-AA9E-318A-7E69-1A4C34E422B6}"/>
                      </a:ext>
                    </a:extLst>
                  </p14:cNvPr>
                  <p14:cNvContentPartPr/>
                  <p14:nvPr/>
                </p14:nvContentPartPr>
                <p14:xfrm>
                  <a:off x="3001638" y="2387456"/>
                  <a:ext cx="412920" cy="312480"/>
                </p14:xfrm>
              </p:contentPart>
            </mc:Choice>
            <mc:Fallback>
              <p:pic>
                <p:nvPicPr>
                  <p:cNvPr id="2046" name="Pennanteckning 2045">
                    <a:extLst>
                      <a:ext uri="{FF2B5EF4-FFF2-40B4-BE49-F238E27FC236}">
                        <a16:creationId xmlns:a16="http://schemas.microsoft.com/office/drawing/2014/main" id="{0EDEA40F-AA9E-318A-7E69-1A4C34E422B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986518" y="2371976"/>
                    <a:ext cx="443520" cy="34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2" name="Grupp 431">
              <a:extLst>
                <a:ext uri="{FF2B5EF4-FFF2-40B4-BE49-F238E27FC236}">
                  <a16:creationId xmlns:a16="http://schemas.microsoft.com/office/drawing/2014/main" id="{82711A9C-007D-2406-4204-9EBB1935B254}"/>
                </a:ext>
              </a:extLst>
            </p:cNvPr>
            <p:cNvGrpSpPr/>
            <p:nvPr/>
          </p:nvGrpSpPr>
          <p:grpSpPr>
            <a:xfrm>
              <a:off x="656598" y="2842496"/>
              <a:ext cx="1325520" cy="513000"/>
              <a:chOff x="656598" y="2842496"/>
              <a:chExt cx="1325520" cy="513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2047" name="Pennanteckning 2046">
                    <a:extLst>
                      <a:ext uri="{FF2B5EF4-FFF2-40B4-BE49-F238E27FC236}">
                        <a16:creationId xmlns:a16="http://schemas.microsoft.com/office/drawing/2014/main" id="{06F70462-7B09-6150-160C-2A75FEBB5592}"/>
                      </a:ext>
                    </a:extLst>
                  </p14:cNvPr>
                  <p14:cNvContentPartPr/>
                  <p14:nvPr/>
                </p14:nvContentPartPr>
                <p14:xfrm>
                  <a:off x="656598" y="2929616"/>
                  <a:ext cx="140040" cy="335880"/>
                </p14:xfrm>
              </p:contentPart>
            </mc:Choice>
            <mc:Fallback>
              <p:pic>
                <p:nvPicPr>
                  <p:cNvPr id="2047" name="Pennanteckning 2046">
                    <a:extLst>
                      <a:ext uri="{FF2B5EF4-FFF2-40B4-BE49-F238E27FC236}">
                        <a16:creationId xmlns:a16="http://schemas.microsoft.com/office/drawing/2014/main" id="{06F70462-7B09-6150-160C-2A75FEBB5592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41118" y="2914496"/>
                    <a:ext cx="170640" cy="36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385" name="Pennanteckning 384">
                    <a:extLst>
                      <a:ext uri="{FF2B5EF4-FFF2-40B4-BE49-F238E27FC236}">
                        <a16:creationId xmlns:a16="http://schemas.microsoft.com/office/drawing/2014/main" id="{2F70674D-7604-564E-8EF6-826B5924136A}"/>
                      </a:ext>
                    </a:extLst>
                  </p14:cNvPr>
                  <p14:cNvContentPartPr/>
                  <p14:nvPr/>
                </p14:nvContentPartPr>
                <p14:xfrm>
                  <a:off x="886638" y="2957336"/>
                  <a:ext cx="5400" cy="191160"/>
                </p14:xfrm>
              </p:contentPart>
            </mc:Choice>
            <mc:Fallback>
              <p:pic>
                <p:nvPicPr>
                  <p:cNvPr id="385" name="Pennanteckning 384">
                    <a:extLst>
                      <a:ext uri="{FF2B5EF4-FFF2-40B4-BE49-F238E27FC236}">
                        <a16:creationId xmlns:a16="http://schemas.microsoft.com/office/drawing/2014/main" id="{2F70674D-7604-564E-8EF6-826B5924136A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71158" y="2941856"/>
                    <a:ext cx="3600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386" name="Pennanteckning 385">
                    <a:extLst>
                      <a:ext uri="{FF2B5EF4-FFF2-40B4-BE49-F238E27FC236}">
                        <a16:creationId xmlns:a16="http://schemas.microsoft.com/office/drawing/2014/main" id="{7AD596C8-DE8A-1555-2589-D7CF178FDE59}"/>
                      </a:ext>
                    </a:extLst>
                  </p14:cNvPr>
                  <p14:cNvContentPartPr/>
                  <p14:nvPr/>
                </p14:nvContentPartPr>
                <p14:xfrm>
                  <a:off x="973398" y="3081176"/>
                  <a:ext cx="101160" cy="65520"/>
                </p14:xfrm>
              </p:contentPart>
            </mc:Choice>
            <mc:Fallback>
              <p:pic>
                <p:nvPicPr>
                  <p:cNvPr id="386" name="Pennanteckning 385">
                    <a:extLst>
                      <a:ext uri="{FF2B5EF4-FFF2-40B4-BE49-F238E27FC236}">
                        <a16:creationId xmlns:a16="http://schemas.microsoft.com/office/drawing/2014/main" id="{7AD596C8-DE8A-1555-2589-D7CF178FDE59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57918" y="3065696"/>
                    <a:ext cx="13176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387" name="Pennanteckning 386">
                    <a:extLst>
                      <a:ext uri="{FF2B5EF4-FFF2-40B4-BE49-F238E27FC236}">
                        <a16:creationId xmlns:a16="http://schemas.microsoft.com/office/drawing/2014/main" id="{D3052C44-91C3-C141-3CF1-C374FBCF7074}"/>
                      </a:ext>
                    </a:extLst>
                  </p14:cNvPr>
                  <p14:cNvContentPartPr/>
                  <p14:nvPr/>
                </p14:nvContentPartPr>
                <p14:xfrm>
                  <a:off x="1148358" y="2977136"/>
                  <a:ext cx="32040" cy="178560"/>
                </p14:xfrm>
              </p:contentPart>
            </mc:Choice>
            <mc:Fallback>
              <p:pic>
                <p:nvPicPr>
                  <p:cNvPr id="387" name="Pennanteckning 386">
                    <a:extLst>
                      <a:ext uri="{FF2B5EF4-FFF2-40B4-BE49-F238E27FC236}">
                        <a16:creationId xmlns:a16="http://schemas.microsoft.com/office/drawing/2014/main" id="{D3052C44-91C3-C141-3CF1-C374FBCF7074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133238" y="2962016"/>
                    <a:ext cx="6264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388" name="Pennanteckning 387">
                    <a:extLst>
                      <a:ext uri="{FF2B5EF4-FFF2-40B4-BE49-F238E27FC236}">
                        <a16:creationId xmlns:a16="http://schemas.microsoft.com/office/drawing/2014/main" id="{46F48A51-A4EB-5B8B-8313-44E54D4583DB}"/>
                      </a:ext>
                    </a:extLst>
                  </p14:cNvPr>
                  <p14:cNvContentPartPr/>
                  <p14:nvPr/>
                </p14:nvContentPartPr>
                <p14:xfrm>
                  <a:off x="1233678" y="3005576"/>
                  <a:ext cx="1080" cy="155160"/>
                </p14:xfrm>
              </p:contentPart>
            </mc:Choice>
            <mc:Fallback>
              <p:pic>
                <p:nvPicPr>
                  <p:cNvPr id="388" name="Pennanteckning 387">
                    <a:extLst>
                      <a:ext uri="{FF2B5EF4-FFF2-40B4-BE49-F238E27FC236}">
                        <a16:creationId xmlns:a16="http://schemas.microsoft.com/office/drawing/2014/main" id="{46F48A51-A4EB-5B8B-8313-44E54D4583D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218558" y="2990456"/>
                    <a:ext cx="3168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407" name="Pennanteckning 406">
                    <a:extLst>
                      <a:ext uri="{FF2B5EF4-FFF2-40B4-BE49-F238E27FC236}">
                        <a16:creationId xmlns:a16="http://schemas.microsoft.com/office/drawing/2014/main" id="{975753E2-7892-9F7B-0532-B646ACEFD366}"/>
                      </a:ext>
                    </a:extLst>
                  </p14:cNvPr>
                  <p14:cNvContentPartPr/>
                  <p14:nvPr/>
                </p14:nvContentPartPr>
                <p14:xfrm>
                  <a:off x="1133598" y="3067496"/>
                  <a:ext cx="98280" cy="13320"/>
                </p14:xfrm>
              </p:contentPart>
            </mc:Choice>
            <mc:Fallback>
              <p:pic>
                <p:nvPicPr>
                  <p:cNvPr id="407" name="Pennanteckning 406">
                    <a:extLst>
                      <a:ext uri="{FF2B5EF4-FFF2-40B4-BE49-F238E27FC236}">
                        <a16:creationId xmlns:a16="http://schemas.microsoft.com/office/drawing/2014/main" id="{975753E2-7892-9F7B-0532-B646ACEFD36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118118" y="3052376"/>
                    <a:ext cx="12888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423" name="Pennanteckning 422">
                    <a:extLst>
                      <a:ext uri="{FF2B5EF4-FFF2-40B4-BE49-F238E27FC236}">
                        <a16:creationId xmlns:a16="http://schemas.microsoft.com/office/drawing/2014/main" id="{62651F49-7DB1-AD79-1FC0-1F023D733530}"/>
                      </a:ext>
                    </a:extLst>
                  </p14:cNvPr>
                  <p14:cNvContentPartPr/>
                  <p14:nvPr/>
                </p14:nvContentPartPr>
                <p14:xfrm>
                  <a:off x="1303158" y="3017096"/>
                  <a:ext cx="100800" cy="141840"/>
                </p14:xfrm>
              </p:contentPart>
            </mc:Choice>
            <mc:Fallback>
              <p:pic>
                <p:nvPicPr>
                  <p:cNvPr id="423" name="Pennanteckning 422">
                    <a:extLst>
                      <a:ext uri="{FF2B5EF4-FFF2-40B4-BE49-F238E27FC236}">
                        <a16:creationId xmlns:a16="http://schemas.microsoft.com/office/drawing/2014/main" id="{62651F49-7DB1-AD79-1FC0-1F023D73353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288038" y="3001976"/>
                    <a:ext cx="1314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428" name="Pennanteckning 427">
                    <a:extLst>
                      <a:ext uri="{FF2B5EF4-FFF2-40B4-BE49-F238E27FC236}">
                        <a16:creationId xmlns:a16="http://schemas.microsoft.com/office/drawing/2014/main" id="{CE1020F1-D2D3-E1BC-BD65-0D9A69D4C8B4}"/>
                      </a:ext>
                    </a:extLst>
                  </p14:cNvPr>
                  <p14:cNvContentPartPr/>
                  <p14:nvPr/>
                </p14:nvContentPartPr>
                <p14:xfrm>
                  <a:off x="1449678" y="3057416"/>
                  <a:ext cx="141840" cy="50040"/>
                </p14:xfrm>
              </p:contentPart>
            </mc:Choice>
            <mc:Fallback>
              <p:pic>
                <p:nvPicPr>
                  <p:cNvPr id="428" name="Pennanteckning 427">
                    <a:extLst>
                      <a:ext uri="{FF2B5EF4-FFF2-40B4-BE49-F238E27FC236}">
                        <a16:creationId xmlns:a16="http://schemas.microsoft.com/office/drawing/2014/main" id="{CE1020F1-D2D3-E1BC-BD65-0D9A69D4C8B4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434558" y="3042296"/>
                    <a:ext cx="17244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29" name="Pennanteckning 428">
                    <a:extLst>
                      <a:ext uri="{FF2B5EF4-FFF2-40B4-BE49-F238E27FC236}">
                        <a16:creationId xmlns:a16="http://schemas.microsoft.com/office/drawing/2014/main" id="{05F274EA-5FE9-4549-826D-69B0C730F36E}"/>
                      </a:ext>
                    </a:extLst>
                  </p14:cNvPr>
                  <p14:cNvContentPartPr/>
                  <p14:nvPr/>
                </p14:nvContentPartPr>
                <p14:xfrm>
                  <a:off x="1627878" y="3018176"/>
                  <a:ext cx="354240" cy="337320"/>
                </p14:xfrm>
              </p:contentPart>
            </mc:Choice>
            <mc:Fallback>
              <p:pic>
                <p:nvPicPr>
                  <p:cNvPr id="429" name="Pennanteckning 428">
                    <a:extLst>
                      <a:ext uri="{FF2B5EF4-FFF2-40B4-BE49-F238E27FC236}">
                        <a16:creationId xmlns:a16="http://schemas.microsoft.com/office/drawing/2014/main" id="{05F274EA-5FE9-4549-826D-69B0C730F36E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612758" y="3003056"/>
                    <a:ext cx="384840" cy="36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30" name="Pennanteckning 429">
                    <a:extLst>
                      <a:ext uri="{FF2B5EF4-FFF2-40B4-BE49-F238E27FC236}">
                        <a16:creationId xmlns:a16="http://schemas.microsoft.com/office/drawing/2014/main" id="{857B9B80-B5E3-1105-2359-F64DCAD78CE9}"/>
                      </a:ext>
                    </a:extLst>
                  </p14:cNvPr>
                  <p14:cNvContentPartPr/>
                  <p14:nvPr/>
                </p14:nvContentPartPr>
                <p14:xfrm>
                  <a:off x="1534998" y="2842496"/>
                  <a:ext cx="52920" cy="25560"/>
                </p14:xfrm>
              </p:contentPart>
            </mc:Choice>
            <mc:Fallback>
              <p:pic>
                <p:nvPicPr>
                  <p:cNvPr id="430" name="Pennanteckning 429">
                    <a:extLst>
                      <a:ext uri="{FF2B5EF4-FFF2-40B4-BE49-F238E27FC236}">
                        <a16:creationId xmlns:a16="http://schemas.microsoft.com/office/drawing/2014/main" id="{857B9B80-B5E3-1105-2359-F64DCAD78CE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519878" y="2827376"/>
                    <a:ext cx="83520" cy="5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94" name="Grupp 1793">
            <a:extLst>
              <a:ext uri="{FF2B5EF4-FFF2-40B4-BE49-F238E27FC236}">
                <a16:creationId xmlns:a16="http://schemas.microsoft.com/office/drawing/2014/main" id="{4ED2ED0D-8F6F-7D23-86DE-1374D424ED99}"/>
              </a:ext>
            </a:extLst>
          </p:cNvPr>
          <p:cNvGrpSpPr/>
          <p:nvPr/>
        </p:nvGrpSpPr>
        <p:grpSpPr>
          <a:xfrm>
            <a:off x="709878" y="3498416"/>
            <a:ext cx="2760840" cy="440640"/>
            <a:chOff x="709878" y="3498416"/>
            <a:chExt cx="2760840" cy="440640"/>
          </a:xfrm>
        </p:grpSpPr>
        <p:grpSp>
          <p:nvGrpSpPr>
            <p:cNvPr id="1143" name="Grupp 1142">
              <a:extLst>
                <a:ext uri="{FF2B5EF4-FFF2-40B4-BE49-F238E27FC236}">
                  <a16:creationId xmlns:a16="http://schemas.microsoft.com/office/drawing/2014/main" id="{FA7B6762-E62F-544B-3D29-7B49C1B31D55}"/>
                </a:ext>
              </a:extLst>
            </p:cNvPr>
            <p:cNvGrpSpPr/>
            <p:nvPr/>
          </p:nvGrpSpPr>
          <p:grpSpPr>
            <a:xfrm>
              <a:off x="709878" y="3619736"/>
              <a:ext cx="829800" cy="225360"/>
              <a:chOff x="709878" y="3619736"/>
              <a:chExt cx="829800" cy="22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440" name="Pennanteckning 439">
                    <a:extLst>
                      <a:ext uri="{FF2B5EF4-FFF2-40B4-BE49-F238E27FC236}">
                        <a16:creationId xmlns:a16="http://schemas.microsoft.com/office/drawing/2014/main" id="{0ADC86CE-E535-724E-4B44-1513C6B9DCA2}"/>
                      </a:ext>
                    </a:extLst>
                  </p14:cNvPr>
                  <p14:cNvContentPartPr/>
                  <p14:nvPr/>
                </p14:nvContentPartPr>
                <p14:xfrm>
                  <a:off x="709878" y="3760496"/>
                  <a:ext cx="180360" cy="56520"/>
                </p14:xfrm>
              </p:contentPart>
            </mc:Choice>
            <mc:Fallback>
              <p:pic>
                <p:nvPicPr>
                  <p:cNvPr id="440" name="Pennanteckning 439">
                    <a:extLst>
                      <a:ext uri="{FF2B5EF4-FFF2-40B4-BE49-F238E27FC236}">
                        <a16:creationId xmlns:a16="http://schemas.microsoft.com/office/drawing/2014/main" id="{0ADC86CE-E535-724E-4B44-1513C6B9DCA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94758" y="3745016"/>
                    <a:ext cx="21060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101" name="Pennanteckning 1100">
                    <a:extLst>
                      <a:ext uri="{FF2B5EF4-FFF2-40B4-BE49-F238E27FC236}">
                        <a16:creationId xmlns:a16="http://schemas.microsoft.com/office/drawing/2014/main" id="{397916D9-0270-35C2-1C60-104FD82625D6}"/>
                      </a:ext>
                    </a:extLst>
                  </p14:cNvPr>
                  <p14:cNvContentPartPr/>
                  <p14:nvPr/>
                </p14:nvContentPartPr>
                <p14:xfrm>
                  <a:off x="889878" y="3727736"/>
                  <a:ext cx="99000" cy="31320"/>
                </p14:xfrm>
              </p:contentPart>
            </mc:Choice>
            <mc:Fallback>
              <p:pic>
                <p:nvPicPr>
                  <p:cNvPr id="1101" name="Pennanteckning 1100">
                    <a:extLst>
                      <a:ext uri="{FF2B5EF4-FFF2-40B4-BE49-F238E27FC236}">
                        <a16:creationId xmlns:a16="http://schemas.microsoft.com/office/drawing/2014/main" id="{397916D9-0270-35C2-1C60-104FD82625D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74758" y="3712616"/>
                    <a:ext cx="1296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103" name="Pennanteckning 1102">
                    <a:extLst>
                      <a:ext uri="{FF2B5EF4-FFF2-40B4-BE49-F238E27FC236}">
                        <a16:creationId xmlns:a16="http://schemas.microsoft.com/office/drawing/2014/main" id="{EEE859B0-9CB0-8687-D764-4C7BA8FE83C1}"/>
                      </a:ext>
                    </a:extLst>
                  </p14:cNvPr>
                  <p14:cNvContentPartPr/>
                  <p14:nvPr/>
                </p14:nvContentPartPr>
                <p14:xfrm>
                  <a:off x="935238" y="3757256"/>
                  <a:ext cx="33120" cy="45360"/>
                </p14:xfrm>
              </p:contentPart>
            </mc:Choice>
            <mc:Fallback>
              <p:pic>
                <p:nvPicPr>
                  <p:cNvPr id="1103" name="Pennanteckning 1102">
                    <a:extLst>
                      <a:ext uri="{FF2B5EF4-FFF2-40B4-BE49-F238E27FC236}">
                        <a16:creationId xmlns:a16="http://schemas.microsoft.com/office/drawing/2014/main" id="{EEE859B0-9CB0-8687-D764-4C7BA8FE83C1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919758" y="3741776"/>
                    <a:ext cx="6336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105" name="Pennanteckning 1104">
                    <a:extLst>
                      <a:ext uri="{FF2B5EF4-FFF2-40B4-BE49-F238E27FC236}">
                        <a16:creationId xmlns:a16="http://schemas.microsoft.com/office/drawing/2014/main" id="{0BE00E52-AE44-5C16-BD0A-A864FB41384F}"/>
                      </a:ext>
                    </a:extLst>
                  </p14:cNvPr>
                  <p14:cNvContentPartPr/>
                  <p14:nvPr/>
                </p14:nvContentPartPr>
                <p14:xfrm>
                  <a:off x="1124238" y="3619736"/>
                  <a:ext cx="43920" cy="225360"/>
                </p14:xfrm>
              </p:contentPart>
            </mc:Choice>
            <mc:Fallback>
              <p:pic>
                <p:nvPicPr>
                  <p:cNvPr id="1105" name="Pennanteckning 1104">
                    <a:extLst>
                      <a:ext uri="{FF2B5EF4-FFF2-40B4-BE49-F238E27FC236}">
                        <a16:creationId xmlns:a16="http://schemas.microsoft.com/office/drawing/2014/main" id="{0BE00E52-AE44-5C16-BD0A-A864FB41384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09118" y="3604616"/>
                    <a:ext cx="7452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1140" name="Pennanteckning 1139">
                    <a:extLst>
                      <a:ext uri="{FF2B5EF4-FFF2-40B4-BE49-F238E27FC236}">
                        <a16:creationId xmlns:a16="http://schemas.microsoft.com/office/drawing/2014/main" id="{00219FC7-83E7-AFA6-F85A-E321D191EE88}"/>
                      </a:ext>
                    </a:extLst>
                  </p14:cNvPr>
                  <p14:cNvContentPartPr/>
                  <p14:nvPr/>
                </p14:nvContentPartPr>
                <p14:xfrm>
                  <a:off x="1245558" y="3732776"/>
                  <a:ext cx="78840" cy="74160"/>
                </p14:xfrm>
              </p:contentPart>
            </mc:Choice>
            <mc:Fallback>
              <p:pic>
                <p:nvPicPr>
                  <p:cNvPr id="1140" name="Pennanteckning 1139">
                    <a:extLst>
                      <a:ext uri="{FF2B5EF4-FFF2-40B4-BE49-F238E27FC236}">
                        <a16:creationId xmlns:a16="http://schemas.microsoft.com/office/drawing/2014/main" id="{00219FC7-83E7-AFA6-F85A-E321D191EE88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230438" y="3717656"/>
                    <a:ext cx="10944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1141" name="Pennanteckning 1140">
                    <a:extLst>
                      <a:ext uri="{FF2B5EF4-FFF2-40B4-BE49-F238E27FC236}">
                        <a16:creationId xmlns:a16="http://schemas.microsoft.com/office/drawing/2014/main" id="{98BB3866-036C-023C-A037-B7F7E84F2644}"/>
                      </a:ext>
                    </a:extLst>
                  </p14:cNvPr>
                  <p14:cNvContentPartPr/>
                  <p14:nvPr/>
                </p14:nvContentPartPr>
                <p14:xfrm>
                  <a:off x="1358598" y="3694976"/>
                  <a:ext cx="181080" cy="113400"/>
                </p14:xfrm>
              </p:contentPart>
            </mc:Choice>
            <mc:Fallback>
              <p:pic>
                <p:nvPicPr>
                  <p:cNvPr id="1141" name="Pennanteckning 1140">
                    <a:extLst>
                      <a:ext uri="{FF2B5EF4-FFF2-40B4-BE49-F238E27FC236}">
                        <a16:creationId xmlns:a16="http://schemas.microsoft.com/office/drawing/2014/main" id="{98BB3866-036C-023C-A037-B7F7E84F2644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343118" y="3679856"/>
                    <a:ext cx="211680" cy="143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42" name="Pennanteckning 1141">
                  <a:extLst>
                    <a:ext uri="{FF2B5EF4-FFF2-40B4-BE49-F238E27FC236}">
                      <a16:creationId xmlns:a16="http://schemas.microsoft.com/office/drawing/2014/main" id="{DAAA8FCD-6DDA-B0B9-2DE7-DA4B4045DE35}"/>
                    </a:ext>
                  </a:extLst>
                </p14:cNvPr>
                <p14:cNvContentPartPr/>
                <p14:nvPr/>
              </p14:nvContentPartPr>
              <p14:xfrm>
                <a:off x="1711038" y="3567896"/>
                <a:ext cx="197280" cy="360000"/>
              </p14:xfrm>
            </p:contentPart>
          </mc:Choice>
          <mc:Fallback>
            <p:pic>
              <p:nvPicPr>
                <p:cNvPr id="1142" name="Pennanteckning 1141">
                  <a:extLst>
                    <a:ext uri="{FF2B5EF4-FFF2-40B4-BE49-F238E27FC236}">
                      <a16:creationId xmlns:a16="http://schemas.microsoft.com/office/drawing/2014/main" id="{DAAA8FCD-6DDA-B0B9-2DE7-DA4B4045DE3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95918" y="3552776"/>
                  <a:ext cx="227880" cy="390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8" name="Grupp 1187">
              <a:extLst>
                <a:ext uri="{FF2B5EF4-FFF2-40B4-BE49-F238E27FC236}">
                  <a16:creationId xmlns:a16="http://schemas.microsoft.com/office/drawing/2014/main" id="{0C3A0000-90D6-40D2-C048-C889D9C0FBD5}"/>
                </a:ext>
              </a:extLst>
            </p:cNvPr>
            <p:cNvGrpSpPr/>
            <p:nvPr/>
          </p:nvGrpSpPr>
          <p:grpSpPr>
            <a:xfrm>
              <a:off x="2143398" y="3580496"/>
              <a:ext cx="752400" cy="358560"/>
              <a:chOff x="2143398" y="3580496"/>
              <a:chExt cx="752400" cy="358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144" name="Pennanteckning 1143">
                    <a:extLst>
                      <a:ext uri="{FF2B5EF4-FFF2-40B4-BE49-F238E27FC236}">
                        <a16:creationId xmlns:a16="http://schemas.microsoft.com/office/drawing/2014/main" id="{1F5617B0-EB94-F7FF-20FA-F1D241B678CE}"/>
                      </a:ext>
                    </a:extLst>
                  </p14:cNvPr>
                  <p14:cNvContentPartPr/>
                  <p14:nvPr/>
                </p14:nvContentPartPr>
                <p14:xfrm>
                  <a:off x="2143398" y="3706136"/>
                  <a:ext cx="64080" cy="113400"/>
                </p14:xfrm>
              </p:contentPart>
            </mc:Choice>
            <mc:Fallback>
              <p:pic>
                <p:nvPicPr>
                  <p:cNvPr id="1144" name="Pennanteckning 1143">
                    <a:extLst>
                      <a:ext uri="{FF2B5EF4-FFF2-40B4-BE49-F238E27FC236}">
                        <a16:creationId xmlns:a16="http://schemas.microsoft.com/office/drawing/2014/main" id="{1F5617B0-EB94-F7FF-20FA-F1D241B678C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127918" y="3690656"/>
                    <a:ext cx="9432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1145" name="Pennanteckning 1144">
                    <a:extLst>
                      <a:ext uri="{FF2B5EF4-FFF2-40B4-BE49-F238E27FC236}">
                        <a16:creationId xmlns:a16="http://schemas.microsoft.com/office/drawing/2014/main" id="{AA6D4DE0-5096-9091-1FAF-02C3608B8533}"/>
                      </a:ext>
                    </a:extLst>
                  </p14:cNvPr>
                  <p14:cNvContentPartPr/>
                  <p14:nvPr/>
                </p14:nvContentPartPr>
                <p14:xfrm>
                  <a:off x="2259678" y="3719456"/>
                  <a:ext cx="24480" cy="219600"/>
                </p14:xfrm>
              </p:contentPart>
            </mc:Choice>
            <mc:Fallback>
              <p:pic>
                <p:nvPicPr>
                  <p:cNvPr id="1145" name="Pennanteckning 1144">
                    <a:extLst>
                      <a:ext uri="{FF2B5EF4-FFF2-40B4-BE49-F238E27FC236}">
                        <a16:creationId xmlns:a16="http://schemas.microsoft.com/office/drawing/2014/main" id="{AA6D4DE0-5096-9091-1FAF-02C3608B853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244558" y="3704336"/>
                    <a:ext cx="55080" cy="25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1146" name="Pennanteckning 1145">
                    <a:extLst>
                      <a:ext uri="{FF2B5EF4-FFF2-40B4-BE49-F238E27FC236}">
                        <a16:creationId xmlns:a16="http://schemas.microsoft.com/office/drawing/2014/main" id="{5FC961CE-24E5-65D8-5EA0-C4CD07D12A5C}"/>
                      </a:ext>
                    </a:extLst>
                  </p14:cNvPr>
                  <p14:cNvContentPartPr/>
                  <p14:nvPr/>
                </p14:nvContentPartPr>
                <p14:xfrm>
                  <a:off x="2249598" y="3692096"/>
                  <a:ext cx="99720" cy="57960"/>
                </p14:xfrm>
              </p:contentPart>
            </mc:Choice>
            <mc:Fallback>
              <p:pic>
                <p:nvPicPr>
                  <p:cNvPr id="1146" name="Pennanteckning 1145">
                    <a:extLst>
                      <a:ext uri="{FF2B5EF4-FFF2-40B4-BE49-F238E27FC236}">
                        <a16:creationId xmlns:a16="http://schemas.microsoft.com/office/drawing/2014/main" id="{5FC961CE-24E5-65D8-5EA0-C4CD07D12A5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234478" y="3676976"/>
                    <a:ext cx="13032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147" name="Pennanteckning 1146">
                    <a:extLst>
                      <a:ext uri="{FF2B5EF4-FFF2-40B4-BE49-F238E27FC236}">
                        <a16:creationId xmlns:a16="http://schemas.microsoft.com/office/drawing/2014/main" id="{E40BBBD9-BCDF-D349-84B8-84BD9F9DA9EB}"/>
                      </a:ext>
                    </a:extLst>
                  </p14:cNvPr>
                  <p14:cNvContentPartPr/>
                  <p14:nvPr/>
                </p14:nvContentPartPr>
                <p14:xfrm>
                  <a:off x="2412678" y="3654296"/>
                  <a:ext cx="106560" cy="83880"/>
                </p14:xfrm>
              </p:contentPart>
            </mc:Choice>
            <mc:Fallback>
              <p:pic>
                <p:nvPicPr>
                  <p:cNvPr id="1147" name="Pennanteckning 1146">
                    <a:extLst>
                      <a:ext uri="{FF2B5EF4-FFF2-40B4-BE49-F238E27FC236}">
                        <a16:creationId xmlns:a16="http://schemas.microsoft.com/office/drawing/2014/main" id="{E40BBBD9-BCDF-D349-84B8-84BD9F9DA9EB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397558" y="3638816"/>
                    <a:ext cx="13716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148" name="Pennanteckning 1147">
                    <a:extLst>
                      <a:ext uri="{FF2B5EF4-FFF2-40B4-BE49-F238E27FC236}">
                        <a16:creationId xmlns:a16="http://schemas.microsoft.com/office/drawing/2014/main" id="{E10C0247-ACD0-7169-479A-4EA4F11E8BBD}"/>
                      </a:ext>
                    </a:extLst>
                  </p14:cNvPr>
                  <p14:cNvContentPartPr/>
                  <p14:nvPr/>
                </p14:nvContentPartPr>
                <p14:xfrm>
                  <a:off x="2542278" y="3580496"/>
                  <a:ext cx="28080" cy="178560"/>
                </p14:xfrm>
              </p:contentPart>
            </mc:Choice>
            <mc:Fallback>
              <p:pic>
                <p:nvPicPr>
                  <p:cNvPr id="1148" name="Pennanteckning 1147">
                    <a:extLst>
                      <a:ext uri="{FF2B5EF4-FFF2-40B4-BE49-F238E27FC236}">
                        <a16:creationId xmlns:a16="http://schemas.microsoft.com/office/drawing/2014/main" id="{E10C0247-ACD0-7169-479A-4EA4F11E8BB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527158" y="3565376"/>
                    <a:ext cx="5832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149" name="Pennanteckning 1148">
                    <a:extLst>
                      <a:ext uri="{FF2B5EF4-FFF2-40B4-BE49-F238E27FC236}">
                        <a16:creationId xmlns:a16="http://schemas.microsoft.com/office/drawing/2014/main" id="{2738FF71-9749-1AB3-7CB4-1288A79D16C8}"/>
                      </a:ext>
                    </a:extLst>
                  </p14:cNvPr>
                  <p14:cNvContentPartPr/>
                  <p14:nvPr/>
                </p14:nvContentPartPr>
                <p14:xfrm>
                  <a:off x="2549838" y="3675896"/>
                  <a:ext cx="99000" cy="52200"/>
                </p14:xfrm>
              </p:contentPart>
            </mc:Choice>
            <mc:Fallback>
              <p:pic>
                <p:nvPicPr>
                  <p:cNvPr id="1149" name="Pennanteckning 1148">
                    <a:extLst>
                      <a:ext uri="{FF2B5EF4-FFF2-40B4-BE49-F238E27FC236}">
                        <a16:creationId xmlns:a16="http://schemas.microsoft.com/office/drawing/2014/main" id="{2738FF71-9749-1AB3-7CB4-1288A79D16C8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534718" y="3660776"/>
                    <a:ext cx="1296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150" name="Pennanteckning 1149">
                    <a:extLst>
                      <a:ext uri="{FF2B5EF4-FFF2-40B4-BE49-F238E27FC236}">
                        <a16:creationId xmlns:a16="http://schemas.microsoft.com/office/drawing/2014/main" id="{23B3C37C-B17B-6694-D24E-A54A005D76F3}"/>
                      </a:ext>
                    </a:extLst>
                  </p14:cNvPr>
                  <p14:cNvContentPartPr/>
                  <p14:nvPr/>
                </p14:nvContentPartPr>
                <p14:xfrm>
                  <a:off x="2670438" y="3617216"/>
                  <a:ext cx="10440" cy="33120"/>
                </p14:xfrm>
              </p:contentPart>
            </mc:Choice>
            <mc:Fallback>
              <p:pic>
                <p:nvPicPr>
                  <p:cNvPr id="1150" name="Pennanteckning 1149">
                    <a:extLst>
                      <a:ext uri="{FF2B5EF4-FFF2-40B4-BE49-F238E27FC236}">
                        <a16:creationId xmlns:a16="http://schemas.microsoft.com/office/drawing/2014/main" id="{23B3C37C-B17B-6694-D24E-A54A005D76F3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655318" y="3602096"/>
                    <a:ext cx="4104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151" name="Pennanteckning 1150">
                    <a:extLst>
                      <a:ext uri="{FF2B5EF4-FFF2-40B4-BE49-F238E27FC236}">
                        <a16:creationId xmlns:a16="http://schemas.microsoft.com/office/drawing/2014/main" id="{1F727F77-D80B-04B8-2C75-680EA916F232}"/>
                      </a:ext>
                    </a:extLst>
                  </p14:cNvPr>
                  <p14:cNvContentPartPr/>
                  <p14:nvPr/>
                </p14:nvContentPartPr>
                <p14:xfrm>
                  <a:off x="2714718" y="3671576"/>
                  <a:ext cx="115920" cy="76680"/>
                </p14:xfrm>
              </p:contentPart>
            </mc:Choice>
            <mc:Fallback>
              <p:pic>
                <p:nvPicPr>
                  <p:cNvPr id="1151" name="Pennanteckning 1150">
                    <a:extLst>
                      <a:ext uri="{FF2B5EF4-FFF2-40B4-BE49-F238E27FC236}">
                        <a16:creationId xmlns:a16="http://schemas.microsoft.com/office/drawing/2014/main" id="{1F727F77-D80B-04B8-2C75-680EA916F232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699598" y="3656456"/>
                    <a:ext cx="14616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162" name="Pennanteckning 1161">
                    <a:extLst>
                      <a:ext uri="{FF2B5EF4-FFF2-40B4-BE49-F238E27FC236}">
                        <a16:creationId xmlns:a16="http://schemas.microsoft.com/office/drawing/2014/main" id="{0E677AE7-6A13-0DCB-7E18-BE55F7A4353B}"/>
                      </a:ext>
                    </a:extLst>
                  </p14:cNvPr>
                  <p14:cNvContentPartPr/>
                  <p14:nvPr/>
                </p14:nvContentPartPr>
                <p14:xfrm>
                  <a:off x="2868798" y="3598136"/>
                  <a:ext cx="27000" cy="145440"/>
                </p14:xfrm>
              </p:contentPart>
            </mc:Choice>
            <mc:Fallback>
              <p:pic>
                <p:nvPicPr>
                  <p:cNvPr id="1162" name="Pennanteckning 1161">
                    <a:extLst>
                      <a:ext uri="{FF2B5EF4-FFF2-40B4-BE49-F238E27FC236}">
                        <a16:creationId xmlns:a16="http://schemas.microsoft.com/office/drawing/2014/main" id="{0E677AE7-6A13-0DCB-7E18-BE55F7A4353B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853678" y="3583016"/>
                    <a:ext cx="57600" cy="17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5" name="Grupp 1184">
              <a:extLst>
                <a:ext uri="{FF2B5EF4-FFF2-40B4-BE49-F238E27FC236}">
                  <a16:creationId xmlns:a16="http://schemas.microsoft.com/office/drawing/2014/main" id="{B3017FB5-938D-17D3-4B82-C20C7F2905C2}"/>
                </a:ext>
              </a:extLst>
            </p:cNvPr>
            <p:cNvGrpSpPr/>
            <p:nvPr/>
          </p:nvGrpSpPr>
          <p:grpSpPr>
            <a:xfrm>
              <a:off x="3050958" y="3498416"/>
              <a:ext cx="419760" cy="419400"/>
              <a:chOff x="3050958" y="3498416"/>
              <a:chExt cx="419760" cy="41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165" name="Pennanteckning 1164">
                    <a:extLst>
                      <a:ext uri="{FF2B5EF4-FFF2-40B4-BE49-F238E27FC236}">
                        <a16:creationId xmlns:a16="http://schemas.microsoft.com/office/drawing/2014/main" id="{43B021F5-3E36-F37C-4BF7-96EBE22E7020}"/>
                      </a:ext>
                    </a:extLst>
                  </p14:cNvPr>
                  <p14:cNvContentPartPr/>
                  <p14:nvPr/>
                </p14:nvContentPartPr>
                <p14:xfrm>
                  <a:off x="3050958" y="3637376"/>
                  <a:ext cx="11160" cy="74880"/>
                </p14:xfrm>
              </p:contentPart>
            </mc:Choice>
            <mc:Fallback>
              <p:pic>
                <p:nvPicPr>
                  <p:cNvPr id="1165" name="Pennanteckning 1164">
                    <a:extLst>
                      <a:ext uri="{FF2B5EF4-FFF2-40B4-BE49-F238E27FC236}">
                        <a16:creationId xmlns:a16="http://schemas.microsoft.com/office/drawing/2014/main" id="{43B021F5-3E36-F37C-4BF7-96EBE22E7020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035838" y="3622256"/>
                    <a:ext cx="417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1167" name="Pennanteckning 1166">
                    <a:extLst>
                      <a:ext uri="{FF2B5EF4-FFF2-40B4-BE49-F238E27FC236}">
                        <a16:creationId xmlns:a16="http://schemas.microsoft.com/office/drawing/2014/main" id="{A993E703-FA89-C037-8F82-7D63DC19A4A0}"/>
                      </a:ext>
                    </a:extLst>
                  </p14:cNvPr>
                  <p14:cNvContentPartPr/>
                  <p14:nvPr/>
                </p14:nvContentPartPr>
                <p14:xfrm>
                  <a:off x="3098118" y="3562856"/>
                  <a:ext cx="149400" cy="116640"/>
                </p14:xfrm>
              </p:contentPart>
            </mc:Choice>
            <mc:Fallback>
              <p:pic>
                <p:nvPicPr>
                  <p:cNvPr id="1167" name="Pennanteckning 1166">
                    <a:extLst>
                      <a:ext uri="{FF2B5EF4-FFF2-40B4-BE49-F238E27FC236}">
                        <a16:creationId xmlns:a16="http://schemas.microsoft.com/office/drawing/2014/main" id="{A993E703-FA89-C037-8F82-7D63DC19A4A0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082638" y="3547736"/>
                    <a:ext cx="179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173" name="Pennanteckning 1172">
                    <a:extLst>
                      <a:ext uri="{FF2B5EF4-FFF2-40B4-BE49-F238E27FC236}">
                        <a16:creationId xmlns:a16="http://schemas.microsoft.com/office/drawing/2014/main" id="{D920043C-6AE7-87B0-B84C-7B977A35DBED}"/>
                      </a:ext>
                    </a:extLst>
                  </p14:cNvPr>
                  <p14:cNvContentPartPr/>
                  <p14:nvPr/>
                </p14:nvContentPartPr>
                <p14:xfrm>
                  <a:off x="3308718" y="3498416"/>
                  <a:ext cx="23760" cy="419400"/>
                </p14:xfrm>
              </p:contentPart>
            </mc:Choice>
            <mc:Fallback>
              <p:pic>
                <p:nvPicPr>
                  <p:cNvPr id="1173" name="Pennanteckning 1172">
                    <a:extLst>
                      <a:ext uri="{FF2B5EF4-FFF2-40B4-BE49-F238E27FC236}">
                        <a16:creationId xmlns:a16="http://schemas.microsoft.com/office/drawing/2014/main" id="{D920043C-6AE7-87B0-B84C-7B977A35DBED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293598" y="3483296"/>
                    <a:ext cx="54360" cy="44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1174" name="Pennanteckning 1173">
                    <a:extLst>
                      <a:ext uri="{FF2B5EF4-FFF2-40B4-BE49-F238E27FC236}">
                        <a16:creationId xmlns:a16="http://schemas.microsoft.com/office/drawing/2014/main" id="{7B4389AF-1A5E-2107-C993-99F4730C4F53}"/>
                      </a:ext>
                    </a:extLst>
                  </p14:cNvPr>
                  <p14:cNvContentPartPr/>
                  <p14:nvPr/>
                </p14:nvContentPartPr>
                <p14:xfrm>
                  <a:off x="3296118" y="3678416"/>
                  <a:ext cx="88920" cy="59760"/>
                </p14:xfrm>
              </p:contentPart>
            </mc:Choice>
            <mc:Fallback>
              <p:pic>
                <p:nvPicPr>
                  <p:cNvPr id="1174" name="Pennanteckning 1173">
                    <a:extLst>
                      <a:ext uri="{FF2B5EF4-FFF2-40B4-BE49-F238E27FC236}">
                        <a16:creationId xmlns:a16="http://schemas.microsoft.com/office/drawing/2014/main" id="{7B4389AF-1A5E-2107-C993-99F4730C4F53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3280998" y="3663296"/>
                    <a:ext cx="1195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1175" name="Pennanteckning 1174">
                    <a:extLst>
                      <a:ext uri="{FF2B5EF4-FFF2-40B4-BE49-F238E27FC236}">
                        <a16:creationId xmlns:a16="http://schemas.microsoft.com/office/drawing/2014/main" id="{A322AD90-80A4-31EC-5ACE-8E60B67D7067}"/>
                      </a:ext>
                    </a:extLst>
                  </p14:cNvPr>
                  <p14:cNvContentPartPr/>
                  <p14:nvPr/>
                </p14:nvContentPartPr>
                <p14:xfrm>
                  <a:off x="3403398" y="3645296"/>
                  <a:ext cx="67320" cy="96840"/>
                </p14:xfrm>
              </p:contentPart>
            </mc:Choice>
            <mc:Fallback>
              <p:pic>
                <p:nvPicPr>
                  <p:cNvPr id="1175" name="Pennanteckning 1174">
                    <a:extLst>
                      <a:ext uri="{FF2B5EF4-FFF2-40B4-BE49-F238E27FC236}">
                        <a16:creationId xmlns:a16="http://schemas.microsoft.com/office/drawing/2014/main" id="{A322AD90-80A4-31EC-5ACE-8E60B67D7067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3388278" y="3630176"/>
                    <a:ext cx="97920" cy="12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01" name="Grupp 1800">
            <a:extLst>
              <a:ext uri="{FF2B5EF4-FFF2-40B4-BE49-F238E27FC236}">
                <a16:creationId xmlns:a16="http://schemas.microsoft.com/office/drawing/2014/main" id="{211D4E79-B7B9-643D-9672-13AC18C900EF}"/>
              </a:ext>
            </a:extLst>
          </p:cNvPr>
          <p:cNvGrpSpPr/>
          <p:nvPr/>
        </p:nvGrpSpPr>
        <p:grpSpPr>
          <a:xfrm>
            <a:off x="733638" y="4056056"/>
            <a:ext cx="2644200" cy="1405800"/>
            <a:chOff x="733638" y="4056056"/>
            <a:chExt cx="2644200" cy="1405800"/>
          </a:xfrm>
        </p:grpSpPr>
        <p:grpSp>
          <p:nvGrpSpPr>
            <p:cNvPr id="1292" name="Grupp 1291">
              <a:extLst>
                <a:ext uri="{FF2B5EF4-FFF2-40B4-BE49-F238E27FC236}">
                  <a16:creationId xmlns:a16="http://schemas.microsoft.com/office/drawing/2014/main" id="{51E5F943-2299-0279-D7AA-023E9AEA1278}"/>
                </a:ext>
              </a:extLst>
            </p:cNvPr>
            <p:cNvGrpSpPr/>
            <p:nvPr/>
          </p:nvGrpSpPr>
          <p:grpSpPr>
            <a:xfrm>
              <a:off x="733638" y="4165496"/>
              <a:ext cx="927000" cy="387000"/>
              <a:chOff x="733638" y="4165496"/>
              <a:chExt cx="927000" cy="387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1189" name="Pennanteckning 1188">
                    <a:extLst>
                      <a:ext uri="{FF2B5EF4-FFF2-40B4-BE49-F238E27FC236}">
                        <a16:creationId xmlns:a16="http://schemas.microsoft.com/office/drawing/2014/main" id="{FFD4F363-A7E5-7991-D3E6-9418B9836587}"/>
                      </a:ext>
                    </a:extLst>
                  </p14:cNvPr>
                  <p14:cNvContentPartPr/>
                  <p14:nvPr/>
                </p14:nvContentPartPr>
                <p14:xfrm>
                  <a:off x="733638" y="4237496"/>
                  <a:ext cx="239760" cy="79920"/>
                </p14:xfrm>
              </p:contentPart>
            </mc:Choice>
            <mc:Fallback>
              <p:pic>
                <p:nvPicPr>
                  <p:cNvPr id="1189" name="Pennanteckning 1188">
                    <a:extLst>
                      <a:ext uri="{FF2B5EF4-FFF2-40B4-BE49-F238E27FC236}">
                        <a16:creationId xmlns:a16="http://schemas.microsoft.com/office/drawing/2014/main" id="{FFD4F363-A7E5-7991-D3E6-9418B9836587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18158" y="4222016"/>
                    <a:ext cx="2700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1197" name="Pennanteckning 1196">
                    <a:extLst>
                      <a:ext uri="{FF2B5EF4-FFF2-40B4-BE49-F238E27FC236}">
                        <a16:creationId xmlns:a16="http://schemas.microsoft.com/office/drawing/2014/main" id="{893C4B0C-5F4D-036E-B08F-322A89CF80AE}"/>
                      </a:ext>
                    </a:extLst>
                  </p14:cNvPr>
                  <p14:cNvContentPartPr/>
                  <p14:nvPr/>
                </p14:nvContentPartPr>
                <p14:xfrm>
                  <a:off x="937758" y="4293296"/>
                  <a:ext cx="29520" cy="54720"/>
                </p14:xfrm>
              </p:contentPart>
            </mc:Choice>
            <mc:Fallback>
              <p:pic>
                <p:nvPicPr>
                  <p:cNvPr id="1197" name="Pennanteckning 1196">
                    <a:extLst>
                      <a:ext uri="{FF2B5EF4-FFF2-40B4-BE49-F238E27FC236}">
                        <a16:creationId xmlns:a16="http://schemas.microsoft.com/office/drawing/2014/main" id="{893C4B0C-5F4D-036E-B08F-322A89CF80AE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922278" y="4278176"/>
                    <a:ext cx="601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204" name="Pennanteckning 1203">
                    <a:extLst>
                      <a:ext uri="{FF2B5EF4-FFF2-40B4-BE49-F238E27FC236}">
                        <a16:creationId xmlns:a16="http://schemas.microsoft.com/office/drawing/2014/main" id="{0C8B9A77-3D2A-8D32-AD62-8D6D02595C6F}"/>
                      </a:ext>
                    </a:extLst>
                  </p14:cNvPr>
                  <p14:cNvContentPartPr/>
                  <p14:nvPr/>
                </p14:nvContentPartPr>
                <p14:xfrm>
                  <a:off x="1127478" y="4165496"/>
                  <a:ext cx="242280" cy="367560"/>
                </p14:xfrm>
              </p:contentPart>
            </mc:Choice>
            <mc:Fallback>
              <p:pic>
                <p:nvPicPr>
                  <p:cNvPr id="1204" name="Pennanteckning 1203">
                    <a:extLst>
                      <a:ext uri="{FF2B5EF4-FFF2-40B4-BE49-F238E27FC236}">
                        <a16:creationId xmlns:a16="http://schemas.microsoft.com/office/drawing/2014/main" id="{0C8B9A77-3D2A-8D32-AD62-8D6D02595C6F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112358" y="4150016"/>
                    <a:ext cx="272520" cy="39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207" name="Pennanteckning 1206">
                    <a:extLst>
                      <a:ext uri="{FF2B5EF4-FFF2-40B4-BE49-F238E27FC236}">
                        <a16:creationId xmlns:a16="http://schemas.microsoft.com/office/drawing/2014/main" id="{7E4181BE-466B-B8B4-0C9E-B9DE7DD4E6EE}"/>
                      </a:ext>
                    </a:extLst>
                  </p14:cNvPr>
                  <p14:cNvContentPartPr/>
                  <p14:nvPr/>
                </p14:nvContentPartPr>
                <p14:xfrm>
                  <a:off x="1416198" y="4268456"/>
                  <a:ext cx="49680" cy="126000"/>
                </p14:xfrm>
              </p:contentPart>
            </mc:Choice>
            <mc:Fallback>
              <p:pic>
                <p:nvPicPr>
                  <p:cNvPr id="1207" name="Pennanteckning 1206">
                    <a:extLst>
                      <a:ext uri="{FF2B5EF4-FFF2-40B4-BE49-F238E27FC236}">
                        <a16:creationId xmlns:a16="http://schemas.microsoft.com/office/drawing/2014/main" id="{7E4181BE-466B-B8B4-0C9E-B9DE7DD4E6EE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401078" y="4252976"/>
                    <a:ext cx="8028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213" name="Pennanteckning 1212">
                    <a:extLst>
                      <a:ext uri="{FF2B5EF4-FFF2-40B4-BE49-F238E27FC236}">
                        <a16:creationId xmlns:a16="http://schemas.microsoft.com/office/drawing/2014/main" id="{C8D52BE7-3A9C-2E58-43D9-D2F166BBD098}"/>
                      </a:ext>
                    </a:extLst>
                  </p14:cNvPr>
                  <p14:cNvContentPartPr/>
                  <p14:nvPr/>
                </p14:nvContentPartPr>
                <p14:xfrm>
                  <a:off x="1495398" y="4259816"/>
                  <a:ext cx="165240" cy="292680"/>
                </p14:xfrm>
              </p:contentPart>
            </mc:Choice>
            <mc:Fallback>
              <p:pic>
                <p:nvPicPr>
                  <p:cNvPr id="1213" name="Pennanteckning 1212">
                    <a:extLst>
                      <a:ext uri="{FF2B5EF4-FFF2-40B4-BE49-F238E27FC236}">
                        <a16:creationId xmlns:a16="http://schemas.microsoft.com/office/drawing/2014/main" id="{C8D52BE7-3A9C-2E58-43D9-D2F166BBD09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479918" y="4244696"/>
                    <a:ext cx="195840" cy="32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1" name="Grupp 1290">
              <a:extLst>
                <a:ext uri="{FF2B5EF4-FFF2-40B4-BE49-F238E27FC236}">
                  <a16:creationId xmlns:a16="http://schemas.microsoft.com/office/drawing/2014/main" id="{CAC0107C-0831-C3DC-5715-223628838E23}"/>
                </a:ext>
              </a:extLst>
            </p:cNvPr>
            <p:cNvGrpSpPr/>
            <p:nvPr/>
          </p:nvGrpSpPr>
          <p:grpSpPr>
            <a:xfrm>
              <a:off x="1819398" y="4056056"/>
              <a:ext cx="1135080" cy="330480"/>
              <a:chOff x="1819398" y="4056056"/>
              <a:chExt cx="1135080" cy="330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225" name="Pennanteckning 1224">
                    <a:extLst>
                      <a:ext uri="{FF2B5EF4-FFF2-40B4-BE49-F238E27FC236}">
                        <a16:creationId xmlns:a16="http://schemas.microsoft.com/office/drawing/2014/main" id="{FE568766-479B-9CE6-5673-431C6ED72ED8}"/>
                      </a:ext>
                    </a:extLst>
                  </p14:cNvPr>
                  <p14:cNvContentPartPr/>
                  <p14:nvPr/>
                </p14:nvContentPartPr>
                <p14:xfrm>
                  <a:off x="1819398" y="4319216"/>
                  <a:ext cx="28800" cy="67320"/>
                </p14:xfrm>
              </p:contentPart>
            </mc:Choice>
            <mc:Fallback>
              <p:pic>
                <p:nvPicPr>
                  <p:cNvPr id="1225" name="Pennanteckning 1224">
                    <a:extLst>
                      <a:ext uri="{FF2B5EF4-FFF2-40B4-BE49-F238E27FC236}">
                        <a16:creationId xmlns:a16="http://schemas.microsoft.com/office/drawing/2014/main" id="{FE568766-479B-9CE6-5673-431C6ED72ED8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804278" y="4304096"/>
                    <a:ext cx="594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227" name="Pennanteckning 1226">
                    <a:extLst>
                      <a:ext uri="{FF2B5EF4-FFF2-40B4-BE49-F238E27FC236}">
                        <a16:creationId xmlns:a16="http://schemas.microsoft.com/office/drawing/2014/main" id="{44013A51-E107-BE0A-BEB3-503A049C85FE}"/>
                      </a:ext>
                    </a:extLst>
                  </p14:cNvPr>
                  <p14:cNvContentPartPr/>
                  <p14:nvPr/>
                </p14:nvContentPartPr>
                <p14:xfrm>
                  <a:off x="1929918" y="4310936"/>
                  <a:ext cx="47880" cy="50040"/>
                </p14:xfrm>
              </p:contentPart>
            </mc:Choice>
            <mc:Fallback>
              <p:pic>
                <p:nvPicPr>
                  <p:cNvPr id="1227" name="Pennanteckning 1226">
                    <a:extLst>
                      <a:ext uri="{FF2B5EF4-FFF2-40B4-BE49-F238E27FC236}">
                        <a16:creationId xmlns:a16="http://schemas.microsoft.com/office/drawing/2014/main" id="{44013A51-E107-BE0A-BEB3-503A049C85FE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914798" y="4295816"/>
                    <a:ext cx="7848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228" name="Pennanteckning 1227">
                    <a:extLst>
                      <a:ext uri="{FF2B5EF4-FFF2-40B4-BE49-F238E27FC236}">
                        <a16:creationId xmlns:a16="http://schemas.microsoft.com/office/drawing/2014/main" id="{1C7452C1-D8FA-25B9-F88A-65BE4816606F}"/>
                      </a:ext>
                    </a:extLst>
                  </p14:cNvPr>
                  <p14:cNvContentPartPr/>
                  <p14:nvPr/>
                </p14:nvContentPartPr>
                <p14:xfrm>
                  <a:off x="2025318" y="4313456"/>
                  <a:ext cx="198720" cy="49680"/>
                </p14:xfrm>
              </p:contentPart>
            </mc:Choice>
            <mc:Fallback>
              <p:pic>
                <p:nvPicPr>
                  <p:cNvPr id="1228" name="Pennanteckning 1227">
                    <a:extLst>
                      <a:ext uri="{FF2B5EF4-FFF2-40B4-BE49-F238E27FC236}">
                        <a16:creationId xmlns:a16="http://schemas.microsoft.com/office/drawing/2014/main" id="{1C7452C1-D8FA-25B9-F88A-65BE4816606F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010198" y="4298336"/>
                    <a:ext cx="22932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232" name="Pennanteckning 1231">
                    <a:extLst>
                      <a:ext uri="{FF2B5EF4-FFF2-40B4-BE49-F238E27FC236}">
                        <a16:creationId xmlns:a16="http://schemas.microsoft.com/office/drawing/2014/main" id="{F5A6A5B8-3451-5075-787E-0C225E0F0FE7}"/>
                      </a:ext>
                    </a:extLst>
                  </p14:cNvPr>
                  <p14:cNvContentPartPr/>
                  <p14:nvPr/>
                </p14:nvContentPartPr>
                <p14:xfrm>
                  <a:off x="2291358" y="4243256"/>
                  <a:ext cx="141840" cy="112320"/>
                </p14:xfrm>
              </p:contentPart>
            </mc:Choice>
            <mc:Fallback>
              <p:pic>
                <p:nvPicPr>
                  <p:cNvPr id="1232" name="Pennanteckning 1231">
                    <a:extLst>
                      <a:ext uri="{FF2B5EF4-FFF2-40B4-BE49-F238E27FC236}">
                        <a16:creationId xmlns:a16="http://schemas.microsoft.com/office/drawing/2014/main" id="{F5A6A5B8-3451-5075-787E-0C225E0F0FE7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276238" y="4228136"/>
                    <a:ext cx="17244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239" name="Pennanteckning 1238">
                    <a:extLst>
                      <a:ext uri="{FF2B5EF4-FFF2-40B4-BE49-F238E27FC236}">
                        <a16:creationId xmlns:a16="http://schemas.microsoft.com/office/drawing/2014/main" id="{D87C757A-74E7-9F9F-E2E6-DF62976CB379}"/>
                      </a:ext>
                    </a:extLst>
                  </p14:cNvPr>
                  <p14:cNvContentPartPr/>
                  <p14:nvPr/>
                </p14:nvContentPartPr>
                <p14:xfrm>
                  <a:off x="2485398" y="4209056"/>
                  <a:ext cx="54000" cy="119160"/>
                </p14:xfrm>
              </p:contentPart>
            </mc:Choice>
            <mc:Fallback>
              <p:pic>
                <p:nvPicPr>
                  <p:cNvPr id="1239" name="Pennanteckning 1238">
                    <a:extLst>
                      <a:ext uri="{FF2B5EF4-FFF2-40B4-BE49-F238E27FC236}">
                        <a16:creationId xmlns:a16="http://schemas.microsoft.com/office/drawing/2014/main" id="{D87C757A-74E7-9F9F-E2E6-DF62976CB379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470278" y="4193576"/>
                    <a:ext cx="8424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240" name="Pennanteckning 1239">
                    <a:extLst>
                      <a:ext uri="{FF2B5EF4-FFF2-40B4-BE49-F238E27FC236}">
                        <a16:creationId xmlns:a16="http://schemas.microsoft.com/office/drawing/2014/main" id="{AE816F73-C4D1-04FE-7CFC-286C17AB04AD}"/>
                      </a:ext>
                    </a:extLst>
                  </p14:cNvPr>
                  <p14:cNvContentPartPr/>
                  <p14:nvPr/>
                </p14:nvContentPartPr>
                <p14:xfrm>
                  <a:off x="2580798" y="4142096"/>
                  <a:ext cx="8280" cy="185760"/>
                </p14:xfrm>
              </p:contentPart>
            </mc:Choice>
            <mc:Fallback>
              <p:pic>
                <p:nvPicPr>
                  <p:cNvPr id="1240" name="Pennanteckning 1239">
                    <a:extLst>
                      <a:ext uri="{FF2B5EF4-FFF2-40B4-BE49-F238E27FC236}">
                        <a16:creationId xmlns:a16="http://schemas.microsoft.com/office/drawing/2014/main" id="{AE816F73-C4D1-04FE-7CFC-286C17AB04AD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565678" y="4126616"/>
                    <a:ext cx="3888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241" name="Pennanteckning 1240">
                    <a:extLst>
                      <a:ext uri="{FF2B5EF4-FFF2-40B4-BE49-F238E27FC236}">
                        <a16:creationId xmlns:a16="http://schemas.microsoft.com/office/drawing/2014/main" id="{FDEF5112-E3C5-C0E5-8927-8C4FEE8303B5}"/>
                      </a:ext>
                    </a:extLst>
                  </p14:cNvPr>
                  <p14:cNvContentPartPr/>
                  <p14:nvPr/>
                </p14:nvContentPartPr>
                <p14:xfrm>
                  <a:off x="2577558" y="4227776"/>
                  <a:ext cx="236160" cy="75960"/>
                </p14:xfrm>
              </p:contentPart>
            </mc:Choice>
            <mc:Fallback>
              <p:pic>
                <p:nvPicPr>
                  <p:cNvPr id="1241" name="Pennanteckning 1240">
                    <a:extLst>
                      <a:ext uri="{FF2B5EF4-FFF2-40B4-BE49-F238E27FC236}">
                        <a16:creationId xmlns:a16="http://schemas.microsoft.com/office/drawing/2014/main" id="{FDEF5112-E3C5-C0E5-8927-8C4FEE8303B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562438" y="4212656"/>
                    <a:ext cx="26676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244" name="Pennanteckning 1243">
                    <a:extLst>
                      <a:ext uri="{FF2B5EF4-FFF2-40B4-BE49-F238E27FC236}">
                        <a16:creationId xmlns:a16="http://schemas.microsoft.com/office/drawing/2014/main" id="{5301CF65-5AA0-12E6-5EBF-DFA09F9F0FA0}"/>
                      </a:ext>
                    </a:extLst>
                  </p14:cNvPr>
                  <p14:cNvContentPartPr/>
                  <p14:nvPr/>
                </p14:nvContentPartPr>
                <p14:xfrm>
                  <a:off x="2859438" y="4056056"/>
                  <a:ext cx="95040" cy="234360"/>
                </p14:xfrm>
              </p:contentPart>
            </mc:Choice>
            <mc:Fallback>
              <p:pic>
                <p:nvPicPr>
                  <p:cNvPr id="1244" name="Pennanteckning 1243">
                    <a:extLst>
                      <a:ext uri="{FF2B5EF4-FFF2-40B4-BE49-F238E27FC236}">
                        <a16:creationId xmlns:a16="http://schemas.microsoft.com/office/drawing/2014/main" id="{5301CF65-5AA0-12E6-5EBF-DFA09F9F0FA0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844318" y="4040576"/>
                    <a:ext cx="125280" cy="264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8" name="Grupp 1287">
              <a:extLst>
                <a:ext uri="{FF2B5EF4-FFF2-40B4-BE49-F238E27FC236}">
                  <a16:creationId xmlns:a16="http://schemas.microsoft.com/office/drawing/2014/main" id="{96AE4953-9397-7F6D-A26C-D913D8BEF0F1}"/>
                </a:ext>
              </a:extLst>
            </p:cNvPr>
            <p:cNvGrpSpPr/>
            <p:nvPr/>
          </p:nvGrpSpPr>
          <p:grpSpPr>
            <a:xfrm>
              <a:off x="1006158" y="4668416"/>
              <a:ext cx="1239840" cy="253080"/>
              <a:chOff x="1006158" y="4668416"/>
              <a:chExt cx="1239840" cy="25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250" name="Pennanteckning 1249">
                    <a:extLst>
                      <a:ext uri="{FF2B5EF4-FFF2-40B4-BE49-F238E27FC236}">
                        <a16:creationId xmlns:a16="http://schemas.microsoft.com/office/drawing/2014/main" id="{2EB57704-9DD3-C155-1A1A-C3D54A9EE18D}"/>
                      </a:ext>
                    </a:extLst>
                  </p14:cNvPr>
                  <p14:cNvContentPartPr/>
                  <p14:nvPr/>
                </p14:nvContentPartPr>
                <p14:xfrm>
                  <a:off x="1006158" y="4783616"/>
                  <a:ext cx="129960" cy="92520"/>
                </p14:xfrm>
              </p:contentPart>
            </mc:Choice>
            <mc:Fallback>
              <p:pic>
                <p:nvPicPr>
                  <p:cNvPr id="1250" name="Pennanteckning 1249">
                    <a:extLst>
                      <a:ext uri="{FF2B5EF4-FFF2-40B4-BE49-F238E27FC236}">
                        <a16:creationId xmlns:a16="http://schemas.microsoft.com/office/drawing/2014/main" id="{2EB57704-9DD3-C155-1A1A-C3D54A9EE18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991038" y="4768496"/>
                    <a:ext cx="16056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251" name="Pennanteckning 1250">
                    <a:extLst>
                      <a:ext uri="{FF2B5EF4-FFF2-40B4-BE49-F238E27FC236}">
                        <a16:creationId xmlns:a16="http://schemas.microsoft.com/office/drawing/2014/main" id="{571FDBBC-CB43-458C-1CCB-C960067A84C9}"/>
                      </a:ext>
                    </a:extLst>
                  </p14:cNvPr>
                  <p14:cNvContentPartPr/>
                  <p14:nvPr/>
                </p14:nvContentPartPr>
                <p14:xfrm>
                  <a:off x="1201278" y="4769576"/>
                  <a:ext cx="163440" cy="151920"/>
                </p14:xfrm>
              </p:contentPart>
            </mc:Choice>
            <mc:Fallback>
              <p:pic>
                <p:nvPicPr>
                  <p:cNvPr id="1251" name="Pennanteckning 1250">
                    <a:extLst>
                      <a:ext uri="{FF2B5EF4-FFF2-40B4-BE49-F238E27FC236}">
                        <a16:creationId xmlns:a16="http://schemas.microsoft.com/office/drawing/2014/main" id="{571FDBBC-CB43-458C-1CCB-C960067A84C9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185798" y="4754096"/>
                    <a:ext cx="19404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252" name="Pennanteckning 1251">
                    <a:extLst>
                      <a:ext uri="{FF2B5EF4-FFF2-40B4-BE49-F238E27FC236}">
                        <a16:creationId xmlns:a16="http://schemas.microsoft.com/office/drawing/2014/main" id="{849F5F5F-E247-E50C-4B32-5E91C83CFC7F}"/>
                      </a:ext>
                    </a:extLst>
                  </p14:cNvPr>
                  <p14:cNvContentPartPr/>
                  <p14:nvPr/>
                </p14:nvContentPartPr>
                <p14:xfrm>
                  <a:off x="1372638" y="4715936"/>
                  <a:ext cx="16920" cy="182880"/>
                </p14:xfrm>
              </p:contentPart>
            </mc:Choice>
            <mc:Fallback>
              <p:pic>
                <p:nvPicPr>
                  <p:cNvPr id="1252" name="Pennanteckning 1251">
                    <a:extLst>
                      <a:ext uri="{FF2B5EF4-FFF2-40B4-BE49-F238E27FC236}">
                        <a16:creationId xmlns:a16="http://schemas.microsoft.com/office/drawing/2014/main" id="{849F5F5F-E247-E50C-4B32-5E91C83CFC7F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357518" y="4700816"/>
                    <a:ext cx="47520" cy="21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257" name="Pennanteckning 1256">
                    <a:extLst>
                      <a:ext uri="{FF2B5EF4-FFF2-40B4-BE49-F238E27FC236}">
                        <a16:creationId xmlns:a16="http://schemas.microsoft.com/office/drawing/2014/main" id="{41B1C59D-76B5-036E-D79F-8072FE704ADB}"/>
                      </a:ext>
                    </a:extLst>
                  </p14:cNvPr>
                  <p14:cNvContentPartPr/>
                  <p14:nvPr/>
                </p14:nvContentPartPr>
                <p14:xfrm>
                  <a:off x="1351038" y="4783616"/>
                  <a:ext cx="90000" cy="34560"/>
                </p14:xfrm>
              </p:contentPart>
            </mc:Choice>
            <mc:Fallback>
              <p:pic>
                <p:nvPicPr>
                  <p:cNvPr id="1257" name="Pennanteckning 1256">
                    <a:extLst>
                      <a:ext uri="{FF2B5EF4-FFF2-40B4-BE49-F238E27FC236}">
                        <a16:creationId xmlns:a16="http://schemas.microsoft.com/office/drawing/2014/main" id="{41B1C59D-76B5-036E-D79F-8072FE704AD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335558" y="4768496"/>
                    <a:ext cx="1202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258" name="Pennanteckning 1257">
                    <a:extLst>
                      <a:ext uri="{FF2B5EF4-FFF2-40B4-BE49-F238E27FC236}">
                        <a16:creationId xmlns:a16="http://schemas.microsoft.com/office/drawing/2014/main" id="{8DABD86A-5E5B-D1B7-F93F-6688CB752E2F}"/>
                      </a:ext>
                    </a:extLst>
                  </p14:cNvPr>
                  <p14:cNvContentPartPr/>
                  <p14:nvPr/>
                </p14:nvContentPartPr>
                <p14:xfrm>
                  <a:off x="1462998" y="4780376"/>
                  <a:ext cx="174240" cy="90720"/>
                </p14:xfrm>
              </p:contentPart>
            </mc:Choice>
            <mc:Fallback>
              <p:pic>
                <p:nvPicPr>
                  <p:cNvPr id="1258" name="Pennanteckning 1257">
                    <a:extLst>
                      <a:ext uri="{FF2B5EF4-FFF2-40B4-BE49-F238E27FC236}">
                        <a16:creationId xmlns:a16="http://schemas.microsoft.com/office/drawing/2014/main" id="{8DABD86A-5E5B-D1B7-F93F-6688CB752E2F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447878" y="4765256"/>
                    <a:ext cx="20484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259" name="Pennanteckning 1258">
                    <a:extLst>
                      <a:ext uri="{FF2B5EF4-FFF2-40B4-BE49-F238E27FC236}">
                        <a16:creationId xmlns:a16="http://schemas.microsoft.com/office/drawing/2014/main" id="{409D9092-BECA-BDF7-8D2A-9B7CFAF6E01D}"/>
                      </a:ext>
                    </a:extLst>
                  </p14:cNvPr>
                  <p14:cNvContentPartPr/>
                  <p14:nvPr/>
                </p14:nvContentPartPr>
                <p14:xfrm>
                  <a:off x="1689798" y="4770296"/>
                  <a:ext cx="212040" cy="97560"/>
                </p14:xfrm>
              </p:contentPart>
            </mc:Choice>
            <mc:Fallback>
              <p:pic>
                <p:nvPicPr>
                  <p:cNvPr id="1259" name="Pennanteckning 1258">
                    <a:extLst>
                      <a:ext uri="{FF2B5EF4-FFF2-40B4-BE49-F238E27FC236}">
                        <a16:creationId xmlns:a16="http://schemas.microsoft.com/office/drawing/2014/main" id="{409D9092-BECA-BDF7-8D2A-9B7CFAF6E01D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674678" y="4755176"/>
                    <a:ext cx="24264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286" name="Pennanteckning 1285">
                    <a:extLst>
                      <a:ext uri="{FF2B5EF4-FFF2-40B4-BE49-F238E27FC236}">
                        <a16:creationId xmlns:a16="http://schemas.microsoft.com/office/drawing/2014/main" id="{39C8E8DC-9D60-F175-6CB7-9A76E65686F5}"/>
                      </a:ext>
                    </a:extLst>
                  </p14:cNvPr>
                  <p14:cNvContentPartPr/>
                  <p14:nvPr/>
                </p14:nvContentPartPr>
                <p14:xfrm>
                  <a:off x="1986078" y="4668416"/>
                  <a:ext cx="170280" cy="170280"/>
                </p14:xfrm>
              </p:contentPart>
            </mc:Choice>
            <mc:Fallback>
              <p:pic>
                <p:nvPicPr>
                  <p:cNvPr id="1286" name="Pennanteckning 1285">
                    <a:extLst>
                      <a:ext uri="{FF2B5EF4-FFF2-40B4-BE49-F238E27FC236}">
                        <a16:creationId xmlns:a16="http://schemas.microsoft.com/office/drawing/2014/main" id="{39C8E8DC-9D60-F175-6CB7-9A76E65686F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970958" y="4652936"/>
                    <a:ext cx="20088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287" name="Pennanteckning 1286">
                    <a:extLst>
                      <a:ext uri="{FF2B5EF4-FFF2-40B4-BE49-F238E27FC236}">
                        <a16:creationId xmlns:a16="http://schemas.microsoft.com/office/drawing/2014/main" id="{3A521BBB-2486-2A74-266E-3BBA176A2BDE}"/>
                      </a:ext>
                    </a:extLst>
                  </p14:cNvPr>
                  <p14:cNvContentPartPr/>
                  <p14:nvPr/>
                </p14:nvContentPartPr>
                <p14:xfrm>
                  <a:off x="2197038" y="4715936"/>
                  <a:ext cx="48960" cy="143280"/>
                </p14:xfrm>
              </p:contentPart>
            </mc:Choice>
            <mc:Fallback>
              <p:pic>
                <p:nvPicPr>
                  <p:cNvPr id="1287" name="Pennanteckning 1286">
                    <a:extLst>
                      <a:ext uri="{FF2B5EF4-FFF2-40B4-BE49-F238E27FC236}">
                        <a16:creationId xmlns:a16="http://schemas.microsoft.com/office/drawing/2014/main" id="{3A521BBB-2486-2A74-266E-3BBA176A2BDE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181558" y="4700816"/>
                    <a:ext cx="7956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93" name="Pennanteckning 1292">
                  <a:extLst>
                    <a:ext uri="{FF2B5EF4-FFF2-40B4-BE49-F238E27FC236}">
                      <a16:creationId xmlns:a16="http://schemas.microsoft.com/office/drawing/2014/main" id="{2B96F795-B2C1-458D-BBD8-E13D06B9B2E9}"/>
                    </a:ext>
                  </a:extLst>
                </p14:cNvPr>
                <p14:cNvContentPartPr/>
                <p14:nvPr/>
              </p14:nvContentPartPr>
              <p14:xfrm>
                <a:off x="2571078" y="4649696"/>
                <a:ext cx="333360" cy="171000"/>
              </p14:xfrm>
            </p:contentPart>
          </mc:Choice>
          <mc:Fallback>
            <p:pic>
              <p:nvPicPr>
                <p:cNvPr id="1293" name="Pennanteckning 1292">
                  <a:extLst>
                    <a:ext uri="{FF2B5EF4-FFF2-40B4-BE49-F238E27FC236}">
                      <a16:creationId xmlns:a16="http://schemas.microsoft.com/office/drawing/2014/main" id="{2B96F795-B2C1-458D-BBD8-E13D06B9B2E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55598" y="4634576"/>
                  <a:ext cx="363960" cy="201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04" name="Grupp 1303">
              <a:extLst>
                <a:ext uri="{FF2B5EF4-FFF2-40B4-BE49-F238E27FC236}">
                  <a16:creationId xmlns:a16="http://schemas.microsoft.com/office/drawing/2014/main" id="{CABFEF9B-C137-E514-CBD2-0B8EDE66420D}"/>
                </a:ext>
              </a:extLst>
            </p:cNvPr>
            <p:cNvGrpSpPr/>
            <p:nvPr/>
          </p:nvGrpSpPr>
          <p:grpSpPr>
            <a:xfrm>
              <a:off x="3096318" y="4628816"/>
              <a:ext cx="281520" cy="162720"/>
              <a:chOff x="3096318" y="4628816"/>
              <a:chExt cx="281520" cy="162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294" name="Pennanteckning 1293">
                    <a:extLst>
                      <a:ext uri="{FF2B5EF4-FFF2-40B4-BE49-F238E27FC236}">
                        <a16:creationId xmlns:a16="http://schemas.microsoft.com/office/drawing/2014/main" id="{C1885B0D-5E7A-E6DC-B727-097385511259}"/>
                      </a:ext>
                    </a:extLst>
                  </p14:cNvPr>
                  <p14:cNvContentPartPr/>
                  <p14:nvPr/>
                </p14:nvContentPartPr>
                <p14:xfrm>
                  <a:off x="3107118" y="4628816"/>
                  <a:ext cx="9720" cy="162720"/>
                </p14:xfrm>
              </p:contentPart>
            </mc:Choice>
            <mc:Fallback>
              <p:pic>
                <p:nvPicPr>
                  <p:cNvPr id="1294" name="Pennanteckning 1293">
                    <a:extLst>
                      <a:ext uri="{FF2B5EF4-FFF2-40B4-BE49-F238E27FC236}">
                        <a16:creationId xmlns:a16="http://schemas.microsoft.com/office/drawing/2014/main" id="{C1885B0D-5E7A-E6DC-B727-09738551125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091998" y="4613696"/>
                    <a:ext cx="3996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295" name="Pennanteckning 1294">
                    <a:extLst>
                      <a:ext uri="{FF2B5EF4-FFF2-40B4-BE49-F238E27FC236}">
                        <a16:creationId xmlns:a16="http://schemas.microsoft.com/office/drawing/2014/main" id="{69BB5C1A-4DBB-2608-1488-1DA3FC79FD9F}"/>
                      </a:ext>
                    </a:extLst>
                  </p14:cNvPr>
                  <p14:cNvContentPartPr/>
                  <p14:nvPr/>
                </p14:nvContentPartPr>
                <p14:xfrm>
                  <a:off x="3096318" y="4700096"/>
                  <a:ext cx="205200" cy="65520"/>
                </p14:xfrm>
              </p:contentPart>
            </mc:Choice>
            <mc:Fallback>
              <p:pic>
                <p:nvPicPr>
                  <p:cNvPr id="1295" name="Pennanteckning 1294">
                    <a:extLst>
                      <a:ext uri="{FF2B5EF4-FFF2-40B4-BE49-F238E27FC236}">
                        <a16:creationId xmlns:a16="http://schemas.microsoft.com/office/drawing/2014/main" id="{69BB5C1A-4DBB-2608-1488-1DA3FC79FD9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081198" y="4684976"/>
                    <a:ext cx="23580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296" name="Pennanteckning 1295">
                    <a:extLst>
                      <a:ext uri="{FF2B5EF4-FFF2-40B4-BE49-F238E27FC236}">
                        <a16:creationId xmlns:a16="http://schemas.microsoft.com/office/drawing/2014/main" id="{E1ED14C4-DF1D-C172-673F-ACFEAE472FB8}"/>
                      </a:ext>
                    </a:extLst>
                  </p14:cNvPr>
                  <p14:cNvContentPartPr/>
                  <p14:nvPr/>
                </p14:nvContentPartPr>
                <p14:xfrm>
                  <a:off x="3325638" y="4710176"/>
                  <a:ext cx="52200" cy="64800"/>
                </p14:xfrm>
              </p:contentPart>
            </mc:Choice>
            <mc:Fallback>
              <p:pic>
                <p:nvPicPr>
                  <p:cNvPr id="1296" name="Pennanteckning 1295">
                    <a:extLst>
                      <a:ext uri="{FF2B5EF4-FFF2-40B4-BE49-F238E27FC236}">
                        <a16:creationId xmlns:a16="http://schemas.microsoft.com/office/drawing/2014/main" id="{E1ED14C4-DF1D-C172-673F-ACFEAE472FB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310158" y="4694696"/>
                    <a:ext cx="82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3" name="Grupp 1302">
              <a:extLst>
                <a:ext uri="{FF2B5EF4-FFF2-40B4-BE49-F238E27FC236}">
                  <a16:creationId xmlns:a16="http://schemas.microsoft.com/office/drawing/2014/main" id="{A8772C15-7D37-1FCA-6AE0-762170275E53}"/>
                </a:ext>
              </a:extLst>
            </p:cNvPr>
            <p:cNvGrpSpPr/>
            <p:nvPr/>
          </p:nvGrpSpPr>
          <p:grpSpPr>
            <a:xfrm>
              <a:off x="1057278" y="5201216"/>
              <a:ext cx="604440" cy="260640"/>
              <a:chOff x="1057278" y="5201216"/>
              <a:chExt cx="604440" cy="26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297" name="Pennanteckning 1296">
                    <a:extLst>
                      <a:ext uri="{FF2B5EF4-FFF2-40B4-BE49-F238E27FC236}">
                        <a16:creationId xmlns:a16="http://schemas.microsoft.com/office/drawing/2014/main" id="{2AFF4015-BBCE-3900-18A6-F7B1334DA118}"/>
                      </a:ext>
                    </a:extLst>
                  </p14:cNvPr>
                  <p14:cNvContentPartPr/>
                  <p14:nvPr/>
                </p14:nvContentPartPr>
                <p14:xfrm>
                  <a:off x="1057278" y="5212016"/>
                  <a:ext cx="286560" cy="70560"/>
                </p14:xfrm>
              </p:contentPart>
            </mc:Choice>
            <mc:Fallback>
              <p:pic>
                <p:nvPicPr>
                  <p:cNvPr id="1297" name="Pennanteckning 1296">
                    <a:extLst>
                      <a:ext uri="{FF2B5EF4-FFF2-40B4-BE49-F238E27FC236}">
                        <a16:creationId xmlns:a16="http://schemas.microsoft.com/office/drawing/2014/main" id="{2AFF4015-BBCE-3900-18A6-F7B1334DA118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042158" y="5196896"/>
                    <a:ext cx="3171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298" name="Pennanteckning 1297">
                    <a:extLst>
                      <a:ext uri="{FF2B5EF4-FFF2-40B4-BE49-F238E27FC236}">
                        <a16:creationId xmlns:a16="http://schemas.microsoft.com/office/drawing/2014/main" id="{E0D8A6F3-42D5-2C31-62EF-EC9E08C27622}"/>
                      </a:ext>
                    </a:extLst>
                  </p14:cNvPr>
                  <p14:cNvContentPartPr/>
                  <p14:nvPr/>
                </p14:nvContentPartPr>
                <p14:xfrm>
                  <a:off x="1351758" y="5201216"/>
                  <a:ext cx="309960" cy="260640"/>
                </p14:xfrm>
              </p:contentPart>
            </mc:Choice>
            <mc:Fallback>
              <p:pic>
                <p:nvPicPr>
                  <p:cNvPr id="1298" name="Pennanteckning 1297">
                    <a:extLst>
                      <a:ext uri="{FF2B5EF4-FFF2-40B4-BE49-F238E27FC236}">
                        <a16:creationId xmlns:a16="http://schemas.microsoft.com/office/drawing/2014/main" id="{E0D8A6F3-42D5-2C31-62EF-EC9E08C27622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336638" y="5186096"/>
                    <a:ext cx="340560" cy="291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7" name="Grupp 1306">
              <a:extLst>
                <a:ext uri="{FF2B5EF4-FFF2-40B4-BE49-F238E27FC236}">
                  <a16:creationId xmlns:a16="http://schemas.microsoft.com/office/drawing/2014/main" id="{D4A73941-41D4-0A98-6027-622444E84DDF}"/>
                </a:ext>
              </a:extLst>
            </p:cNvPr>
            <p:cNvGrpSpPr/>
            <p:nvPr/>
          </p:nvGrpSpPr>
          <p:grpSpPr>
            <a:xfrm>
              <a:off x="1875558" y="5035616"/>
              <a:ext cx="1478880" cy="348840"/>
              <a:chOff x="1875558" y="5035616"/>
              <a:chExt cx="1478880" cy="348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299" name="Pennanteckning 1298">
                    <a:extLst>
                      <a:ext uri="{FF2B5EF4-FFF2-40B4-BE49-F238E27FC236}">
                        <a16:creationId xmlns:a16="http://schemas.microsoft.com/office/drawing/2014/main" id="{F1CF5104-F2C6-BEED-B750-A95458BE6FB5}"/>
                      </a:ext>
                    </a:extLst>
                  </p14:cNvPr>
                  <p14:cNvContentPartPr/>
                  <p14:nvPr/>
                </p14:nvContentPartPr>
                <p14:xfrm>
                  <a:off x="1900758" y="5253056"/>
                  <a:ext cx="8640" cy="131400"/>
                </p14:xfrm>
              </p:contentPart>
            </mc:Choice>
            <mc:Fallback>
              <p:pic>
                <p:nvPicPr>
                  <p:cNvPr id="1299" name="Pennanteckning 1298">
                    <a:extLst>
                      <a:ext uri="{FF2B5EF4-FFF2-40B4-BE49-F238E27FC236}">
                        <a16:creationId xmlns:a16="http://schemas.microsoft.com/office/drawing/2014/main" id="{F1CF5104-F2C6-BEED-B750-A95458BE6FB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885278" y="5237936"/>
                    <a:ext cx="392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300" name="Pennanteckning 1299">
                    <a:extLst>
                      <a:ext uri="{FF2B5EF4-FFF2-40B4-BE49-F238E27FC236}">
                        <a16:creationId xmlns:a16="http://schemas.microsoft.com/office/drawing/2014/main" id="{4C578E7F-AD42-75DC-E994-DB9A021B5F1A}"/>
                      </a:ext>
                    </a:extLst>
                  </p14:cNvPr>
                  <p14:cNvContentPartPr/>
                  <p14:nvPr/>
                </p14:nvContentPartPr>
                <p14:xfrm>
                  <a:off x="1875558" y="5200496"/>
                  <a:ext cx="105120" cy="63000"/>
                </p14:xfrm>
              </p:contentPart>
            </mc:Choice>
            <mc:Fallback>
              <p:pic>
                <p:nvPicPr>
                  <p:cNvPr id="1300" name="Pennanteckning 1299">
                    <a:extLst>
                      <a:ext uri="{FF2B5EF4-FFF2-40B4-BE49-F238E27FC236}">
                        <a16:creationId xmlns:a16="http://schemas.microsoft.com/office/drawing/2014/main" id="{4C578E7F-AD42-75DC-E994-DB9A021B5F1A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860438" y="5185016"/>
                    <a:ext cx="1353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301" name="Pennanteckning 1300">
                    <a:extLst>
                      <a:ext uri="{FF2B5EF4-FFF2-40B4-BE49-F238E27FC236}">
                        <a16:creationId xmlns:a16="http://schemas.microsoft.com/office/drawing/2014/main" id="{72835E90-D95C-5BBD-A273-AF53898A3E91}"/>
                      </a:ext>
                    </a:extLst>
                  </p14:cNvPr>
                  <p14:cNvContentPartPr/>
                  <p14:nvPr/>
                </p14:nvContentPartPr>
                <p14:xfrm>
                  <a:off x="2032158" y="5182136"/>
                  <a:ext cx="415440" cy="75600"/>
                </p14:xfrm>
              </p:contentPart>
            </mc:Choice>
            <mc:Fallback>
              <p:pic>
                <p:nvPicPr>
                  <p:cNvPr id="1301" name="Pennanteckning 1300">
                    <a:extLst>
                      <a:ext uri="{FF2B5EF4-FFF2-40B4-BE49-F238E27FC236}">
                        <a16:creationId xmlns:a16="http://schemas.microsoft.com/office/drawing/2014/main" id="{72835E90-D95C-5BBD-A273-AF53898A3E91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2016678" y="5166656"/>
                    <a:ext cx="44604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305" name="Pennanteckning 1304">
                    <a:extLst>
                      <a:ext uri="{FF2B5EF4-FFF2-40B4-BE49-F238E27FC236}">
                        <a16:creationId xmlns:a16="http://schemas.microsoft.com/office/drawing/2014/main" id="{34A62318-A942-A735-0649-DA4572D866C0}"/>
                      </a:ext>
                    </a:extLst>
                  </p14:cNvPr>
                  <p14:cNvContentPartPr/>
                  <p14:nvPr/>
                </p14:nvContentPartPr>
                <p14:xfrm>
                  <a:off x="2530038" y="5093216"/>
                  <a:ext cx="338400" cy="123480"/>
                </p14:xfrm>
              </p:contentPart>
            </mc:Choice>
            <mc:Fallback>
              <p:pic>
                <p:nvPicPr>
                  <p:cNvPr id="1305" name="Pennanteckning 1304">
                    <a:extLst>
                      <a:ext uri="{FF2B5EF4-FFF2-40B4-BE49-F238E27FC236}">
                        <a16:creationId xmlns:a16="http://schemas.microsoft.com/office/drawing/2014/main" id="{34A62318-A942-A735-0649-DA4572D866C0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514558" y="5078096"/>
                    <a:ext cx="3690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306" name="Pennanteckning 1305">
                    <a:extLst>
                      <a:ext uri="{FF2B5EF4-FFF2-40B4-BE49-F238E27FC236}">
                        <a16:creationId xmlns:a16="http://schemas.microsoft.com/office/drawing/2014/main" id="{563EAE09-3D17-8C2C-DB27-C6B78A2333E5}"/>
                      </a:ext>
                    </a:extLst>
                  </p14:cNvPr>
                  <p14:cNvContentPartPr/>
                  <p14:nvPr/>
                </p14:nvContentPartPr>
                <p14:xfrm>
                  <a:off x="2883918" y="5035616"/>
                  <a:ext cx="470520" cy="166680"/>
                </p14:xfrm>
              </p:contentPart>
            </mc:Choice>
            <mc:Fallback>
              <p:pic>
                <p:nvPicPr>
                  <p:cNvPr id="1306" name="Pennanteckning 1305">
                    <a:extLst>
                      <a:ext uri="{FF2B5EF4-FFF2-40B4-BE49-F238E27FC236}">
                        <a16:creationId xmlns:a16="http://schemas.microsoft.com/office/drawing/2014/main" id="{563EAE09-3D17-8C2C-DB27-C6B78A2333E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868438" y="5020496"/>
                    <a:ext cx="501120" cy="19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03" name="Grupp 1802">
            <a:extLst>
              <a:ext uri="{FF2B5EF4-FFF2-40B4-BE49-F238E27FC236}">
                <a16:creationId xmlns:a16="http://schemas.microsoft.com/office/drawing/2014/main" id="{06631EA9-A588-DDE5-31EC-04E4784CEA11}"/>
              </a:ext>
            </a:extLst>
          </p:cNvPr>
          <p:cNvGrpSpPr/>
          <p:nvPr/>
        </p:nvGrpSpPr>
        <p:grpSpPr>
          <a:xfrm>
            <a:off x="745878" y="5529176"/>
            <a:ext cx="2064600" cy="462240"/>
            <a:chOff x="745878" y="5529176"/>
            <a:chExt cx="20646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08" name="Pennanteckning 1307">
                  <a:extLst>
                    <a:ext uri="{FF2B5EF4-FFF2-40B4-BE49-F238E27FC236}">
                      <a16:creationId xmlns:a16="http://schemas.microsoft.com/office/drawing/2014/main" id="{91CE54A0-F836-564A-AD98-E688BBF65CD3}"/>
                    </a:ext>
                  </a:extLst>
                </p14:cNvPr>
                <p14:cNvContentPartPr/>
                <p14:nvPr/>
              </p14:nvContentPartPr>
              <p14:xfrm>
                <a:off x="745878" y="5697296"/>
                <a:ext cx="240480" cy="92520"/>
              </p14:xfrm>
            </p:contentPart>
          </mc:Choice>
          <mc:Fallback>
            <p:pic>
              <p:nvPicPr>
                <p:cNvPr id="1308" name="Pennanteckning 1307">
                  <a:extLst>
                    <a:ext uri="{FF2B5EF4-FFF2-40B4-BE49-F238E27FC236}">
                      <a16:creationId xmlns:a16="http://schemas.microsoft.com/office/drawing/2014/main" id="{91CE54A0-F836-564A-AD98-E688BBF65CD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0758" y="5682176"/>
                  <a:ext cx="2710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19" name="Grupp 1318">
              <a:extLst>
                <a:ext uri="{FF2B5EF4-FFF2-40B4-BE49-F238E27FC236}">
                  <a16:creationId xmlns:a16="http://schemas.microsoft.com/office/drawing/2014/main" id="{A8A19AE1-9DAE-9EA4-A161-3AD5B2D876FC}"/>
                </a:ext>
              </a:extLst>
            </p:cNvPr>
            <p:cNvGrpSpPr/>
            <p:nvPr/>
          </p:nvGrpSpPr>
          <p:grpSpPr>
            <a:xfrm>
              <a:off x="1199478" y="5730776"/>
              <a:ext cx="493920" cy="260640"/>
              <a:chOff x="1199478" y="5730776"/>
              <a:chExt cx="493920" cy="26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309" name="Pennanteckning 1308">
                    <a:extLst>
                      <a:ext uri="{FF2B5EF4-FFF2-40B4-BE49-F238E27FC236}">
                        <a16:creationId xmlns:a16="http://schemas.microsoft.com/office/drawing/2014/main" id="{8D613F8C-9006-FB3D-7E16-2C66EE818B78}"/>
                      </a:ext>
                    </a:extLst>
                  </p14:cNvPr>
                  <p14:cNvContentPartPr/>
                  <p14:nvPr/>
                </p14:nvContentPartPr>
                <p14:xfrm>
                  <a:off x="1199478" y="5730776"/>
                  <a:ext cx="149400" cy="124560"/>
                </p14:xfrm>
              </p:contentPart>
            </mc:Choice>
            <mc:Fallback>
              <p:pic>
                <p:nvPicPr>
                  <p:cNvPr id="1309" name="Pennanteckning 1308">
                    <a:extLst>
                      <a:ext uri="{FF2B5EF4-FFF2-40B4-BE49-F238E27FC236}">
                        <a16:creationId xmlns:a16="http://schemas.microsoft.com/office/drawing/2014/main" id="{8D613F8C-9006-FB3D-7E16-2C66EE818B78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184358" y="5715656"/>
                    <a:ext cx="17964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310" name="Pennanteckning 1309">
                    <a:extLst>
                      <a:ext uri="{FF2B5EF4-FFF2-40B4-BE49-F238E27FC236}">
                        <a16:creationId xmlns:a16="http://schemas.microsoft.com/office/drawing/2014/main" id="{4B9B8D1A-9D11-5D8D-9555-700602F04F0A}"/>
                      </a:ext>
                    </a:extLst>
                  </p14:cNvPr>
                  <p14:cNvContentPartPr/>
                  <p14:nvPr/>
                </p14:nvContentPartPr>
                <p14:xfrm>
                  <a:off x="1382718" y="5738336"/>
                  <a:ext cx="310680" cy="253080"/>
                </p14:xfrm>
              </p:contentPart>
            </mc:Choice>
            <mc:Fallback>
              <p:pic>
                <p:nvPicPr>
                  <p:cNvPr id="1310" name="Pennanteckning 1309">
                    <a:extLst>
                      <a:ext uri="{FF2B5EF4-FFF2-40B4-BE49-F238E27FC236}">
                        <a16:creationId xmlns:a16="http://schemas.microsoft.com/office/drawing/2014/main" id="{4B9B8D1A-9D11-5D8D-9555-700602F04F0A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367598" y="5723216"/>
                    <a:ext cx="341280" cy="283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18" name="Grupp 1317">
              <a:extLst>
                <a:ext uri="{FF2B5EF4-FFF2-40B4-BE49-F238E27FC236}">
                  <a16:creationId xmlns:a16="http://schemas.microsoft.com/office/drawing/2014/main" id="{AFBBADC4-84E6-6E6B-3771-75BBB64E0918}"/>
                </a:ext>
              </a:extLst>
            </p:cNvPr>
            <p:cNvGrpSpPr/>
            <p:nvPr/>
          </p:nvGrpSpPr>
          <p:grpSpPr>
            <a:xfrm>
              <a:off x="1927398" y="5529176"/>
              <a:ext cx="883080" cy="370080"/>
              <a:chOff x="1927398" y="5529176"/>
              <a:chExt cx="883080" cy="370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311" name="Pennanteckning 1310">
                    <a:extLst>
                      <a:ext uri="{FF2B5EF4-FFF2-40B4-BE49-F238E27FC236}">
                        <a16:creationId xmlns:a16="http://schemas.microsoft.com/office/drawing/2014/main" id="{42F9E602-A3DE-280C-5345-C0636DCF3C91}"/>
                      </a:ext>
                    </a:extLst>
                  </p14:cNvPr>
                  <p14:cNvContentPartPr/>
                  <p14:nvPr/>
                </p14:nvContentPartPr>
                <p14:xfrm>
                  <a:off x="1927398" y="5704136"/>
                  <a:ext cx="54000" cy="101520"/>
                </p14:xfrm>
              </p:contentPart>
            </mc:Choice>
            <mc:Fallback>
              <p:pic>
                <p:nvPicPr>
                  <p:cNvPr id="1311" name="Pennanteckning 1310">
                    <a:extLst>
                      <a:ext uri="{FF2B5EF4-FFF2-40B4-BE49-F238E27FC236}">
                        <a16:creationId xmlns:a16="http://schemas.microsoft.com/office/drawing/2014/main" id="{42F9E602-A3DE-280C-5345-C0636DCF3C9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912278" y="5689016"/>
                    <a:ext cx="84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312" name="Pennanteckning 1311">
                    <a:extLst>
                      <a:ext uri="{FF2B5EF4-FFF2-40B4-BE49-F238E27FC236}">
                        <a16:creationId xmlns:a16="http://schemas.microsoft.com/office/drawing/2014/main" id="{9E672C3D-E87B-E95E-24E8-3AEE7577E9F9}"/>
                      </a:ext>
                    </a:extLst>
                  </p14:cNvPr>
                  <p14:cNvContentPartPr/>
                  <p14:nvPr/>
                </p14:nvContentPartPr>
                <p14:xfrm>
                  <a:off x="2056998" y="5658776"/>
                  <a:ext cx="379440" cy="105120"/>
                </p14:xfrm>
              </p:contentPart>
            </mc:Choice>
            <mc:Fallback>
              <p:pic>
                <p:nvPicPr>
                  <p:cNvPr id="1312" name="Pennanteckning 1311">
                    <a:extLst>
                      <a:ext uri="{FF2B5EF4-FFF2-40B4-BE49-F238E27FC236}">
                        <a16:creationId xmlns:a16="http://schemas.microsoft.com/office/drawing/2014/main" id="{9E672C3D-E87B-E95E-24E8-3AEE7577E9F9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041878" y="5643656"/>
                    <a:ext cx="4100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313" name="Pennanteckning 1312">
                    <a:extLst>
                      <a:ext uri="{FF2B5EF4-FFF2-40B4-BE49-F238E27FC236}">
                        <a16:creationId xmlns:a16="http://schemas.microsoft.com/office/drawing/2014/main" id="{BD2C760F-A893-6D5E-4959-BD8D955F2BBA}"/>
                      </a:ext>
                    </a:extLst>
                  </p14:cNvPr>
                  <p14:cNvContentPartPr/>
                  <p14:nvPr/>
                </p14:nvContentPartPr>
                <p14:xfrm>
                  <a:off x="2452998" y="5529176"/>
                  <a:ext cx="60480" cy="370080"/>
                </p14:xfrm>
              </p:contentPart>
            </mc:Choice>
            <mc:Fallback>
              <p:pic>
                <p:nvPicPr>
                  <p:cNvPr id="1313" name="Pennanteckning 1312">
                    <a:extLst>
                      <a:ext uri="{FF2B5EF4-FFF2-40B4-BE49-F238E27FC236}">
                        <a16:creationId xmlns:a16="http://schemas.microsoft.com/office/drawing/2014/main" id="{BD2C760F-A893-6D5E-4959-BD8D955F2BBA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437518" y="5514056"/>
                    <a:ext cx="9108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314" name="Pennanteckning 1313">
                    <a:extLst>
                      <a:ext uri="{FF2B5EF4-FFF2-40B4-BE49-F238E27FC236}">
                        <a16:creationId xmlns:a16="http://schemas.microsoft.com/office/drawing/2014/main" id="{5915C681-74A0-6062-E4D5-3DE9ABA15ADE}"/>
                      </a:ext>
                    </a:extLst>
                  </p14:cNvPr>
                  <p14:cNvContentPartPr/>
                  <p14:nvPr/>
                </p14:nvContentPartPr>
                <p14:xfrm>
                  <a:off x="2581878" y="5754176"/>
                  <a:ext cx="25560" cy="52920"/>
                </p14:xfrm>
              </p:contentPart>
            </mc:Choice>
            <mc:Fallback>
              <p:pic>
                <p:nvPicPr>
                  <p:cNvPr id="1314" name="Pennanteckning 1313">
                    <a:extLst>
                      <a:ext uri="{FF2B5EF4-FFF2-40B4-BE49-F238E27FC236}">
                        <a16:creationId xmlns:a16="http://schemas.microsoft.com/office/drawing/2014/main" id="{5915C681-74A0-6062-E4D5-3DE9ABA15ADE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566398" y="5739056"/>
                    <a:ext cx="5616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315" name="Pennanteckning 1314">
                    <a:extLst>
                      <a:ext uri="{FF2B5EF4-FFF2-40B4-BE49-F238E27FC236}">
                        <a16:creationId xmlns:a16="http://schemas.microsoft.com/office/drawing/2014/main" id="{AA54E64D-3266-6D13-C963-EC479CF17F40}"/>
                      </a:ext>
                    </a:extLst>
                  </p14:cNvPr>
                  <p14:cNvContentPartPr/>
                  <p14:nvPr/>
                </p14:nvContentPartPr>
                <p14:xfrm>
                  <a:off x="2621118" y="5611976"/>
                  <a:ext cx="33840" cy="21240"/>
                </p14:xfrm>
              </p:contentPart>
            </mc:Choice>
            <mc:Fallback>
              <p:pic>
                <p:nvPicPr>
                  <p:cNvPr id="1315" name="Pennanteckning 1314">
                    <a:extLst>
                      <a:ext uri="{FF2B5EF4-FFF2-40B4-BE49-F238E27FC236}">
                        <a16:creationId xmlns:a16="http://schemas.microsoft.com/office/drawing/2014/main" id="{AA54E64D-3266-6D13-C963-EC479CF17F40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2605998" y="5596856"/>
                    <a:ext cx="644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316" name="Pennanteckning 1315">
                    <a:extLst>
                      <a:ext uri="{FF2B5EF4-FFF2-40B4-BE49-F238E27FC236}">
                        <a16:creationId xmlns:a16="http://schemas.microsoft.com/office/drawing/2014/main" id="{A0681ED4-FDB3-4BC3-D801-246FE911321A}"/>
                      </a:ext>
                    </a:extLst>
                  </p14:cNvPr>
                  <p14:cNvContentPartPr/>
                  <p14:nvPr/>
                </p14:nvContentPartPr>
                <p14:xfrm>
                  <a:off x="2721558" y="5601896"/>
                  <a:ext cx="13680" cy="192960"/>
                </p14:xfrm>
              </p:contentPart>
            </mc:Choice>
            <mc:Fallback>
              <p:pic>
                <p:nvPicPr>
                  <p:cNvPr id="1316" name="Pennanteckning 1315">
                    <a:extLst>
                      <a:ext uri="{FF2B5EF4-FFF2-40B4-BE49-F238E27FC236}">
                        <a16:creationId xmlns:a16="http://schemas.microsoft.com/office/drawing/2014/main" id="{A0681ED4-FDB3-4BC3-D801-246FE911321A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706078" y="5586776"/>
                    <a:ext cx="4428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317" name="Pennanteckning 1316">
                    <a:extLst>
                      <a:ext uri="{FF2B5EF4-FFF2-40B4-BE49-F238E27FC236}">
                        <a16:creationId xmlns:a16="http://schemas.microsoft.com/office/drawing/2014/main" id="{079197D4-C039-A74F-442F-D6674D5E211B}"/>
                      </a:ext>
                    </a:extLst>
                  </p14:cNvPr>
                  <p14:cNvContentPartPr/>
                  <p14:nvPr/>
                </p14:nvContentPartPr>
                <p14:xfrm>
                  <a:off x="2690598" y="5704136"/>
                  <a:ext cx="119880" cy="5400"/>
                </p14:xfrm>
              </p:contentPart>
            </mc:Choice>
            <mc:Fallback>
              <p:pic>
                <p:nvPicPr>
                  <p:cNvPr id="1317" name="Pennanteckning 1316">
                    <a:extLst>
                      <a:ext uri="{FF2B5EF4-FFF2-40B4-BE49-F238E27FC236}">
                        <a16:creationId xmlns:a16="http://schemas.microsoft.com/office/drawing/2014/main" id="{079197D4-C039-A74F-442F-D6674D5E211B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675118" y="5689016"/>
                    <a:ext cx="15048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64" name="Grupp 1363">
            <a:extLst>
              <a:ext uri="{FF2B5EF4-FFF2-40B4-BE49-F238E27FC236}">
                <a16:creationId xmlns:a16="http://schemas.microsoft.com/office/drawing/2014/main" id="{6C7334D6-33DA-CF48-BAFF-2766369D4A7E}"/>
              </a:ext>
            </a:extLst>
          </p:cNvPr>
          <p:cNvGrpSpPr/>
          <p:nvPr/>
        </p:nvGrpSpPr>
        <p:grpSpPr>
          <a:xfrm>
            <a:off x="4523718" y="2742056"/>
            <a:ext cx="224640" cy="186840"/>
            <a:chOff x="4523718" y="2742056"/>
            <a:chExt cx="22464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8" name="Pennanteckning 1357">
                  <a:extLst>
                    <a:ext uri="{FF2B5EF4-FFF2-40B4-BE49-F238E27FC236}">
                      <a16:creationId xmlns:a16="http://schemas.microsoft.com/office/drawing/2014/main" id="{3D08489A-9402-B169-53D8-EEF18405AFDF}"/>
                    </a:ext>
                  </a:extLst>
                </p14:cNvPr>
                <p14:cNvContentPartPr/>
                <p14:nvPr/>
              </p14:nvContentPartPr>
              <p14:xfrm>
                <a:off x="4533078" y="2870936"/>
                <a:ext cx="7200" cy="57960"/>
              </p14:xfrm>
            </p:contentPart>
          </mc:Choice>
          <mc:Fallback>
            <p:pic>
              <p:nvPicPr>
                <p:cNvPr id="1358" name="Pennanteckning 1357">
                  <a:extLst>
                    <a:ext uri="{FF2B5EF4-FFF2-40B4-BE49-F238E27FC236}">
                      <a16:creationId xmlns:a16="http://schemas.microsoft.com/office/drawing/2014/main" id="{3D08489A-9402-B169-53D8-EEF18405AFD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17598" y="2855816"/>
                  <a:ext cx="37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9" name="Pennanteckning 1358">
                  <a:extLst>
                    <a:ext uri="{FF2B5EF4-FFF2-40B4-BE49-F238E27FC236}">
                      <a16:creationId xmlns:a16="http://schemas.microsoft.com/office/drawing/2014/main" id="{103AB5E1-1886-B5DB-266C-419717A9AD05}"/>
                    </a:ext>
                  </a:extLst>
                </p14:cNvPr>
                <p14:cNvContentPartPr/>
                <p14:nvPr/>
              </p14:nvContentPartPr>
              <p14:xfrm>
                <a:off x="4523718" y="2742056"/>
                <a:ext cx="224640" cy="178560"/>
              </p14:xfrm>
            </p:contentPart>
          </mc:Choice>
          <mc:Fallback>
            <p:pic>
              <p:nvPicPr>
                <p:cNvPr id="1359" name="Pennanteckning 1358">
                  <a:extLst>
                    <a:ext uri="{FF2B5EF4-FFF2-40B4-BE49-F238E27FC236}">
                      <a16:creationId xmlns:a16="http://schemas.microsoft.com/office/drawing/2014/main" id="{103AB5E1-1886-B5DB-266C-419717A9AD0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08598" y="2726936"/>
                  <a:ext cx="2552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8" name="Grupp 1807">
            <a:extLst>
              <a:ext uri="{FF2B5EF4-FFF2-40B4-BE49-F238E27FC236}">
                <a16:creationId xmlns:a16="http://schemas.microsoft.com/office/drawing/2014/main" id="{C77E7D0B-DA81-7CFC-0E74-C9DF5715C422}"/>
              </a:ext>
            </a:extLst>
          </p:cNvPr>
          <p:cNvGrpSpPr/>
          <p:nvPr/>
        </p:nvGrpSpPr>
        <p:grpSpPr>
          <a:xfrm>
            <a:off x="4368198" y="2178296"/>
            <a:ext cx="3408120" cy="873000"/>
            <a:chOff x="4368198" y="2178296"/>
            <a:chExt cx="3408120" cy="873000"/>
          </a:xfrm>
        </p:grpSpPr>
        <p:grpSp>
          <p:nvGrpSpPr>
            <p:cNvPr id="1347" name="Grupp 1346">
              <a:extLst>
                <a:ext uri="{FF2B5EF4-FFF2-40B4-BE49-F238E27FC236}">
                  <a16:creationId xmlns:a16="http://schemas.microsoft.com/office/drawing/2014/main" id="{D0DC39B6-68AD-F7C2-A0FE-AE623EA60EAC}"/>
                </a:ext>
              </a:extLst>
            </p:cNvPr>
            <p:cNvGrpSpPr/>
            <p:nvPr/>
          </p:nvGrpSpPr>
          <p:grpSpPr>
            <a:xfrm>
              <a:off x="4368198" y="2321216"/>
              <a:ext cx="920880" cy="234360"/>
              <a:chOff x="4368198" y="2321216"/>
              <a:chExt cx="920880" cy="234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333" name="Pennanteckning 1332">
                    <a:extLst>
                      <a:ext uri="{FF2B5EF4-FFF2-40B4-BE49-F238E27FC236}">
                        <a16:creationId xmlns:a16="http://schemas.microsoft.com/office/drawing/2014/main" id="{381D853F-DC1F-B350-D0EA-47B908489D84}"/>
                      </a:ext>
                    </a:extLst>
                  </p14:cNvPr>
                  <p14:cNvContentPartPr/>
                  <p14:nvPr/>
                </p14:nvContentPartPr>
                <p14:xfrm>
                  <a:off x="4368198" y="2359016"/>
                  <a:ext cx="38160" cy="49680"/>
                </p14:xfrm>
              </p:contentPart>
            </mc:Choice>
            <mc:Fallback>
              <p:pic>
                <p:nvPicPr>
                  <p:cNvPr id="1333" name="Pennanteckning 1332">
                    <a:extLst>
                      <a:ext uri="{FF2B5EF4-FFF2-40B4-BE49-F238E27FC236}">
                        <a16:creationId xmlns:a16="http://schemas.microsoft.com/office/drawing/2014/main" id="{381D853F-DC1F-B350-D0EA-47B908489D84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4352718" y="2343536"/>
                    <a:ext cx="684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1334" name="Pennanteckning 1333">
                    <a:extLst>
                      <a:ext uri="{FF2B5EF4-FFF2-40B4-BE49-F238E27FC236}">
                        <a16:creationId xmlns:a16="http://schemas.microsoft.com/office/drawing/2014/main" id="{3CD4BF25-9EDA-8F8F-382F-0E7A200D404D}"/>
                      </a:ext>
                    </a:extLst>
                  </p14:cNvPr>
                  <p14:cNvContentPartPr/>
                  <p14:nvPr/>
                </p14:nvContentPartPr>
                <p14:xfrm>
                  <a:off x="4566558" y="2321216"/>
                  <a:ext cx="166680" cy="234360"/>
                </p14:xfrm>
              </p:contentPart>
            </mc:Choice>
            <mc:Fallback>
              <p:pic>
                <p:nvPicPr>
                  <p:cNvPr id="1334" name="Pennanteckning 1333">
                    <a:extLst>
                      <a:ext uri="{FF2B5EF4-FFF2-40B4-BE49-F238E27FC236}">
                        <a16:creationId xmlns:a16="http://schemas.microsoft.com/office/drawing/2014/main" id="{3CD4BF25-9EDA-8F8F-382F-0E7A200D404D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4551078" y="2306096"/>
                    <a:ext cx="19728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1335" name="Pennanteckning 1334">
                    <a:extLst>
                      <a:ext uri="{FF2B5EF4-FFF2-40B4-BE49-F238E27FC236}">
                        <a16:creationId xmlns:a16="http://schemas.microsoft.com/office/drawing/2014/main" id="{6958B65F-A0BB-5B76-0A48-78C32ECE5B6B}"/>
                      </a:ext>
                    </a:extLst>
                  </p14:cNvPr>
                  <p14:cNvContentPartPr/>
                  <p14:nvPr/>
                </p14:nvContentPartPr>
                <p14:xfrm>
                  <a:off x="4796598" y="2447576"/>
                  <a:ext cx="44640" cy="55080"/>
                </p14:xfrm>
              </p:contentPart>
            </mc:Choice>
            <mc:Fallback>
              <p:pic>
                <p:nvPicPr>
                  <p:cNvPr id="1335" name="Pennanteckning 1334">
                    <a:extLst>
                      <a:ext uri="{FF2B5EF4-FFF2-40B4-BE49-F238E27FC236}">
                        <a16:creationId xmlns:a16="http://schemas.microsoft.com/office/drawing/2014/main" id="{6958B65F-A0BB-5B76-0A48-78C32ECE5B6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4781118" y="2432456"/>
                    <a:ext cx="7524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1336" name="Pennanteckning 1335">
                    <a:extLst>
                      <a:ext uri="{FF2B5EF4-FFF2-40B4-BE49-F238E27FC236}">
                        <a16:creationId xmlns:a16="http://schemas.microsoft.com/office/drawing/2014/main" id="{2B6D0305-3551-928E-D89C-65FEE7292D21}"/>
                      </a:ext>
                    </a:extLst>
                  </p14:cNvPr>
                  <p14:cNvContentPartPr/>
                  <p14:nvPr/>
                </p14:nvContentPartPr>
                <p14:xfrm>
                  <a:off x="4920438" y="2410136"/>
                  <a:ext cx="88920" cy="97200"/>
                </p14:xfrm>
              </p:contentPart>
            </mc:Choice>
            <mc:Fallback>
              <p:pic>
                <p:nvPicPr>
                  <p:cNvPr id="1336" name="Pennanteckning 1335">
                    <a:extLst>
                      <a:ext uri="{FF2B5EF4-FFF2-40B4-BE49-F238E27FC236}">
                        <a16:creationId xmlns:a16="http://schemas.microsoft.com/office/drawing/2014/main" id="{2B6D0305-3551-928E-D89C-65FEE7292D21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4904958" y="2394656"/>
                    <a:ext cx="1195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1337" name="Pennanteckning 1336">
                    <a:extLst>
                      <a:ext uri="{FF2B5EF4-FFF2-40B4-BE49-F238E27FC236}">
                        <a16:creationId xmlns:a16="http://schemas.microsoft.com/office/drawing/2014/main" id="{EB58CD76-E712-8863-A4DE-6BC9775FB59A}"/>
                      </a:ext>
                    </a:extLst>
                  </p14:cNvPr>
                  <p14:cNvContentPartPr/>
                  <p14:nvPr/>
                </p14:nvContentPartPr>
                <p14:xfrm>
                  <a:off x="5083878" y="2414096"/>
                  <a:ext cx="132480" cy="54720"/>
                </p14:xfrm>
              </p:contentPart>
            </mc:Choice>
            <mc:Fallback>
              <p:pic>
                <p:nvPicPr>
                  <p:cNvPr id="1337" name="Pennanteckning 1336">
                    <a:extLst>
                      <a:ext uri="{FF2B5EF4-FFF2-40B4-BE49-F238E27FC236}">
                        <a16:creationId xmlns:a16="http://schemas.microsoft.com/office/drawing/2014/main" id="{EB58CD76-E712-8863-A4DE-6BC9775FB59A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068398" y="2398976"/>
                    <a:ext cx="1627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1338" name="Pennanteckning 1337">
                    <a:extLst>
                      <a:ext uri="{FF2B5EF4-FFF2-40B4-BE49-F238E27FC236}">
                        <a16:creationId xmlns:a16="http://schemas.microsoft.com/office/drawing/2014/main" id="{B2548C71-B525-DC60-5ACE-FF3E0D716690}"/>
                      </a:ext>
                    </a:extLst>
                  </p14:cNvPr>
                  <p14:cNvContentPartPr/>
                  <p14:nvPr/>
                </p14:nvContentPartPr>
                <p14:xfrm>
                  <a:off x="5281878" y="2321216"/>
                  <a:ext cx="7200" cy="169200"/>
                </p14:xfrm>
              </p:contentPart>
            </mc:Choice>
            <mc:Fallback>
              <p:pic>
                <p:nvPicPr>
                  <p:cNvPr id="1338" name="Pennanteckning 1337">
                    <a:extLst>
                      <a:ext uri="{FF2B5EF4-FFF2-40B4-BE49-F238E27FC236}">
                        <a16:creationId xmlns:a16="http://schemas.microsoft.com/office/drawing/2014/main" id="{B2548C71-B525-DC60-5ACE-FF3E0D716690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266398" y="2306096"/>
                    <a:ext cx="37440" cy="199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6" name="Grupp 1345">
              <a:extLst>
                <a:ext uri="{FF2B5EF4-FFF2-40B4-BE49-F238E27FC236}">
                  <a16:creationId xmlns:a16="http://schemas.microsoft.com/office/drawing/2014/main" id="{31D42DD0-54E9-AFF7-04F2-39888428EA31}"/>
                </a:ext>
              </a:extLst>
            </p:cNvPr>
            <p:cNvGrpSpPr/>
            <p:nvPr/>
          </p:nvGrpSpPr>
          <p:grpSpPr>
            <a:xfrm>
              <a:off x="5499318" y="2243456"/>
              <a:ext cx="1181880" cy="351720"/>
              <a:chOff x="5499318" y="2243456"/>
              <a:chExt cx="1181880" cy="35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1339" name="Pennanteckning 1338">
                    <a:extLst>
                      <a:ext uri="{FF2B5EF4-FFF2-40B4-BE49-F238E27FC236}">
                        <a16:creationId xmlns:a16="http://schemas.microsoft.com/office/drawing/2014/main" id="{3505E0B0-F11C-1DEB-F648-BDD05C96169D}"/>
                      </a:ext>
                    </a:extLst>
                  </p14:cNvPr>
                  <p14:cNvContentPartPr/>
                  <p14:nvPr/>
                </p14:nvContentPartPr>
                <p14:xfrm>
                  <a:off x="5499318" y="2344976"/>
                  <a:ext cx="273960" cy="123840"/>
                </p14:xfrm>
              </p:contentPart>
            </mc:Choice>
            <mc:Fallback>
              <p:pic>
                <p:nvPicPr>
                  <p:cNvPr id="1339" name="Pennanteckning 1338">
                    <a:extLst>
                      <a:ext uri="{FF2B5EF4-FFF2-40B4-BE49-F238E27FC236}">
                        <a16:creationId xmlns:a16="http://schemas.microsoft.com/office/drawing/2014/main" id="{3505E0B0-F11C-1DEB-F648-BDD05C96169D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484198" y="2329856"/>
                    <a:ext cx="30456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1340" name="Pennanteckning 1339">
                    <a:extLst>
                      <a:ext uri="{FF2B5EF4-FFF2-40B4-BE49-F238E27FC236}">
                        <a16:creationId xmlns:a16="http://schemas.microsoft.com/office/drawing/2014/main" id="{A213D7F3-2CBD-6ED9-C526-F85496DB1D47}"/>
                      </a:ext>
                    </a:extLst>
                  </p14:cNvPr>
                  <p14:cNvContentPartPr/>
                  <p14:nvPr/>
                </p14:nvContentPartPr>
                <p14:xfrm>
                  <a:off x="5821518" y="2343896"/>
                  <a:ext cx="91440" cy="87480"/>
                </p14:xfrm>
              </p:contentPart>
            </mc:Choice>
            <mc:Fallback>
              <p:pic>
                <p:nvPicPr>
                  <p:cNvPr id="1340" name="Pennanteckning 1339">
                    <a:extLst>
                      <a:ext uri="{FF2B5EF4-FFF2-40B4-BE49-F238E27FC236}">
                        <a16:creationId xmlns:a16="http://schemas.microsoft.com/office/drawing/2014/main" id="{A213D7F3-2CBD-6ED9-C526-F85496DB1D47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806398" y="2328776"/>
                    <a:ext cx="1220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1341" name="Pennanteckning 1340">
                    <a:extLst>
                      <a:ext uri="{FF2B5EF4-FFF2-40B4-BE49-F238E27FC236}">
                        <a16:creationId xmlns:a16="http://schemas.microsoft.com/office/drawing/2014/main" id="{D9190C6D-38FD-59DF-7536-8F5CE8181DB2}"/>
                      </a:ext>
                    </a:extLst>
                  </p14:cNvPr>
                  <p14:cNvContentPartPr/>
                  <p14:nvPr/>
                </p14:nvContentPartPr>
                <p14:xfrm>
                  <a:off x="5947878" y="2346416"/>
                  <a:ext cx="93960" cy="118800"/>
                </p14:xfrm>
              </p:contentPart>
            </mc:Choice>
            <mc:Fallback>
              <p:pic>
                <p:nvPicPr>
                  <p:cNvPr id="1341" name="Pennanteckning 1340">
                    <a:extLst>
                      <a:ext uri="{FF2B5EF4-FFF2-40B4-BE49-F238E27FC236}">
                        <a16:creationId xmlns:a16="http://schemas.microsoft.com/office/drawing/2014/main" id="{D9190C6D-38FD-59DF-7536-8F5CE8181DB2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932758" y="2331296"/>
                    <a:ext cx="12456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1342" name="Pennanteckning 1341">
                    <a:extLst>
                      <a:ext uri="{FF2B5EF4-FFF2-40B4-BE49-F238E27FC236}">
                        <a16:creationId xmlns:a16="http://schemas.microsoft.com/office/drawing/2014/main" id="{DF92FEFA-6E62-38E0-3CAC-451C53950EBF}"/>
                      </a:ext>
                    </a:extLst>
                  </p14:cNvPr>
                  <p14:cNvContentPartPr/>
                  <p14:nvPr/>
                </p14:nvContentPartPr>
                <p14:xfrm>
                  <a:off x="6103398" y="2374136"/>
                  <a:ext cx="90000" cy="221040"/>
                </p14:xfrm>
              </p:contentPart>
            </mc:Choice>
            <mc:Fallback>
              <p:pic>
                <p:nvPicPr>
                  <p:cNvPr id="1342" name="Pennanteckning 1341">
                    <a:extLst>
                      <a:ext uri="{FF2B5EF4-FFF2-40B4-BE49-F238E27FC236}">
                        <a16:creationId xmlns:a16="http://schemas.microsoft.com/office/drawing/2014/main" id="{DF92FEFA-6E62-38E0-3CAC-451C53950EBF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088278" y="2358656"/>
                    <a:ext cx="1206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1343" name="Pennanteckning 1342">
                    <a:extLst>
                      <a:ext uri="{FF2B5EF4-FFF2-40B4-BE49-F238E27FC236}">
                        <a16:creationId xmlns:a16="http://schemas.microsoft.com/office/drawing/2014/main" id="{104454FC-D8E1-F652-2C1E-BF14B39B563C}"/>
                      </a:ext>
                    </a:extLst>
                  </p14:cNvPr>
                  <p14:cNvContentPartPr/>
                  <p14:nvPr/>
                </p14:nvContentPartPr>
                <p14:xfrm>
                  <a:off x="6309318" y="2266136"/>
                  <a:ext cx="12240" cy="168480"/>
                </p14:xfrm>
              </p:contentPart>
            </mc:Choice>
            <mc:Fallback>
              <p:pic>
                <p:nvPicPr>
                  <p:cNvPr id="1343" name="Pennanteckning 1342">
                    <a:extLst>
                      <a:ext uri="{FF2B5EF4-FFF2-40B4-BE49-F238E27FC236}">
                        <a16:creationId xmlns:a16="http://schemas.microsoft.com/office/drawing/2014/main" id="{104454FC-D8E1-F652-2C1E-BF14B39B563C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6293838" y="2250656"/>
                    <a:ext cx="4284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1344" name="Pennanteckning 1343">
                    <a:extLst>
                      <a:ext uri="{FF2B5EF4-FFF2-40B4-BE49-F238E27FC236}">
                        <a16:creationId xmlns:a16="http://schemas.microsoft.com/office/drawing/2014/main" id="{11DFC367-E956-C437-E844-29188ECB7B9B}"/>
                      </a:ext>
                    </a:extLst>
                  </p14:cNvPr>
                  <p14:cNvContentPartPr/>
                  <p14:nvPr/>
                </p14:nvContentPartPr>
                <p14:xfrm>
                  <a:off x="6317598" y="2342096"/>
                  <a:ext cx="119160" cy="51120"/>
                </p14:xfrm>
              </p:contentPart>
            </mc:Choice>
            <mc:Fallback>
              <p:pic>
                <p:nvPicPr>
                  <p:cNvPr id="1344" name="Pennanteckning 1343">
                    <a:extLst>
                      <a:ext uri="{FF2B5EF4-FFF2-40B4-BE49-F238E27FC236}">
                        <a16:creationId xmlns:a16="http://schemas.microsoft.com/office/drawing/2014/main" id="{11DFC367-E956-C437-E844-29188ECB7B9B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302478" y="2326976"/>
                    <a:ext cx="14976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1345" name="Pennanteckning 1344">
                    <a:extLst>
                      <a:ext uri="{FF2B5EF4-FFF2-40B4-BE49-F238E27FC236}">
                        <a16:creationId xmlns:a16="http://schemas.microsoft.com/office/drawing/2014/main" id="{C432C090-E1CF-E0B2-CEEF-E797199D40EC}"/>
                      </a:ext>
                    </a:extLst>
                  </p14:cNvPr>
                  <p14:cNvContentPartPr/>
                  <p14:nvPr/>
                </p14:nvContentPartPr>
                <p14:xfrm>
                  <a:off x="6460878" y="2243456"/>
                  <a:ext cx="220320" cy="151200"/>
                </p14:xfrm>
              </p:contentPart>
            </mc:Choice>
            <mc:Fallback>
              <p:pic>
                <p:nvPicPr>
                  <p:cNvPr id="1345" name="Pennanteckning 1344">
                    <a:extLst>
                      <a:ext uri="{FF2B5EF4-FFF2-40B4-BE49-F238E27FC236}">
                        <a16:creationId xmlns:a16="http://schemas.microsoft.com/office/drawing/2014/main" id="{C432C090-E1CF-E0B2-CEEF-E797199D40EC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6445398" y="2228336"/>
                    <a:ext cx="2509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65" name="Grupp 1364">
              <a:extLst>
                <a:ext uri="{FF2B5EF4-FFF2-40B4-BE49-F238E27FC236}">
                  <a16:creationId xmlns:a16="http://schemas.microsoft.com/office/drawing/2014/main" id="{7C052571-D6B9-CD6B-D142-FB61318A349F}"/>
                </a:ext>
              </a:extLst>
            </p:cNvPr>
            <p:cNvGrpSpPr/>
            <p:nvPr/>
          </p:nvGrpSpPr>
          <p:grpSpPr>
            <a:xfrm>
              <a:off x="6980358" y="2178296"/>
              <a:ext cx="795960" cy="316440"/>
              <a:chOff x="6980358" y="2178296"/>
              <a:chExt cx="795960" cy="316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1348" name="Pennanteckning 1347">
                    <a:extLst>
                      <a:ext uri="{FF2B5EF4-FFF2-40B4-BE49-F238E27FC236}">
                        <a16:creationId xmlns:a16="http://schemas.microsoft.com/office/drawing/2014/main" id="{45582093-CCDE-5159-AADD-CBDB00E5FB5A}"/>
                      </a:ext>
                    </a:extLst>
                  </p14:cNvPr>
                  <p14:cNvContentPartPr/>
                  <p14:nvPr/>
                </p14:nvContentPartPr>
                <p14:xfrm>
                  <a:off x="6980358" y="2178296"/>
                  <a:ext cx="97560" cy="316440"/>
                </p14:xfrm>
              </p:contentPart>
            </mc:Choice>
            <mc:Fallback>
              <p:pic>
                <p:nvPicPr>
                  <p:cNvPr id="1348" name="Pennanteckning 1347">
                    <a:extLst>
                      <a:ext uri="{FF2B5EF4-FFF2-40B4-BE49-F238E27FC236}">
                        <a16:creationId xmlns:a16="http://schemas.microsoft.com/office/drawing/2014/main" id="{45582093-CCDE-5159-AADD-CBDB00E5FB5A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965238" y="2162816"/>
                    <a:ext cx="1278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1349" name="Pennanteckning 1348">
                    <a:extLst>
                      <a:ext uri="{FF2B5EF4-FFF2-40B4-BE49-F238E27FC236}">
                        <a16:creationId xmlns:a16="http://schemas.microsoft.com/office/drawing/2014/main" id="{63836109-F4BB-8010-4230-56DB3E0E4D2A}"/>
                      </a:ext>
                    </a:extLst>
                  </p14:cNvPr>
                  <p14:cNvContentPartPr/>
                  <p14:nvPr/>
                </p14:nvContentPartPr>
                <p14:xfrm>
                  <a:off x="7104918" y="2333456"/>
                  <a:ext cx="63000" cy="5760"/>
                </p14:xfrm>
              </p:contentPart>
            </mc:Choice>
            <mc:Fallback>
              <p:pic>
                <p:nvPicPr>
                  <p:cNvPr id="1349" name="Pennanteckning 1348">
                    <a:extLst>
                      <a:ext uri="{FF2B5EF4-FFF2-40B4-BE49-F238E27FC236}">
                        <a16:creationId xmlns:a16="http://schemas.microsoft.com/office/drawing/2014/main" id="{63836109-F4BB-8010-4230-56DB3E0E4D2A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7089798" y="2317976"/>
                    <a:ext cx="9360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1350" name="Pennanteckning 1349">
                    <a:extLst>
                      <a:ext uri="{FF2B5EF4-FFF2-40B4-BE49-F238E27FC236}">
                        <a16:creationId xmlns:a16="http://schemas.microsoft.com/office/drawing/2014/main" id="{E645A138-60C0-C0C5-2C65-1D2E22AE07F8}"/>
                      </a:ext>
                    </a:extLst>
                  </p14:cNvPr>
                  <p14:cNvContentPartPr/>
                  <p14:nvPr/>
                </p14:nvContentPartPr>
                <p14:xfrm>
                  <a:off x="7198878" y="2344616"/>
                  <a:ext cx="18720" cy="56160"/>
                </p14:xfrm>
              </p:contentPart>
            </mc:Choice>
            <mc:Fallback>
              <p:pic>
                <p:nvPicPr>
                  <p:cNvPr id="1350" name="Pennanteckning 1349">
                    <a:extLst>
                      <a:ext uri="{FF2B5EF4-FFF2-40B4-BE49-F238E27FC236}">
                        <a16:creationId xmlns:a16="http://schemas.microsoft.com/office/drawing/2014/main" id="{E645A138-60C0-C0C5-2C65-1D2E22AE07F8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7183398" y="2329496"/>
                    <a:ext cx="493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1351" name="Pennanteckning 1350">
                    <a:extLst>
                      <a:ext uri="{FF2B5EF4-FFF2-40B4-BE49-F238E27FC236}">
                        <a16:creationId xmlns:a16="http://schemas.microsoft.com/office/drawing/2014/main" id="{E19D067A-27FF-6327-1F2D-9DAA18FEBF92}"/>
                      </a:ext>
                    </a:extLst>
                  </p14:cNvPr>
                  <p14:cNvContentPartPr/>
                  <p14:nvPr/>
                </p14:nvContentPartPr>
                <p14:xfrm>
                  <a:off x="7181958" y="2214656"/>
                  <a:ext cx="2880" cy="4680"/>
                </p14:xfrm>
              </p:contentPart>
            </mc:Choice>
            <mc:Fallback>
              <p:pic>
                <p:nvPicPr>
                  <p:cNvPr id="1351" name="Pennanteckning 1350">
                    <a:extLst>
                      <a:ext uri="{FF2B5EF4-FFF2-40B4-BE49-F238E27FC236}">
                        <a16:creationId xmlns:a16="http://schemas.microsoft.com/office/drawing/2014/main" id="{E19D067A-27FF-6327-1F2D-9DAA18FEBF92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166478" y="2199536"/>
                    <a:ext cx="3348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1354" name="Pennanteckning 1353">
                    <a:extLst>
                      <a:ext uri="{FF2B5EF4-FFF2-40B4-BE49-F238E27FC236}">
                        <a16:creationId xmlns:a16="http://schemas.microsoft.com/office/drawing/2014/main" id="{DEBEFEEC-A478-B38D-C9EA-C45FD1E74BB8}"/>
                      </a:ext>
                    </a:extLst>
                  </p14:cNvPr>
                  <p14:cNvContentPartPr/>
                  <p14:nvPr/>
                </p14:nvContentPartPr>
                <p14:xfrm>
                  <a:off x="6992958" y="2340656"/>
                  <a:ext cx="101520" cy="43200"/>
                </p14:xfrm>
              </p:contentPart>
            </mc:Choice>
            <mc:Fallback>
              <p:pic>
                <p:nvPicPr>
                  <p:cNvPr id="1354" name="Pennanteckning 1353">
                    <a:extLst>
                      <a:ext uri="{FF2B5EF4-FFF2-40B4-BE49-F238E27FC236}">
                        <a16:creationId xmlns:a16="http://schemas.microsoft.com/office/drawing/2014/main" id="{DEBEFEEC-A478-B38D-C9EA-C45FD1E74BB8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6977478" y="2325176"/>
                    <a:ext cx="1321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1355" name="Pennanteckning 1354">
                    <a:extLst>
                      <a:ext uri="{FF2B5EF4-FFF2-40B4-BE49-F238E27FC236}">
                        <a16:creationId xmlns:a16="http://schemas.microsoft.com/office/drawing/2014/main" id="{398B1CEC-094F-62E5-4873-0840F692C5F7}"/>
                      </a:ext>
                    </a:extLst>
                  </p14:cNvPr>
                  <p14:cNvContentPartPr/>
                  <p14:nvPr/>
                </p14:nvContentPartPr>
                <p14:xfrm>
                  <a:off x="7285638" y="2307896"/>
                  <a:ext cx="124920" cy="104040"/>
                </p14:xfrm>
              </p:contentPart>
            </mc:Choice>
            <mc:Fallback>
              <p:pic>
                <p:nvPicPr>
                  <p:cNvPr id="1355" name="Pennanteckning 1354">
                    <a:extLst>
                      <a:ext uri="{FF2B5EF4-FFF2-40B4-BE49-F238E27FC236}">
                        <a16:creationId xmlns:a16="http://schemas.microsoft.com/office/drawing/2014/main" id="{398B1CEC-094F-62E5-4873-0840F692C5F7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7270518" y="2292776"/>
                    <a:ext cx="1555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1356" name="Pennanteckning 1355">
                    <a:extLst>
                      <a:ext uri="{FF2B5EF4-FFF2-40B4-BE49-F238E27FC236}">
                        <a16:creationId xmlns:a16="http://schemas.microsoft.com/office/drawing/2014/main" id="{9856CE8C-4B85-872B-AD8E-F70E3755DA3B}"/>
                      </a:ext>
                    </a:extLst>
                  </p14:cNvPr>
                  <p14:cNvContentPartPr/>
                  <p14:nvPr/>
                </p14:nvContentPartPr>
                <p14:xfrm>
                  <a:off x="7466718" y="2206016"/>
                  <a:ext cx="30960" cy="193680"/>
                </p14:xfrm>
              </p:contentPart>
            </mc:Choice>
            <mc:Fallback>
              <p:pic>
                <p:nvPicPr>
                  <p:cNvPr id="1356" name="Pennanteckning 1355">
                    <a:extLst>
                      <a:ext uri="{FF2B5EF4-FFF2-40B4-BE49-F238E27FC236}">
                        <a16:creationId xmlns:a16="http://schemas.microsoft.com/office/drawing/2014/main" id="{9856CE8C-4B85-872B-AD8E-F70E3755DA3B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7451598" y="2190536"/>
                    <a:ext cx="6156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1357" name="Pennanteckning 1356">
                    <a:extLst>
                      <a:ext uri="{FF2B5EF4-FFF2-40B4-BE49-F238E27FC236}">
                        <a16:creationId xmlns:a16="http://schemas.microsoft.com/office/drawing/2014/main" id="{98F25BD9-DD74-A74E-FE7C-82635BD86C6A}"/>
                      </a:ext>
                    </a:extLst>
                  </p14:cNvPr>
                  <p14:cNvContentPartPr/>
                  <p14:nvPr/>
                </p14:nvContentPartPr>
                <p14:xfrm>
                  <a:off x="7555998" y="2227976"/>
                  <a:ext cx="220320" cy="164880"/>
                </p14:xfrm>
              </p:contentPart>
            </mc:Choice>
            <mc:Fallback>
              <p:pic>
                <p:nvPicPr>
                  <p:cNvPr id="1357" name="Pennanteckning 1356">
                    <a:extLst>
                      <a:ext uri="{FF2B5EF4-FFF2-40B4-BE49-F238E27FC236}">
                        <a16:creationId xmlns:a16="http://schemas.microsoft.com/office/drawing/2014/main" id="{98F25BD9-DD74-A74E-FE7C-82635BD86C6A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7540878" y="2212856"/>
                    <a:ext cx="25092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63" name="Grupp 1362">
              <a:extLst>
                <a:ext uri="{FF2B5EF4-FFF2-40B4-BE49-F238E27FC236}">
                  <a16:creationId xmlns:a16="http://schemas.microsoft.com/office/drawing/2014/main" id="{0FF196F9-A3A9-7B61-504E-D34602782AFD}"/>
                </a:ext>
              </a:extLst>
            </p:cNvPr>
            <p:cNvGrpSpPr/>
            <p:nvPr/>
          </p:nvGrpSpPr>
          <p:grpSpPr>
            <a:xfrm>
              <a:off x="5048238" y="2761496"/>
              <a:ext cx="661680" cy="289800"/>
              <a:chOff x="5048238" y="2761496"/>
              <a:chExt cx="661680" cy="289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1360" name="Pennanteckning 1359">
                    <a:extLst>
                      <a:ext uri="{FF2B5EF4-FFF2-40B4-BE49-F238E27FC236}">
                        <a16:creationId xmlns:a16="http://schemas.microsoft.com/office/drawing/2014/main" id="{18E68522-64E6-2E80-0F34-0E0714EA2F23}"/>
                      </a:ext>
                    </a:extLst>
                  </p14:cNvPr>
                  <p14:cNvContentPartPr/>
                  <p14:nvPr/>
                </p14:nvContentPartPr>
                <p14:xfrm>
                  <a:off x="5048238" y="2800016"/>
                  <a:ext cx="123480" cy="110880"/>
                </p14:xfrm>
              </p:contentPart>
            </mc:Choice>
            <mc:Fallback>
              <p:pic>
                <p:nvPicPr>
                  <p:cNvPr id="1360" name="Pennanteckning 1359">
                    <a:extLst>
                      <a:ext uri="{FF2B5EF4-FFF2-40B4-BE49-F238E27FC236}">
                        <a16:creationId xmlns:a16="http://schemas.microsoft.com/office/drawing/2014/main" id="{18E68522-64E6-2E80-0F34-0E0714EA2F23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5033118" y="2784536"/>
                    <a:ext cx="15372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1361" name="Pennanteckning 1360">
                    <a:extLst>
                      <a:ext uri="{FF2B5EF4-FFF2-40B4-BE49-F238E27FC236}">
                        <a16:creationId xmlns:a16="http://schemas.microsoft.com/office/drawing/2014/main" id="{DDB875B4-EDA2-C737-F49C-8848893F6C85}"/>
                      </a:ext>
                    </a:extLst>
                  </p14:cNvPr>
                  <p14:cNvContentPartPr/>
                  <p14:nvPr/>
                </p14:nvContentPartPr>
                <p14:xfrm>
                  <a:off x="5231478" y="2815856"/>
                  <a:ext cx="116640" cy="235440"/>
                </p14:xfrm>
              </p:contentPart>
            </mc:Choice>
            <mc:Fallback>
              <p:pic>
                <p:nvPicPr>
                  <p:cNvPr id="1361" name="Pennanteckning 1360">
                    <a:extLst>
                      <a:ext uri="{FF2B5EF4-FFF2-40B4-BE49-F238E27FC236}">
                        <a16:creationId xmlns:a16="http://schemas.microsoft.com/office/drawing/2014/main" id="{DDB875B4-EDA2-C737-F49C-8848893F6C85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5216358" y="2800376"/>
                    <a:ext cx="14724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1362" name="Pennanteckning 1361">
                    <a:extLst>
                      <a:ext uri="{FF2B5EF4-FFF2-40B4-BE49-F238E27FC236}">
                        <a16:creationId xmlns:a16="http://schemas.microsoft.com/office/drawing/2014/main" id="{B42310A1-A087-2DE0-5CF7-D11FAAE3CDA5}"/>
                      </a:ext>
                    </a:extLst>
                  </p14:cNvPr>
                  <p14:cNvContentPartPr/>
                  <p14:nvPr/>
                </p14:nvContentPartPr>
                <p14:xfrm>
                  <a:off x="5418318" y="2761496"/>
                  <a:ext cx="291600" cy="147600"/>
                </p14:xfrm>
              </p:contentPart>
            </mc:Choice>
            <mc:Fallback>
              <p:pic>
                <p:nvPicPr>
                  <p:cNvPr id="1362" name="Pennanteckning 1361">
                    <a:extLst>
                      <a:ext uri="{FF2B5EF4-FFF2-40B4-BE49-F238E27FC236}">
                        <a16:creationId xmlns:a16="http://schemas.microsoft.com/office/drawing/2014/main" id="{B42310A1-A087-2DE0-5CF7-D11FAAE3CDA5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5402838" y="2746016"/>
                    <a:ext cx="32184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98" name="Grupp 1397">
            <a:extLst>
              <a:ext uri="{FF2B5EF4-FFF2-40B4-BE49-F238E27FC236}">
                <a16:creationId xmlns:a16="http://schemas.microsoft.com/office/drawing/2014/main" id="{CDB4136A-D572-767B-45FD-45DA6E44C989}"/>
              </a:ext>
            </a:extLst>
          </p:cNvPr>
          <p:cNvGrpSpPr/>
          <p:nvPr/>
        </p:nvGrpSpPr>
        <p:grpSpPr>
          <a:xfrm>
            <a:off x="4694358" y="2947256"/>
            <a:ext cx="3252960" cy="864000"/>
            <a:chOff x="4694358" y="2947256"/>
            <a:chExt cx="325296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366" name="Pennanteckning 1365">
                  <a:extLst>
                    <a:ext uri="{FF2B5EF4-FFF2-40B4-BE49-F238E27FC236}">
                      <a16:creationId xmlns:a16="http://schemas.microsoft.com/office/drawing/2014/main" id="{CDE1BB41-CD78-999C-CE81-501D8BBE9D6B}"/>
                    </a:ext>
                  </a:extLst>
                </p14:cNvPr>
                <p14:cNvContentPartPr/>
                <p14:nvPr/>
              </p14:nvContentPartPr>
              <p14:xfrm>
                <a:off x="4694358" y="3237416"/>
                <a:ext cx="286560" cy="127080"/>
              </p14:xfrm>
            </p:contentPart>
          </mc:Choice>
          <mc:Fallback>
            <p:pic>
              <p:nvPicPr>
                <p:cNvPr id="1366" name="Pennanteckning 1365">
                  <a:extLst>
                    <a:ext uri="{FF2B5EF4-FFF2-40B4-BE49-F238E27FC236}">
                      <a16:creationId xmlns:a16="http://schemas.microsoft.com/office/drawing/2014/main" id="{CDE1BB41-CD78-999C-CE81-501D8BBE9D6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79238" y="3222296"/>
                  <a:ext cx="317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367" name="Pennanteckning 1366">
                  <a:extLst>
                    <a:ext uri="{FF2B5EF4-FFF2-40B4-BE49-F238E27FC236}">
                      <a16:creationId xmlns:a16="http://schemas.microsoft.com/office/drawing/2014/main" id="{33550213-1507-AAD4-78C1-D576EEDEA90A}"/>
                    </a:ext>
                  </a:extLst>
                </p14:cNvPr>
                <p14:cNvContentPartPr/>
                <p14:nvPr/>
              </p14:nvContentPartPr>
              <p14:xfrm>
                <a:off x="5181438" y="3159656"/>
                <a:ext cx="310680" cy="114840"/>
              </p14:xfrm>
            </p:contentPart>
          </mc:Choice>
          <mc:Fallback>
            <p:pic>
              <p:nvPicPr>
                <p:cNvPr id="1367" name="Pennanteckning 1366">
                  <a:extLst>
                    <a:ext uri="{FF2B5EF4-FFF2-40B4-BE49-F238E27FC236}">
                      <a16:creationId xmlns:a16="http://schemas.microsoft.com/office/drawing/2014/main" id="{33550213-1507-AAD4-78C1-D576EEDEA90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166318" y="3144536"/>
                  <a:ext cx="341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368" name="Pennanteckning 1367">
                  <a:extLst>
                    <a:ext uri="{FF2B5EF4-FFF2-40B4-BE49-F238E27FC236}">
                      <a16:creationId xmlns:a16="http://schemas.microsoft.com/office/drawing/2014/main" id="{DE540853-0861-CD97-8AC8-DF68A42905DC}"/>
                    </a:ext>
                  </a:extLst>
                </p14:cNvPr>
                <p14:cNvContentPartPr/>
                <p14:nvPr/>
              </p14:nvContentPartPr>
              <p14:xfrm>
                <a:off x="5504358" y="3138056"/>
                <a:ext cx="187920" cy="79920"/>
              </p14:xfrm>
            </p:contentPart>
          </mc:Choice>
          <mc:Fallback>
            <p:pic>
              <p:nvPicPr>
                <p:cNvPr id="1368" name="Pennanteckning 1367">
                  <a:extLst>
                    <a:ext uri="{FF2B5EF4-FFF2-40B4-BE49-F238E27FC236}">
                      <a16:creationId xmlns:a16="http://schemas.microsoft.com/office/drawing/2014/main" id="{DE540853-0861-CD97-8AC8-DF68A42905D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489238" y="3122576"/>
                  <a:ext cx="218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369" name="Pennanteckning 1368">
                  <a:extLst>
                    <a:ext uri="{FF2B5EF4-FFF2-40B4-BE49-F238E27FC236}">
                      <a16:creationId xmlns:a16="http://schemas.microsoft.com/office/drawing/2014/main" id="{0DAE5B97-5C19-68C6-891E-8802BD7D0C13}"/>
                    </a:ext>
                  </a:extLst>
                </p14:cNvPr>
                <p14:cNvContentPartPr/>
                <p14:nvPr/>
              </p14:nvContentPartPr>
              <p14:xfrm>
                <a:off x="5727918" y="3124376"/>
                <a:ext cx="107640" cy="117360"/>
              </p14:xfrm>
            </p:contentPart>
          </mc:Choice>
          <mc:Fallback>
            <p:pic>
              <p:nvPicPr>
                <p:cNvPr id="1369" name="Pennanteckning 1368">
                  <a:extLst>
                    <a:ext uri="{FF2B5EF4-FFF2-40B4-BE49-F238E27FC236}">
                      <a16:creationId xmlns:a16="http://schemas.microsoft.com/office/drawing/2014/main" id="{0DAE5B97-5C19-68C6-891E-8802BD7D0C1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12438" y="3109256"/>
                  <a:ext cx="137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370" name="Pennanteckning 1369">
                  <a:extLst>
                    <a:ext uri="{FF2B5EF4-FFF2-40B4-BE49-F238E27FC236}">
                      <a16:creationId xmlns:a16="http://schemas.microsoft.com/office/drawing/2014/main" id="{D8A80B65-B1D6-972E-BA37-5351DC3EB737}"/>
                    </a:ext>
                  </a:extLst>
                </p14:cNvPr>
                <p14:cNvContentPartPr/>
                <p14:nvPr/>
              </p14:nvContentPartPr>
              <p14:xfrm>
                <a:off x="5896038" y="3020696"/>
                <a:ext cx="18720" cy="207000"/>
              </p14:xfrm>
            </p:contentPart>
          </mc:Choice>
          <mc:Fallback>
            <p:pic>
              <p:nvPicPr>
                <p:cNvPr id="1370" name="Pennanteckning 1369">
                  <a:extLst>
                    <a:ext uri="{FF2B5EF4-FFF2-40B4-BE49-F238E27FC236}">
                      <a16:creationId xmlns:a16="http://schemas.microsoft.com/office/drawing/2014/main" id="{D8A80B65-B1D6-972E-BA37-5351DC3EB73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880558" y="3005576"/>
                  <a:ext cx="49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371" name="Pennanteckning 1370">
                  <a:extLst>
                    <a:ext uri="{FF2B5EF4-FFF2-40B4-BE49-F238E27FC236}">
                      <a16:creationId xmlns:a16="http://schemas.microsoft.com/office/drawing/2014/main" id="{339004C3-6A66-1CDE-D9C0-F4C95BD656A6}"/>
                    </a:ext>
                  </a:extLst>
                </p14:cNvPr>
                <p14:cNvContentPartPr/>
                <p14:nvPr/>
              </p14:nvContentPartPr>
              <p14:xfrm>
                <a:off x="5877678" y="3134456"/>
                <a:ext cx="96480" cy="16920"/>
              </p14:xfrm>
            </p:contentPart>
          </mc:Choice>
          <mc:Fallback>
            <p:pic>
              <p:nvPicPr>
                <p:cNvPr id="1371" name="Pennanteckning 1370">
                  <a:extLst>
                    <a:ext uri="{FF2B5EF4-FFF2-40B4-BE49-F238E27FC236}">
                      <a16:creationId xmlns:a16="http://schemas.microsoft.com/office/drawing/2014/main" id="{339004C3-6A66-1CDE-D9C0-F4C95BD656A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62198" y="3119336"/>
                  <a:ext cx="127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373" name="Pennanteckning 1372">
                  <a:extLst>
                    <a:ext uri="{FF2B5EF4-FFF2-40B4-BE49-F238E27FC236}">
                      <a16:creationId xmlns:a16="http://schemas.microsoft.com/office/drawing/2014/main" id="{AFFA928C-A1BF-17EB-D242-16DC7E9027D6}"/>
                    </a:ext>
                  </a:extLst>
                </p14:cNvPr>
                <p14:cNvContentPartPr/>
                <p14:nvPr/>
              </p14:nvContentPartPr>
              <p14:xfrm>
                <a:off x="6182238" y="3110696"/>
                <a:ext cx="291600" cy="78480"/>
              </p14:xfrm>
            </p:contentPart>
          </mc:Choice>
          <mc:Fallback>
            <p:pic>
              <p:nvPicPr>
                <p:cNvPr id="1373" name="Pennanteckning 1372">
                  <a:extLst>
                    <a:ext uri="{FF2B5EF4-FFF2-40B4-BE49-F238E27FC236}">
                      <a16:creationId xmlns:a16="http://schemas.microsoft.com/office/drawing/2014/main" id="{AFFA928C-A1BF-17EB-D242-16DC7E9027D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66758" y="3095576"/>
                  <a:ext cx="322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374" name="Pennanteckning 1373">
                  <a:extLst>
                    <a:ext uri="{FF2B5EF4-FFF2-40B4-BE49-F238E27FC236}">
                      <a16:creationId xmlns:a16="http://schemas.microsoft.com/office/drawing/2014/main" id="{5FE09D6A-637E-0BC1-2E12-C14C3DF610E2}"/>
                    </a:ext>
                  </a:extLst>
                </p14:cNvPr>
                <p14:cNvContentPartPr/>
                <p14:nvPr/>
              </p14:nvContentPartPr>
              <p14:xfrm>
                <a:off x="6724038" y="3061016"/>
                <a:ext cx="38880" cy="115920"/>
              </p14:xfrm>
            </p:contentPart>
          </mc:Choice>
          <mc:Fallback>
            <p:pic>
              <p:nvPicPr>
                <p:cNvPr id="1374" name="Pennanteckning 1373">
                  <a:extLst>
                    <a:ext uri="{FF2B5EF4-FFF2-40B4-BE49-F238E27FC236}">
                      <a16:creationId xmlns:a16="http://schemas.microsoft.com/office/drawing/2014/main" id="{5FE09D6A-637E-0BC1-2E12-C14C3DF610E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708918" y="3045536"/>
                  <a:ext cx="69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375" name="Pennanteckning 1374">
                  <a:extLst>
                    <a:ext uri="{FF2B5EF4-FFF2-40B4-BE49-F238E27FC236}">
                      <a16:creationId xmlns:a16="http://schemas.microsoft.com/office/drawing/2014/main" id="{E6D437AA-F552-14B0-D8B4-8E4C87203FDD}"/>
                    </a:ext>
                  </a:extLst>
                </p14:cNvPr>
                <p14:cNvContentPartPr/>
                <p14:nvPr/>
              </p14:nvContentPartPr>
              <p14:xfrm>
                <a:off x="6877398" y="2983976"/>
                <a:ext cx="398520" cy="137520"/>
              </p14:xfrm>
            </p:contentPart>
          </mc:Choice>
          <mc:Fallback>
            <p:pic>
              <p:nvPicPr>
                <p:cNvPr id="1375" name="Pennanteckning 1374">
                  <a:extLst>
                    <a:ext uri="{FF2B5EF4-FFF2-40B4-BE49-F238E27FC236}">
                      <a16:creationId xmlns:a16="http://schemas.microsoft.com/office/drawing/2014/main" id="{E6D437AA-F552-14B0-D8B4-8E4C87203F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862278" y="2968856"/>
                  <a:ext cx="429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376" name="Pennanteckning 1375">
                  <a:extLst>
                    <a:ext uri="{FF2B5EF4-FFF2-40B4-BE49-F238E27FC236}">
                      <a16:creationId xmlns:a16="http://schemas.microsoft.com/office/drawing/2014/main" id="{11D4D9BC-3285-31B1-4A93-8009C1AAF383}"/>
                    </a:ext>
                  </a:extLst>
                </p14:cNvPr>
                <p14:cNvContentPartPr/>
                <p14:nvPr/>
              </p14:nvContentPartPr>
              <p14:xfrm>
                <a:off x="7289958" y="2947256"/>
                <a:ext cx="116640" cy="201240"/>
              </p14:xfrm>
            </p:contentPart>
          </mc:Choice>
          <mc:Fallback>
            <p:pic>
              <p:nvPicPr>
                <p:cNvPr id="1376" name="Pennanteckning 1375">
                  <a:extLst>
                    <a:ext uri="{FF2B5EF4-FFF2-40B4-BE49-F238E27FC236}">
                      <a16:creationId xmlns:a16="http://schemas.microsoft.com/office/drawing/2014/main" id="{11D4D9BC-3285-31B1-4A93-8009C1AAF38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274478" y="2931776"/>
                  <a:ext cx="147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377" name="Pennanteckning 1376">
                  <a:extLst>
                    <a:ext uri="{FF2B5EF4-FFF2-40B4-BE49-F238E27FC236}">
                      <a16:creationId xmlns:a16="http://schemas.microsoft.com/office/drawing/2014/main" id="{2BBF531D-7AA6-DA32-E9C3-5026EEE2AC8F}"/>
                    </a:ext>
                  </a:extLst>
                </p14:cNvPr>
                <p14:cNvContentPartPr/>
                <p14:nvPr/>
              </p14:nvContentPartPr>
              <p14:xfrm>
                <a:off x="4857438" y="3512816"/>
                <a:ext cx="433080" cy="298440"/>
              </p14:xfrm>
            </p:contentPart>
          </mc:Choice>
          <mc:Fallback>
            <p:pic>
              <p:nvPicPr>
                <p:cNvPr id="1377" name="Pennanteckning 1376">
                  <a:extLst>
                    <a:ext uri="{FF2B5EF4-FFF2-40B4-BE49-F238E27FC236}">
                      <a16:creationId xmlns:a16="http://schemas.microsoft.com/office/drawing/2014/main" id="{2BBF531D-7AA6-DA32-E9C3-5026EEE2AC8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842318" y="3497696"/>
                  <a:ext cx="463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381" name="Pennanteckning 1380">
                  <a:extLst>
                    <a:ext uri="{FF2B5EF4-FFF2-40B4-BE49-F238E27FC236}">
                      <a16:creationId xmlns:a16="http://schemas.microsoft.com/office/drawing/2014/main" id="{CA7C8404-F18F-0F49-78DF-0D0B652136F0}"/>
                    </a:ext>
                  </a:extLst>
                </p14:cNvPr>
                <p14:cNvContentPartPr/>
                <p14:nvPr/>
              </p14:nvContentPartPr>
              <p14:xfrm>
                <a:off x="5372958" y="3611456"/>
                <a:ext cx="16920" cy="53640"/>
              </p14:xfrm>
            </p:contentPart>
          </mc:Choice>
          <mc:Fallback>
            <p:pic>
              <p:nvPicPr>
                <p:cNvPr id="1381" name="Pennanteckning 1380">
                  <a:extLst>
                    <a:ext uri="{FF2B5EF4-FFF2-40B4-BE49-F238E27FC236}">
                      <a16:creationId xmlns:a16="http://schemas.microsoft.com/office/drawing/2014/main" id="{CA7C8404-F18F-0F49-78DF-0D0B652136F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357838" y="3596336"/>
                  <a:ext cx="47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382" name="Pennanteckning 1381">
                  <a:extLst>
                    <a:ext uri="{FF2B5EF4-FFF2-40B4-BE49-F238E27FC236}">
                      <a16:creationId xmlns:a16="http://schemas.microsoft.com/office/drawing/2014/main" id="{089CA5B7-BEB3-5B2E-A4F3-10A8863487AC}"/>
                    </a:ext>
                  </a:extLst>
                </p14:cNvPr>
                <p14:cNvContentPartPr/>
                <p14:nvPr/>
              </p14:nvContentPartPr>
              <p14:xfrm>
                <a:off x="5423358" y="3505976"/>
                <a:ext cx="30600" cy="50400"/>
              </p14:xfrm>
            </p:contentPart>
          </mc:Choice>
          <mc:Fallback>
            <p:pic>
              <p:nvPicPr>
                <p:cNvPr id="1382" name="Pennanteckning 1381">
                  <a:extLst>
                    <a:ext uri="{FF2B5EF4-FFF2-40B4-BE49-F238E27FC236}">
                      <a16:creationId xmlns:a16="http://schemas.microsoft.com/office/drawing/2014/main" id="{089CA5B7-BEB3-5B2E-A4F3-10A8863487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07878" y="3490856"/>
                  <a:ext cx="60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383" name="Pennanteckning 1382">
                  <a:extLst>
                    <a:ext uri="{FF2B5EF4-FFF2-40B4-BE49-F238E27FC236}">
                      <a16:creationId xmlns:a16="http://schemas.microsoft.com/office/drawing/2014/main" id="{D5293A79-1C8B-70E1-54E0-21BB5F560A04}"/>
                    </a:ext>
                  </a:extLst>
                </p14:cNvPr>
                <p14:cNvContentPartPr/>
                <p14:nvPr/>
              </p14:nvContentPartPr>
              <p14:xfrm>
                <a:off x="5472678" y="3548816"/>
                <a:ext cx="397080" cy="141840"/>
              </p14:xfrm>
            </p:contentPart>
          </mc:Choice>
          <mc:Fallback>
            <p:pic>
              <p:nvPicPr>
                <p:cNvPr id="1383" name="Pennanteckning 1382">
                  <a:extLst>
                    <a:ext uri="{FF2B5EF4-FFF2-40B4-BE49-F238E27FC236}">
                      <a16:creationId xmlns:a16="http://schemas.microsoft.com/office/drawing/2014/main" id="{D5293A79-1C8B-70E1-54E0-21BB5F560A0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457198" y="3533336"/>
                  <a:ext cx="427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386" name="Pennanteckning 1385">
                  <a:extLst>
                    <a:ext uri="{FF2B5EF4-FFF2-40B4-BE49-F238E27FC236}">
                      <a16:creationId xmlns:a16="http://schemas.microsoft.com/office/drawing/2014/main" id="{3B2FB867-4AAA-3ABB-B95B-498ADA8ED7B8}"/>
                    </a:ext>
                  </a:extLst>
                </p14:cNvPr>
                <p14:cNvContentPartPr/>
                <p14:nvPr/>
              </p14:nvContentPartPr>
              <p14:xfrm>
                <a:off x="6130038" y="3392216"/>
                <a:ext cx="212040" cy="317160"/>
              </p14:xfrm>
            </p:contentPart>
          </mc:Choice>
          <mc:Fallback>
            <p:pic>
              <p:nvPicPr>
                <p:cNvPr id="1386" name="Pennanteckning 1385">
                  <a:extLst>
                    <a:ext uri="{FF2B5EF4-FFF2-40B4-BE49-F238E27FC236}">
                      <a16:creationId xmlns:a16="http://schemas.microsoft.com/office/drawing/2014/main" id="{3B2FB867-4AAA-3ABB-B95B-498ADA8ED7B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114918" y="3377096"/>
                  <a:ext cx="242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387" name="Pennanteckning 1386">
                  <a:extLst>
                    <a:ext uri="{FF2B5EF4-FFF2-40B4-BE49-F238E27FC236}">
                      <a16:creationId xmlns:a16="http://schemas.microsoft.com/office/drawing/2014/main" id="{E51CC1C4-C848-A453-75C7-F60E5343CB3D}"/>
                    </a:ext>
                  </a:extLst>
                </p14:cNvPr>
                <p14:cNvContentPartPr/>
                <p14:nvPr/>
              </p14:nvContentPartPr>
              <p14:xfrm>
                <a:off x="6274038" y="3557096"/>
                <a:ext cx="124920" cy="52920"/>
              </p14:xfrm>
            </p:contentPart>
          </mc:Choice>
          <mc:Fallback>
            <p:pic>
              <p:nvPicPr>
                <p:cNvPr id="1387" name="Pennanteckning 1386">
                  <a:extLst>
                    <a:ext uri="{FF2B5EF4-FFF2-40B4-BE49-F238E27FC236}">
                      <a16:creationId xmlns:a16="http://schemas.microsoft.com/office/drawing/2014/main" id="{E51CC1C4-C848-A453-75C7-F60E5343CB3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58918" y="3541976"/>
                  <a:ext cx="155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390" name="Pennanteckning 1389">
                  <a:extLst>
                    <a:ext uri="{FF2B5EF4-FFF2-40B4-BE49-F238E27FC236}">
                      <a16:creationId xmlns:a16="http://schemas.microsoft.com/office/drawing/2014/main" id="{94B20561-EA05-1D23-E162-1AD5734492A6}"/>
                    </a:ext>
                  </a:extLst>
                </p14:cNvPr>
                <p14:cNvContentPartPr/>
                <p14:nvPr/>
              </p14:nvContentPartPr>
              <p14:xfrm>
                <a:off x="6629718" y="3497696"/>
                <a:ext cx="129960" cy="95760"/>
              </p14:xfrm>
            </p:contentPart>
          </mc:Choice>
          <mc:Fallback>
            <p:pic>
              <p:nvPicPr>
                <p:cNvPr id="1390" name="Pennanteckning 1389">
                  <a:extLst>
                    <a:ext uri="{FF2B5EF4-FFF2-40B4-BE49-F238E27FC236}">
                      <a16:creationId xmlns:a16="http://schemas.microsoft.com/office/drawing/2014/main" id="{94B20561-EA05-1D23-E162-1AD5734492A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14598" y="3482576"/>
                  <a:ext cx="160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391" name="Pennanteckning 1390">
                  <a:extLst>
                    <a:ext uri="{FF2B5EF4-FFF2-40B4-BE49-F238E27FC236}">
                      <a16:creationId xmlns:a16="http://schemas.microsoft.com/office/drawing/2014/main" id="{06AE8BE6-AA1A-C844-580F-E35D6CB8B88B}"/>
                    </a:ext>
                  </a:extLst>
                </p14:cNvPr>
                <p14:cNvContentPartPr/>
                <p14:nvPr/>
              </p14:nvContentPartPr>
              <p14:xfrm>
                <a:off x="6771918" y="3497696"/>
                <a:ext cx="49680" cy="79200"/>
              </p14:xfrm>
            </p:contentPart>
          </mc:Choice>
          <mc:Fallback>
            <p:pic>
              <p:nvPicPr>
                <p:cNvPr id="1391" name="Pennanteckning 1390">
                  <a:extLst>
                    <a:ext uri="{FF2B5EF4-FFF2-40B4-BE49-F238E27FC236}">
                      <a16:creationId xmlns:a16="http://schemas.microsoft.com/office/drawing/2014/main" id="{06AE8BE6-AA1A-C844-580F-E35D6CB8B88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756798" y="3482576"/>
                  <a:ext cx="80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392" name="Pennanteckning 1391">
                  <a:extLst>
                    <a:ext uri="{FF2B5EF4-FFF2-40B4-BE49-F238E27FC236}">
                      <a16:creationId xmlns:a16="http://schemas.microsoft.com/office/drawing/2014/main" id="{69AD2C20-F152-9FB0-5EC4-E0068B046370}"/>
                    </a:ext>
                  </a:extLst>
                </p14:cNvPr>
                <p14:cNvContentPartPr/>
                <p14:nvPr/>
              </p14:nvContentPartPr>
              <p14:xfrm>
                <a:off x="6776238" y="3347936"/>
                <a:ext cx="523440" cy="224640"/>
              </p14:xfrm>
            </p:contentPart>
          </mc:Choice>
          <mc:Fallback>
            <p:pic>
              <p:nvPicPr>
                <p:cNvPr id="1392" name="Pennanteckning 1391">
                  <a:extLst>
                    <a:ext uri="{FF2B5EF4-FFF2-40B4-BE49-F238E27FC236}">
                      <a16:creationId xmlns:a16="http://schemas.microsoft.com/office/drawing/2014/main" id="{69AD2C20-F152-9FB0-5EC4-E0068B04637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60758" y="3332456"/>
                  <a:ext cx="553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393" name="Pennanteckning 1392">
                  <a:extLst>
                    <a:ext uri="{FF2B5EF4-FFF2-40B4-BE49-F238E27FC236}">
                      <a16:creationId xmlns:a16="http://schemas.microsoft.com/office/drawing/2014/main" id="{4BFE33D4-81EC-DEEB-B24F-2DDD963537D2}"/>
                    </a:ext>
                  </a:extLst>
                </p14:cNvPr>
                <p14:cNvContentPartPr/>
                <p14:nvPr/>
              </p14:nvContentPartPr>
              <p14:xfrm>
                <a:off x="7451238" y="3281696"/>
                <a:ext cx="150840" cy="336600"/>
              </p14:xfrm>
            </p:contentPart>
          </mc:Choice>
          <mc:Fallback>
            <p:pic>
              <p:nvPicPr>
                <p:cNvPr id="1393" name="Pennanteckning 1392">
                  <a:extLst>
                    <a:ext uri="{FF2B5EF4-FFF2-40B4-BE49-F238E27FC236}">
                      <a16:creationId xmlns:a16="http://schemas.microsoft.com/office/drawing/2014/main" id="{4BFE33D4-81EC-DEEB-B24F-2DDD963537D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36118" y="3266576"/>
                  <a:ext cx="181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394" name="Pennanteckning 1393">
                  <a:extLst>
                    <a:ext uri="{FF2B5EF4-FFF2-40B4-BE49-F238E27FC236}">
                      <a16:creationId xmlns:a16="http://schemas.microsoft.com/office/drawing/2014/main" id="{4E1E4AEE-BC18-CE0F-A4F3-0AE284E0D3F8}"/>
                    </a:ext>
                  </a:extLst>
                </p14:cNvPr>
                <p14:cNvContentPartPr/>
                <p14:nvPr/>
              </p14:nvContentPartPr>
              <p14:xfrm>
                <a:off x="7602078" y="3348296"/>
                <a:ext cx="19440" cy="8280"/>
              </p14:xfrm>
            </p:contentPart>
          </mc:Choice>
          <mc:Fallback>
            <p:pic>
              <p:nvPicPr>
                <p:cNvPr id="1394" name="Pennanteckning 1393">
                  <a:extLst>
                    <a:ext uri="{FF2B5EF4-FFF2-40B4-BE49-F238E27FC236}">
                      <a16:creationId xmlns:a16="http://schemas.microsoft.com/office/drawing/2014/main" id="{4E1E4AEE-BC18-CE0F-A4F3-0AE284E0D3F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86598" y="3333176"/>
                  <a:ext cx="50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395" name="Pennanteckning 1394">
                  <a:extLst>
                    <a:ext uri="{FF2B5EF4-FFF2-40B4-BE49-F238E27FC236}">
                      <a16:creationId xmlns:a16="http://schemas.microsoft.com/office/drawing/2014/main" id="{1BFB345E-8DF7-C843-1755-218602EC06B4}"/>
                    </a:ext>
                  </a:extLst>
                </p14:cNvPr>
                <p14:cNvContentPartPr/>
                <p14:nvPr/>
              </p14:nvContentPartPr>
              <p14:xfrm>
                <a:off x="7602078" y="3350456"/>
                <a:ext cx="160920" cy="132480"/>
              </p14:xfrm>
            </p:contentPart>
          </mc:Choice>
          <mc:Fallback>
            <p:pic>
              <p:nvPicPr>
                <p:cNvPr id="1395" name="Pennanteckning 1394">
                  <a:extLst>
                    <a:ext uri="{FF2B5EF4-FFF2-40B4-BE49-F238E27FC236}">
                      <a16:creationId xmlns:a16="http://schemas.microsoft.com/office/drawing/2014/main" id="{1BFB345E-8DF7-C843-1755-218602EC06B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586598" y="3335336"/>
                  <a:ext cx="191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396" name="Pennanteckning 1395">
                  <a:extLst>
                    <a:ext uri="{FF2B5EF4-FFF2-40B4-BE49-F238E27FC236}">
                      <a16:creationId xmlns:a16="http://schemas.microsoft.com/office/drawing/2014/main" id="{AB92A456-2AE9-6C34-596D-147CAAA2B748}"/>
                    </a:ext>
                  </a:extLst>
                </p14:cNvPr>
                <p14:cNvContentPartPr/>
                <p14:nvPr/>
              </p14:nvContentPartPr>
              <p14:xfrm>
                <a:off x="7786038" y="3268376"/>
                <a:ext cx="27000" cy="166680"/>
              </p14:xfrm>
            </p:contentPart>
          </mc:Choice>
          <mc:Fallback>
            <p:pic>
              <p:nvPicPr>
                <p:cNvPr id="1396" name="Pennanteckning 1395">
                  <a:extLst>
                    <a:ext uri="{FF2B5EF4-FFF2-40B4-BE49-F238E27FC236}">
                      <a16:creationId xmlns:a16="http://schemas.microsoft.com/office/drawing/2014/main" id="{AB92A456-2AE9-6C34-596D-147CAAA2B74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0918" y="3253256"/>
                  <a:ext cx="57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397" name="Pennanteckning 1396">
                  <a:extLst>
                    <a:ext uri="{FF2B5EF4-FFF2-40B4-BE49-F238E27FC236}">
                      <a16:creationId xmlns:a16="http://schemas.microsoft.com/office/drawing/2014/main" id="{BC97BBF8-1AD7-4649-9D76-9841B4909A4D}"/>
                    </a:ext>
                  </a:extLst>
                </p14:cNvPr>
                <p14:cNvContentPartPr/>
                <p14:nvPr/>
              </p14:nvContentPartPr>
              <p14:xfrm>
                <a:off x="7833918" y="3252896"/>
                <a:ext cx="113400" cy="222840"/>
              </p14:xfrm>
            </p:contentPart>
          </mc:Choice>
          <mc:Fallback>
            <p:pic>
              <p:nvPicPr>
                <p:cNvPr id="1397" name="Pennanteckning 1396">
                  <a:extLst>
                    <a:ext uri="{FF2B5EF4-FFF2-40B4-BE49-F238E27FC236}">
                      <a16:creationId xmlns:a16="http://schemas.microsoft.com/office/drawing/2014/main" id="{BC97BBF8-1AD7-4649-9D76-9841B4909A4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18438" y="3237776"/>
                  <a:ext cx="14364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7" name="Grupp 1806">
            <a:extLst>
              <a:ext uri="{FF2B5EF4-FFF2-40B4-BE49-F238E27FC236}">
                <a16:creationId xmlns:a16="http://schemas.microsoft.com/office/drawing/2014/main" id="{1A5059DD-52B0-9E7C-B438-CA7E27438CB6}"/>
              </a:ext>
            </a:extLst>
          </p:cNvPr>
          <p:cNvGrpSpPr/>
          <p:nvPr/>
        </p:nvGrpSpPr>
        <p:grpSpPr>
          <a:xfrm>
            <a:off x="4231038" y="1537496"/>
            <a:ext cx="1559160" cy="496080"/>
            <a:chOff x="4231038" y="1537496"/>
            <a:chExt cx="155916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323" name="Pennanteckning 1322">
                  <a:extLst>
                    <a:ext uri="{FF2B5EF4-FFF2-40B4-BE49-F238E27FC236}">
                      <a16:creationId xmlns:a16="http://schemas.microsoft.com/office/drawing/2014/main" id="{0DF59178-6276-C95F-C732-14DCCB4C3E38}"/>
                    </a:ext>
                  </a:extLst>
                </p14:cNvPr>
                <p14:cNvContentPartPr/>
                <p14:nvPr/>
              </p14:nvContentPartPr>
              <p14:xfrm>
                <a:off x="4757358" y="1621016"/>
                <a:ext cx="85680" cy="162720"/>
              </p14:xfrm>
            </p:contentPart>
          </mc:Choice>
          <mc:Fallback>
            <p:pic>
              <p:nvPicPr>
                <p:cNvPr id="1323" name="Pennanteckning 1322">
                  <a:extLst>
                    <a:ext uri="{FF2B5EF4-FFF2-40B4-BE49-F238E27FC236}">
                      <a16:creationId xmlns:a16="http://schemas.microsoft.com/office/drawing/2014/main" id="{0DF59178-6276-C95F-C732-14DCCB4C3E3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741878" y="1605896"/>
                  <a:ext cx="116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324" name="Pennanteckning 1323">
                  <a:extLst>
                    <a:ext uri="{FF2B5EF4-FFF2-40B4-BE49-F238E27FC236}">
                      <a16:creationId xmlns:a16="http://schemas.microsoft.com/office/drawing/2014/main" id="{9EE7AD33-80B1-C381-2991-6EA8BD55B265}"/>
                    </a:ext>
                  </a:extLst>
                </p14:cNvPr>
                <p14:cNvContentPartPr/>
                <p14:nvPr/>
              </p14:nvContentPartPr>
              <p14:xfrm>
                <a:off x="4921878" y="1698056"/>
                <a:ext cx="2880" cy="69480"/>
              </p14:xfrm>
            </p:contentPart>
          </mc:Choice>
          <mc:Fallback>
            <p:pic>
              <p:nvPicPr>
                <p:cNvPr id="1324" name="Pennanteckning 1323">
                  <a:extLst>
                    <a:ext uri="{FF2B5EF4-FFF2-40B4-BE49-F238E27FC236}">
                      <a16:creationId xmlns:a16="http://schemas.microsoft.com/office/drawing/2014/main" id="{9EE7AD33-80B1-C381-2991-6EA8BD55B26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06758" y="1682576"/>
                  <a:ext cx="33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325" name="Pennanteckning 1324">
                  <a:extLst>
                    <a:ext uri="{FF2B5EF4-FFF2-40B4-BE49-F238E27FC236}">
                      <a16:creationId xmlns:a16="http://schemas.microsoft.com/office/drawing/2014/main" id="{AA35BAF7-B10A-DAB2-A8A5-BD112D8F6386}"/>
                    </a:ext>
                  </a:extLst>
                </p14:cNvPr>
                <p14:cNvContentPartPr/>
                <p14:nvPr/>
              </p14:nvContentPartPr>
              <p14:xfrm>
                <a:off x="4962918" y="1600856"/>
                <a:ext cx="7920" cy="57240"/>
              </p14:xfrm>
            </p:contentPart>
          </mc:Choice>
          <mc:Fallback>
            <p:pic>
              <p:nvPicPr>
                <p:cNvPr id="1325" name="Pennanteckning 1324">
                  <a:extLst>
                    <a:ext uri="{FF2B5EF4-FFF2-40B4-BE49-F238E27FC236}">
                      <a16:creationId xmlns:a16="http://schemas.microsoft.com/office/drawing/2014/main" id="{AA35BAF7-B10A-DAB2-A8A5-BD112D8F638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947798" y="1585736"/>
                  <a:ext cx="38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326" name="Pennanteckning 1325">
                  <a:extLst>
                    <a:ext uri="{FF2B5EF4-FFF2-40B4-BE49-F238E27FC236}">
                      <a16:creationId xmlns:a16="http://schemas.microsoft.com/office/drawing/2014/main" id="{2AE9EE9D-8CC8-C2CB-038B-AA97521E5626}"/>
                    </a:ext>
                  </a:extLst>
                </p14:cNvPr>
                <p14:cNvContentPartPr/>
                <p14:nvPr/>
              </p14:nvContentPartPr>
              <p14:xfrm>
                <a:off x="5029158" y="1667096"/>
                <a:ext cx="59040" cy="69120"/>
              </p14:xfrm>
            </p:contentPart>
          </mc:Choice>
          <mc:Fallback>
            <p:pic>
              <p:nvPicPr>
                <p:cNvPr id="1326" name="Pennanteckning 1325">
                  <a:extLst>
                    <a:ext uri="{FF2B5EF4-FFF2-40B4-BE49-F238E27FC236}">
                      <a16:creationId xmlns:a16="http://schemas.microsoft.com/office/drawing/2014/main" id="{2AE9EE9D-8CC8-C2CB-038B-AA97521E562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013678" y="1651616"/>
                  <a:ext cx="89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327" name="Pennanteckning 1326">
                  <a:extLst>
                    <a:ext uri="{FF2B5EF4-FFF2-40B4-BE49-F238E27FC236}">
                      <a16:creationId xmlns:a16="http://schemas.microsoft.com/office/drawing/2014/main" id="{5CC66F16-F8F0-CD3F-EABA-125762F3AFC8}"/>
                    </a:ext>
                  </a:extLst>
                </p14:cNvPr>
                <p14:cNvContentPartPr/>
                <p14:nvPr/>
              </p14:nvContentPartPr>
              <p14:xfrm>
                <a:off x="5190438" y="1587536"/>
                <a:ext cx="26280" cy="167040"/>
              </p14:xfrm>
            </p:contentPart>
          </mc:Choice>
          <mc:Fallback>
            <p:pic>
              <p:nvPicPr>
                <p:cNvPr id="1327" name="Pennanteckning 1326">
                  <a:extLst>
                    <a:ext uri="{FF2B5EF4-FFF2-40B4-BE49-F238E27FC236}">
                      <a16:creationId xmlns:a16="http://schemas.microsoft.com/office/drawing/2014/main" id="{5CC66F16-F8F0-CD3F-EABA-125762F3AFC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175318" y="1572416"/>
                  <a:ext cx="56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328" name="Pennanteckning 1327">
                  <a:extLst>
                    <a:ext uri="{FF2B5EF4-FFF2-40B4-BE49-F238E27FC236}">
                      <a16:creationId xmlns:a16="http://schemas.microsoft.com/office/drawing/2014/main" id="{D747A791-3499-B15A-4EA4-67450FB2B00D}"/>
                    </a:ext>
                  </a:extLst>
                </p14:cNvPr>
                <p14:cNvContentPartPr/>
                <p14:nvPr/>
              </p14:nvContentPartPr>
              <p14:xfrm>
                <a:off x="5293398" y="1696256"/>
                <a:ext cx="52200" cy="54000"/>
              </p14:xfrm>
            </p:contentPart>
          </mc:Choice>
          <mc:Fallback>
            <p:pic>
              <p:nvPicPr>
                <p:cNvPr id="1328" name="Pennanteckning 1327">
                  <a:extLst>
                    <a:ext uri="{FF2B5EF4-FFF2-40B4-BE49-F238E27FC236}">
                      <a16:creationId xmlns:a16="http://schemas.microsoft.com/office/drawing/2014/main" id="{D747A791-3499-B15A-4EA4-67450FB2B0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78278" y="1681136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329" name="Pennanteckning 1328">
                  <a:extLst>
                    <a:ext uri="{FF2B5EF4-FFF2-40B4-BE49-F238E27FC236}">
                      <a16:creationId xmlns:a16="http://schemas.microsoft.com/office/drawing/2014/main" id="{10607776-0E5A-2977-E9AA-88521720444B}"/>
                    </a:ext>
                  </a:extLst>
                </p14:cNvPr>
                <p14:cNvContentPartPr/>
                <p14:nvPr/>
              </p14:nvContentPartPr>
              <p14:xfrm>
                <a:off x="5425878" y="1657016"/>
                <a:ext cx="39600" cy="247680"/>
              </p14:xfrm>
            </p:contentPart>
          </mc:Choice>
          <mc:Fallback>
            <p:pic>
              <p:nvPicPr>
                <p:cNvPr id="1329" name="Pennanteckning 1328">
                  <a:extLst>
                    <a:ext uri="{FF2B5EF4-FFF2-40B4-BE49-F238E27FC236}">
                      <a16:creationId xmlns:a16="http://schemas.microsoft.com/office/drawing/2014/main" id="{10607776-0E5A-2977-E9AA-88521720444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10398" y="1641536"/>
                  <a:ext cx="70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330" name="Pennanteckning 1329">
                  <a:extLst>
                    <a:ext uri="{FF2B5EF4-FFF2-40B4-BE49-F238E27FC236}">
                      <a16:creationId xmlns:a16="http://schemas.microsoft.com/office/drawing/2014/main" id="{C6A0CC1F-22E7-425E-0722-2A60A101F773}"/>
                    </a:ext>
                  </a:extLst>
                </p14:cNvPr>
                <p14:cNvContentPartPr/>
                <p14:nvPr/>
              </p14:nvContentPartPr>
              <p14:xfrm>
                <a:off x="5547918" y="1708856"/>
                <a:ext cx="134640" cy="324720"/>
              </p14:xfrm>
            </p:contentPart>
          </mc:Choice>
          <mc:Fallback>
            <p:pic>
              <p:nvPicPr>
                <p:cNvPr id="1330" name="Pennanteckning 1329">
                  <a:extLst>
                    <a:ext uri="{FF2B5EF4-FFF2-40B4-BE49-F238E27FC236}">
                      <a16:creationId xmlns:a16="http://schemas.microsoft.com/office/drawing/2014/main" id="{C6A0CC1F-22E7-425E-0722-2A60A101F77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32798" y="1693736"/>
                  <a:ext cx="164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331" name="Pennanteckning 1330">
                  <a:extLst>
                    <a:ext uri="{FF2B5EF4-FFF2-40B4-BE49-F238E27FC236}">
                      <a16:creationId xmlns:a16="http://schemas.microsoft.com/office/drawing/2014/main" id="{5057DEA8-1B32-D9E0-BF35-FDE89210EEE9}"/>
                    </a:ext>
                  </a:extLst>
                </p14:cNvPr>
                <p14:cNvContentPartPr/>
                <p14:nvPr/>
              </p14:nvContentPartPr>
              <p14:xfrm>
                <a:off x="4231038" y="1897856"/>
                <a:ext cx="1559160" cy="125280"/>
              </p14:xfrm>
            </p:contentPart>
          </mc:Choice>
          <mc:Fallback>
            <p:pic>
              <p:nvPicPr>
                <p:cNvPr id="1331" name="Pennanteckning 1330">
                  <a:extLst>
                    <a:ext uri="{FF2B5EF4-FFF2-40B4-BE49-F238E27FC236}">
                      <a16:creationId xmlns:a16="http://schemas.microsoft.com/office/drawing/2014/main" id="{5057DEA8-1B32-D9E0-BF35-FDE89210EEE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215558" y="1882736"/>
                  <a:ext cx="1589760" cy="15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00" name="Grupp 1399">
              <a:extLst>
                <a:ext uri="{FF2B5EF4-FFF2-40B4-BE49-F238E27FC236}">
                  <a16:creationId xmlns:a16="http://schemas.microsoft.com/office/drawing/2014/main" id="{40E5775C-0D35-5ACD-DB9C-2CB3D140F961}"/>
                </a:ext>
              </a:extLst>
            </p:cNvPr>
            <p:cNvGrpSpPr/>
            <p:nvPr/>
          </p:nvGrpSpPr>
          <p:grpSpPr>
            <a:xfrm>
              <a:off x="4286838" y="1537496"/>
              <a:ext cx="280080" cy="226440"/>
              <a:chOff x="4286838" y="1537496"/>
              <a:chExt cx="280080" cy="226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1320" name="Pennanteckning 1319">
                    <a:extLst>
                      <a:ext uri="{FF2B5EF4-FFF2-40B4-BE49-F238E27FC236}">
                        <a16:creationId xmlns:a16="http://schemas.microsoft.com/office/drawing/2014/main" id="{6732F838-FF5E-FE70-C6D6-32A142823714}"/>
                      </a:ext>
                    </a:extLst>
                  </p14:cNvPr>
                  <p14:cNvContentPartPr/>
                  <p14:nvPr/>
                </p14:nvContentPartPr>
                <p14:xfrm>
                  <a:off x="4286838" y="1656296"/>
                  <a:ext cx="52200" cy="107640"/>
                </p14:xfrm>
              </p:contentPart>
            </mc:Choice>
            <mc:Fallback>
              <p:pic>
                <p:nvPicPr>
                  <p:cNvPr id="1320" name="Pennanteckning 1319">
                    <a:extLst>
                      <a:ext uri="{FF2B5EF4-FFF2-40B4-BE49-F238E27FC236}">
                        <a16:creationId xmlns:a16="http://schemas.microsoft.com/office/drawing/2014/main" id="{6732F838-FF5E-FE70-C6D6-32A142823714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4271718" y="1640816"/>
                    <a:ext cx="8280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1321" name="Pennanteckning 1320">
                    <a:extLst>
                      <a:ext uri="{FF2B5EF4-FFF2-40B4-BE49-F238E27FC236}">
                        <a16:creationId xmlns:a16="http://schemas.microsoft.com/office/drawing/2014/main" id="{0EAB95C2-ECF6-6096-AA2C-FB42918D4089}"/>
                      </a:ext>
                    </a:extLst>
                  </p14:cNvPr>
                  <p14:cNvContentPartPr/>
                  <p14:nvPr/>
                </p14:nvContentPartPr>
                <p14:xfrm>
                  <a:off x="4336158" y="1537496"/>
                  <a:ext cx="25560" cy="49680"/>
                </p14:xfrm>
              </p:contentPart>
            </mc:Choice>
            <mc:Fallback>
              <p:pic>
                <p:nvPicPr>
                  <p:cNvPr id="1321" name="Pennanteckning 1320">
                    <a:extLst>
                      <a:ext uri="{FF2B5EF4-FFF2-40B4-BE49-F238E27FC236}">
                        <a16:creationId xmlns:a16="http://schemas.microsoft.com/office/drawing/2014/main" id="{0EAB95C2-ECF6-6096-AA2C-FB42918D4089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4321038" y="1522016"/>
                    <a:ext cx="558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1322" name="Pennanteckning 1321">
                    <a:extLst>
                      <a:ext uri="{FF2B5EF4-FFF2-40B4-BE49-F238E27FC236}">
                        <a16:creationId xmlns:a16="http://schemas.microsoft.com/office/drawing/2014/main" id="{9E0ECD34-547C-425D-C9FF-CE8ED0A2FE77}"/>
                      </a:ext>
                    </a:extLst>
                  </p14:cNvPr>
                  <p14:cNvContentPartPr/>
                  <p14:nvPr/>
                </p14:nvContentPartPr>
                <p14:xfrm>
                  <a:off x="4450998" y="1655216"/>
                  <a:ext cx="115920" cy="101520"/>
                </p14:xfrm>
              </p:contentPart>
            </mc:Choice>
            <mc:Fallback>
              <p:pic>
                <p:nvPicPr>
                  <p:cNvPr id="1322" name="Pennanteckning 1321">
                    <a:extLst>
                      <a:ext uri="{FF2B5EF4-FFF2-40B4-BE49-F238E27FC236}">
                        <a16:creationId xmlns:a16="http://schemas.microsoft.com/office/drawing/2014/main" id="{9E0ECD34-547C-425D-C9FF-CE8ED0A2FE77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4435878" y="1640096"/>
                    <a:ext cx="14616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1399" name="Pennanteckning 1398">
                    <a:extLst>
                      <a:ext uri="{FF2B5EF4-FFF2-40B4-BE49-F238E27FC236}">
                        <a16:creationId xmlns:a16="http://schemas.microsoft.com/office/drawing/2014/main" id="{FEF53C72-D11A-9D88-671A-5BA8F77DF62A}"/>
                      </a:ext>
                    </a:extLst>
                  </p14:cNvPr>
                  <p14:cNvContentPartPr/>
                  <p14:nvPr/>
                </p14:nvContentPartPr>
                <p14:xfrm>
                  <a:off x="4317798" y="1540736"/>
                  <a:ext cx="49680" cy="222840"/>
                </p14:xfrm>
              </p:contentPart>
            </mc:Choice>
            <mc:Fallback>
              <p:pic>
                <p:nvPicPr>
                  <p:cNvPr id="1399" name="Pennanteckning 1398">
                    <a:extLst>
                      <a:ext uri="{FF2B5EF4-FFF2-40B4-BE49-F238E27FC236}">
                        <a16:creationId xmlns:a16="http://schemas.microsoft.com/office/drawing/2014/main" id="{FEF53C72-D11A-9D88-671A-5BA8F77DF62A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4302678" y="1525256"/>
                    <a:ext cx="80280" cy="253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23" name="Grupp 1422">
            <a:extLst>
              <a:ext uri="{FF2B5EF4-FFF2-40B4-BE49-F238E27FC236}">
                <a16:creationId xmlns:a16="http://schemas.microsoft.com/office/drawing/2014/main" id="{20A851AA-8D34-344C-E22A-EB317F68FB5A}"/>
              </a:ext>
            </a:extLst>
          </p:cNvPr>
          <p:cNvGrpSpPr/>
          <p:nvPr/>
        </p:nvGrpSpPr>
        <p:grpSpPr>
          <a:xfrm>
            <a:off x="4319598" y="4096736"/>
            <a:ext cx="2867040" cy="481680"/>
            <a:chOff x="4319598" y="4096736"/>
            <a:chExt cx="286704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401" name="Pennanteckning 1400">
                  <a:extLst>
                    <a:ext uri="{FF2B5EF4-FFF2-40B4-BE49-F238E27FC236}">
                      <a16:creationId xmlns:a16="http://schemas.microsoft.com/office/drawing/2014/main" id="{6746BDD7-7C02-2A53-4C42-28020C0D71FA}"/>
                    </a:ext>
                  </a:extLst>
                </p14:cNvPr>
                <p14:cNvContentPartPr/>
                <p14:nvPr/>
              </p14:nvContentPartPr>
              <p14:xfrm>
                <a:off x="4332198" y="4215176"/>
                <a:ext cx="74160" cy="174960"/>
              </p14:xfrm>
            </p:contentPart>
          </mc:Choice>
          <mc:Fallback>
            <p:pic>
              <p:nvPicPr>
                <p:cNvPr id="1401" name="Pennanteckning 1400">
                  <a:extLst>
                    <a:ext uri="{FF2B5EF4-FFF2-40B4-BE49-F238E27FC236}">
                      <a16:creationId xmlns:a16="http://schemas.microsoft.com/office/drawing/2014/main" id="{6746BDD7-7C02-2A53-4C42-28020C0D71F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16718" y="4199696"/>
                  <a:ext cx="104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402" name="Pennanteckning 1401">
                  <a:extLst>
                    <a:ext uri="{FF2B5EF4-FFF2-40B4-BE49-F238E27FC236}">
                      <a16:creationId xmlns:a16="http://schemas.microsoft.com/office/drawing/2014/main" id="{BC397209-F043-B513-AEC3-4A5C9C6874BC}"/>
                    </a:ext>
                  </a:extLst>
                </p14:cNvPr>
                <p14:cNvContentPartPr/>
                <p14:nvPr/>
              </p14:nvContentPartPr>
              <p14:xfrm>
                <a:off x="4405638" y="4217336"/>
                <a:ext cx="52920" cy="194400"/>
              </p14:xfrm>
            </p:contentPart>
          </mc:Choice>
          <mc:Fallback>
            <p:pic>
              <p:nvPicPr>
                <p:cNvPr id="1402" name="Pennanteckning 1401">
                  <a:extLst>
                    <a:ext uri="{FF2B5EF4-FFF2-40B4-BE49-F238E27FC236}">
                      <a16:creationId xmlns:a16="http://schemas.microsoft.com/office/drawing/2014/main" id="{BC397209-F043-B513-AEC3-4A5C9C6874B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390518" y="4201856"/>
                  <a:ext cx="83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403" name="Pennanteckning 1402">
                  <a:extLst>
                    <a:ext uri="{FF2B5EF4-FFF2-40B4-BE49-F238E27FC236}">
                      <a16:creationId xmlns:a16="http://schemas.microsoft.com/office/drawing/2014/main" id="{3429D0D9-4206-880C-2099-58B5893E8041}"/>
                    </a:ext>
                  </a:extLst>
                </p14:cNvPr>
                <p14:cNvContentPartPr/>
                <p14:nvPr/>
              </p14:nvContentPartPr>
              <p14:xfrm>
                <a:off x="4319598" y="4329296"/>
                <a:ext cx="137520" cy="15480"/>
              </p14:xfrm>
            </p:contentPart>
          </mc:Choice>
          <mc:Fallback>
            <p:pic>
              <p:nvPicPr>
                <p:cNvPr id="1403" name="Pennanteckning 1402">
                  <a:extLst>
                    <a:ext uri="{FF2B5EF4-FFF2-40B4-BE49-F238E27FC236}">
                      <a16:creationId xmlns:a16="http://schemas.microsoft.com/office/drawing/2014/main" id="{3429D0D9-4206-880C-2099-58B5893E804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04478" y="4314176"/>
                  <a:ext cx="168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404" name="Pennanteckning 1403">
                  <a:extLst>
                    <a:ext uri="{FF2B5EF4-FFF2-40B4-BE49-F238E27FC236}">
                      <a16:creationId xmlns:a16="http://schemas.microsoft.com/office/drawing/2014/main" id="{E2ABB222-9EE9-C8A7-9838-7B903FF0555C}"/>
                    </a:ext>
                  </a:extLst>
                </p14:cNvPr>
                <p14:cNvContentPartPr/>
                <p14:nvPr/>
              </p14:nvContentPartPr>
              <p14:xfrm>
                <a:off x="4629918" y="4299416"/>
                <a:ext cx="68040" cy="109080"/>
              </p14:xfrm>
            </p:contentPart>
          </mc:Choice>
          <mc:Fallback>
            <p:pic>
              <p:nvPicPr>
                <p:cNvPr id="1404" name="Pennanteckning 1403">
                  <a:extLst>
                    <a:ext uri="{FF2B5EF4-FFF2-40B4-BE49-F238E27FC236}">
                      <a16:creationId xmlns:a16="http://schemas.microsoft.com/office/drawing/2014/main" id="{E2ABB222-9EE9-C8A7-9838-7B903FF0555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614798" y="4283936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405" name="Pennanteckning 1404">
                  <a:extLst>
                    <a:ext uri="{FF2B5EF4-FFF2-40B4-BE49-F238E27FC236}">
                      <a16:creationId xmlns:a16="http://schemas.microsoft.com/office/drawing/2014/main" id="{84A242FB-38E2-EEDF-7CF3-FA33CE0C0BCD}"/>
                    </a:ext>
                  </a:extLst>
                </p14:cNvPr>
                <p14:cNvContentPartPr/>
                <p14:nvPr/>
              </p14:nvContentPartPr>
              <p14:xfrm>
                <a:off x="4742958" y="4317776"/>
                <a:ext cx="217080" cy="74160"/>
              </p14:xfrm>
            </p:contentPart>
          </mc:Choice>
          <mc:Fallback>
            <p:pic>
              <p:nvPicPr>
                <p:cNvPr id="1405" name="Pennanteckning 1404">
                  <a:extLst>
                    <a:ext uri="{FF2B5EF4-FFF2-40B4-BE49-F238E27FC236}">
                      <a16:creationId xmlns:a16="http://schemas.microsoft.com/office/drawing/2014/main" id="{84A242FB-38E2-EEDF-7CF3-FA33CE0C0BC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727478" y="4302296"/>
                  <a:ext cx="247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406" name="Pennanteckning 1405">
                  <a:extLst>
                    <a:ext uri="{FF2B5EF4-FFF2-40B4-BE49-F238E27FC236}">
                      <a16:creationId xmlns:a16="http://schemas.microsoft.com/office/drawing/2014/main" id="{461B67C5-0EFA-8AAF-1861-354C717E2FEA}"/>
                    </a:ext>
                  </a:extLst>
                </p14:cNvPr>
                <p14:cNvContentPartPr/>
                <p14:nvPr/>
              </p14:nvContentPartPr>
              <p14:xfrm>
                <a:off x="5035998" y="4279256"/>
                <a:ext cx="52200" cy="71640"/>
              </p14:xfrm>
            </p:contentPart>
          </mc:Choice>
          <mc:Fallback>
            <p:pic>
              <p:nvPicPr>
                <p:cNvPr id="1406" name="Pennanteckning 1405">
                  <a:extLst>
                    <a:ext uri="{FF2B5EF4-FFF2-40B4-BE49-F238E27FC236}">
                      <a16:creationId xmlns:a16="http://schemas.microsoft.com/office/drawing/2014/main" id="{461B67C5-0EFA-8AAF-1861-354C717E2FE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020518" y="4263776"/>
                  <a:ext cx="82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407" name="Pennanteckning 1406">
                  <a:extLst>
                    <a:ext uri="{FF2B5EF4-FFF2-40B4-BE49-F238E27FC236}">
                      <a16:creationId xmlns:a16="http://schemas.microsoft.com/office/drawing/2014/main" id="{F6F6599E-99A8-6225-3BF4-324465B1509F}"/>
                    </a:ext>
                  </a:extLst>
                </p14:cNvPr>
                <p14:cNvContentPartPr/>
                <p14:nvPr/>
              </p14:nvContentPartPr>
              <p14:xfrm>
                <a:off x="5150478" y="4283216"/>
                <a:ext cx="70560" cy="73080"/>
              </p14:xfrm>
            </p:contentPart>
          </mc:Choice>
          <mc:Fallback>
            <p:pic>
              <p:nvPicPr>
                <p:cNvPr id="1407" name="Pennanteckning 1406">
                  <a:extLst>
                    <a:ext uri="{FF2B5EF4-FFF2-40B4-BE49-F238E27FC236}">
                      <a16:creationId xmlns:a16="http://schemas.microsoft.com/office/drawing/2014/main" id="{F6F6599E-99A8-6225-3BF4-324465B1509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134998" y="4268096"/>
                  <a:ext cx="101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408" name="Pennanteckning 1407">
                  <a:extLst>
                    <a:ext uri="{FF2B5EF4-FFF2-40B4-BE49-F238E27FC236}">
                      <a16:creationId xmlns:a16="http://schemas.microsoft.com/office/drawing/2014/main" id="{492F4F4F-3BEC-58DB-D66C-079860368425}"/>
                    </a:ext>
                  </a:extLst>
                </p14:cNvPr>
                <p14:cNvContentPartPr/>
                <p14:nvPr/>
              </p14:nvContentPartPr>
              <p14:xfrm>
                <a:off x="5076678" y="4290056"/>
                <a:ext cx="56520" cy="57960"/>
              </p14:xfrm>
            </p:contentPart>
          </mc:Choice>
          <mc:Fallback>
            <p:pic>
              <p:nvPicPr>
                <p:cNvPr id="1408" name="Pennanteckning 1407">
                  <a:extLst>
                    <a:ext uri="{FF2B5EF4-FFF2-40B4-BE49-F238E27FC236}">
                      <a16:creationId xmlns:a16="http://schemas.microsoft.com/office/drawing/2014/main" id="{492F4F4F-3BEC-58DB-D66C-07986036842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061558" y="4274936"/>
                  <a:ext cx="86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409" name="Pennanteckning 1408">
                  <a:extLst>
                    <a:ext uri="{FF2B5EF4-FFF2-40B4-BE49-F238E27FC236}">
                      <a16:creationId xmlns:a16="http://schemas.microsoft.com/office/drawing/2014/main" id="{784F2797-1D09-9310-287E-BC7CFDEE5AEF}"/>
                    </a:ext>
                  </a:extLst>
                </p14:cNvPr>
                <p14:cNvContentPartPr/>
                <p14:nvPr/>
              </p14:nvContentPartPr>
              <p14:xfrm>
                <a:off x="5295198" y="4170536"/>
                <a:ext cx="52200" cy="178560"/>
              </p14:xfrm>
            </p:contentPart>
          </mc:Choice>
          <mc:Fallback>
            <p:pic>
              <p:nvPicPr>
                <p:cNvPr id="1409" name="Pennanteckning 1408">
                  <a:extLst>
                    <a:ext uri="{FF2B5EF4-FFF2-40B4-BE49-F238E27FC236}">
                      <a16:creationId xmlns:a16="http://schemas.microsoft.com/office/drawing/2014/main" id="{784F2797-1D09-9310-287E-BC7CFDEE5AE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280078" y="4155056"/>
                  <a:ext cx="82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410" name="Pennanteckning 1409">
                  <a:extLst>
                    <a:ext uri="{FF2B5EF4-FFF2-40B4-BE49-F238E27FC236}">
                      <a16:creationId xmlns:a16="http://schemas.microsoft.com/office/drawing/2014/main" id="{7B3B913A-C670-AFF7-B981-C961656736DD}"/>
                    </a:ext>
                  </a:extLst>
                </p14:cNvPr>
                <p14:cNvContentPartPr/>
                <p14:nvPr/>
              </p14:nvContentPartPr>
              <p14:xfrm>
                <a:off x="5367918" y="4164776"/>
                <a:ext cx="315000" cy="172440"/>
              </p14:xfrm>
            </p:contentPart>
          </mc:Choice>
          <mc:Fallback>
            <p:pic>
              <p:nvPicPr>
                <p:cNvPr id="1410" name="Pennanteckning 1409">
                  <a:extLst>
                    <a:ext uri="{FF2B5EF4-FFF2-40B4-BE49-F238E27FC236}">
                      <a16:creationId xmlns:a16="http://schemas.microsoft.com/office/drawing/2014/main" id="{7B3B913A-C670-AFF7-B981-C961656736D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352798" y="4149656"/>
                  <a:ext cx="345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411" name="Pennanteckning 1410">
                  <a:extLst>
                    <a:ext uri="{FF2B5EF4-FFF2-40B4-BE49-F238E27FC236}">
                      <a16:creationId xmlns:a16="http://schemas.microsoft.com/office/drawing/2014/main" id="{2029AF47-B884-02D5-1E71-3F6261EFE2C5}"/>
                    </a:ext>
                  </a:extLst>
                </p14:cNvPr>
                <p14:cNvContentPartPr/>
                <p14:nvPr/>
              </p14:nvContentPartPr>
              <p14:xfrm>
                <a:off x="5718558" y="4171256"/>
                <a:ext cx="2160" cy="40680"/>
              </p14:xfrm>
            </p:contentPart>
          </mc:Choice>
          <mc:Fallback>
            <p:pic>
              <p:nvPicPr>
                <p:cNvPr id="1411" name="Pennanteckning 1410">
                  <a:extLst>
                    <a:ext uri="{FF2B5EF4-FFF2-40B4-BE49-F238E27FC236}">
                      <a16:creationId xmlns:a16="http://schemas.microsoft.com/office/drawing/2014/main" id="{2029AF47-B884-02D5-1E71-3F6261EFE2C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703438" y="4156136"/>
                  <a:ext cx="32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412" name="Pennanteckning 1411">
                  <a:extLst>
                    <a:ext uri="{FF2B5EF4-FFF2-40B4-BE49-F238E27FC236}">
                      <a16:creationId xmlns:a16="http://schemas.microsoft.com/office/drawing/2014/main" id="{DE4E8A77-26AF-981D-C4AF-778BD95BCC5A}"/>
                    </a:ext>
                  </a:extLst>
                </p14:cNvPr>
                <p14:cNvContentPartPr/>
                <p14:nvPr/>
              </p14:nvContentPartPr>
              <p14:xfrm>
                <a:off x="5762118" y="4228136"/>
                <a:ext cx="253800" cy="67320"/>
              </p14:xfrm>
            </p:contentPart>
          </mc:Choice>
          <mc:Fallback>
            <p:pic>
              <p:nvPicPr>
                <p:cNvPr id="1412" name="Pennanteckning 1411">
                  <a:extLst>
                    <a:ext uri="{FF2B5EF4-FFF2-40B4-BE49-F238E27FC236}">
                      <a16:creationId xmlns:a16="http://schemas.microsoft.com/office/drawing/2014/main" id="{DE4E8A77-26AF-981D-C4AF-778BD95BCC5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746638" y="4213016"/>
                  <a:ext cx="284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413" name="Pennanteckning 1412">
                  <a:extLst>
                    <a:ext uri="{FF2B5EF4-FFF2-40B4-BE49-F238E27FC236}">
                      <a16:creationId xmlns:a16="http://schemas.microsoft.com/office/drawing/2014/main" id="{777A1CCA-48B2-4D4A-81B1-3BF20CF9F7CD}"/>
                    </a:ext>
                  </a:extLst>
                </p14:cNvPr>
                <p14:cNvContentPartPr/>
                <p14:nvPr/>
              </p14:nvContentPartPr>
              <p14:xfrm>
                <a:off x="6042198" y="4214096"/>
                <a:ext cx="80640" cy="68040"/>
              </p14:xfrm>
            </p:contentPart>
          </mc:Choice>
          <mc:Fallback>
            <p:pic>
              <p:nvPicPr>
                <p:cNvPr id="1413" name="Pennanteckning 1412">
                  <a:extLst>
                    <a:ext uri="{FF2B5EF4-FFF2-40B4-BE49-F238E27FC236}">
                      <a16:creationId xmlns:a16="http://schemas.microsoft.com/office/drawing/2014/main" id="{777A1CCA-48B2-4D4A-81B1-3BF20CF9F7C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027078" y="4198616"/>
                  <a:ext cx="111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414" name="Pennanteckning 1413">
                  <a:extLst>
                    <a:ext uri="{FF2B5EF4-FFF2-40B4-BE49-F238E27FC236}">
                      <a16:creationId xmlns:a16="http://schemas.microsoft.com/office/drawing/2014/main" id="{22036479-C460-5E3E-B196-CF916944BBF8}"/>
                    </a:ext>
                  </a:extLst>
                </p14:cNvPr>
                <p14:cNvContentPartPr/>
                <p14:nvPr/>
              </p14:nvContentPartPr>
              <p14:xfrm>
                <a:off x="6159558" y="4107536"/>
                <a:ext cx="40680" cy="242280"/>
              </p14:xfrm>
            </p:contentPart>
          </mc:Choice>
          <mc:Fallback>
            <p:pic>
              <p:nvPicPr>
                <p:cNvPr id="1414" name="Pennanteckning 1413">
                  <a:extLst>
                    <a:ext uri="{FF2B5EF4-FFF2-40B4-BE49-F238E27FC236}">
                      <a16:creationId xmlns:a16="http://schemas.microsoft.com/office/drawing/2014/main" id="{22036479-C460-5E3E-B196-CF916944BBF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44078" y="4092416"/>
                  <a:ext cx="70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415" name="Pennanteckning 1414">
                  <a:extLst>
                    <a:ext uri="{FF2B5EF4-FFF2-40B4-BE49-F238E27FC236}">
                      <a16:creationId xmlns:a16="http://schemas.microsoft.com/office/drawing/2014/main" id="{1619B77D-BF41-8539-9528-0D90620F2053}"/>
                    </a:ext>
                  </a:extLst>
                </p14:cNvPr>
                <p14:cNvContentPartPr/>
                <p14:nvPr/>
              </p14:nvContentPartPr>
              <p14:xfrm>
                <a:off x="6491838" y="4096736"/>
                <a:ext cx="37080" cy="252000"/>
              </p14:xfrm>
            </p:contentPart>
          </mc:Choice>
          <mc:Fallback>
            <p:pic>
              <p:nvPicPr>
                <p:cNvPr id="1415" name="Pennanteckning 1414">
                  <a:extLst>
                    <a:ext uri="{FF2B5EF4-FFF2-40B4-BE49-F238E27FC236}">
                      <a16:creationId xmlns:a16="http://schemas.microsoft.com/office/drawing/2014/main" id="{1619B77D-BF41-8539-9528-0D90620F205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476358" y="4081616"/>
                  <a:ext cx="67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416" name="Pennanteckning 1415">
                  <a:extLst>
                    <a:ext uri="{FF2B5EF4-FFF2-40B4-BE49-F238E27FC236}">
                      <a16:creationId xmlns:a16="http://schemas.microsoft.com/office/drawing/2014/main" id="{AB633CE7-3798-A56D-68AF-5929D1D9EBB7}"/>
                    </a:ext>
                  </a:extLst>
                </p14:cNvPr>
                <p14:cNvContentPartPr/>
                <p14:nvPr/>
              </p14:nvContentPartPr>
              <p14:xfrm>
                <a:off x="6605598" y="4246496"/>
                <a:ext cx="210240" cy="214200"/>
              </p14:xfrm>
            </p:contentPart>
          </mc:Choice>
          <mc:Fallback>
            <p:pic>
              <p:nvPicPr>
                <p:cNvPr id="1416" name="Pennanteckning 1415">
                  <a:extLst>
                    <a:ext uri="{FF2B5EF4-FFF2-40B4-BE49-F238E27FC236}">
                      <a16:creationId xmlns:a16="http://schemas.microsoft.com/office/drawing/2014/main" id="{AB633CE7-3798-A56D-68AF-5929D1D9EBB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590118" y="4231376"/>
                  <a:ext cx="240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418" name="Pennanteckning 1417">
                  <a:extLst>
                    <a:ext uri="{FF2B5EF4-FFF2-40B4-BE49-F238E27FC236}">
                      <a16:creationId xmlns:a16="http://schemas.microsoft.com/office/drawing/2014/main" id="{225C765B-99E7-D5F5-D70D-0685489DF702}"/>
                    </a:ext>
                  </a:extLst>
                </p14:cNvPr>
                <p14:cNvContentPartPr/>
                <p14:nvPr/>
              </p14:nvContentPartPr>
              <p14:xfrm>
                <a:off x="6918438" y="4205456"/>
                <a:ext cx="133560" cy="119160"/>
              </p14:xfrm>
            </p:contentPart>
          </mc:Choice>
          <mc:Fallback>
            <p:pic>
              <p:nvPicPr>
                <p:cNvPr id="1418" name="Pennanteckning 1417">
                  <a:extLst>
                    <a:ext uri="{FF2B5EF4-FFF2-40B4-BE49-F238E27FC236}">
                      <a16:creationId xmlns:a16="http://schemas.microsoft.com/office/drawing/2014/main" id="{225C765B-99E7-D5F5-D70D-0685489DF70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03318" y="4190336"/>
                  <a:ext cx="163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419" name="Pennanteckning 1418">
                  <a:extLst>
                    <a:ext uri="{FF2B5EF4-FFF2-40B4-BE49-F238E27FC236}">
                      <a16:creationId xmlns:a16="http://schemas.microsoft.com/office/drawing/2014/main" id="{0CBD37A1-8C90-0A20-CFC9-FC12D6D6E3ED}"/>
                    </a:ext>
                  </a:extLst>
                </p14:cNvPr>
                <p14:cNvContentPartPr/>
                <p14:nvPr/>
              </p14:nvContentPartPr>
              <p14:xfrm>
                <a:off x="7098438" y="4207976"/>
                <a:ext cx="88200" cy="28080"/>
              </p14:xfrm>
            </p:contentPart>
          </mc:Choice>
          <mc:Fallback>
            <p:pic>
              <p:nvPicPr>
                <p:cNvPr id="1419" name="Pennanteckning 1418">
                  <a:extLst>
                    <a:ext uri="{FF2B5EF4-FFF2-40B4-BE49-F238E27FC236}">
                      <a16:creationId xmlns:a16="http://schemas.microsoft.com/office/drawing/2014/main" id="{0CBD37A1-8C90-0A20-CFC9-FC12D6D6E3E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82958" y="4192856"/>
                  <a:ext cx="118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422" name="Pennanteckning 1421">
                  <a:extLst>
                    <a:ext uri="{FF2B5EF4-FFF2-40B4-BE49-F238E27FC236}">
                      <a16:creationId xmlns:a16="http://schemas.microsoft.com/office/drawing/2014/main" id="{42A789A8-6DD4-D56E-6F7C-422D8E8A638C}"/>
                    </a:ext>
                  </a:extLst>
                </p14:cNvPr>
                <p14:cNvContentPartPr/>
                <p14:nvPr/>
              </p14:nvContentPartPr>
              <p14:xfrm>
                <a:off x="4382238" y="4394816"/>
                <a:ext cx="2508120" cy="183600"/>
              </p14:xfrm>
            </p:contentPart>
          </mc:Choice>
          <mc:Fallback>
            <p:pic>
              <p:nvPicPr>
                <p:cNvPr id="1422" name="Pennanteckning 1421">
                  <a:extLst>
                    <a:ext uri="{FF2B5EF4-FFF2-40B4-BE49-F238E27FC236}">
                      <a16:creationId xmlns:a16="http://schemas.microsoft.com/office/drawing/2014/main" id="{42A789A8-6DD4-D56E-6F7C-422D8E8A638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367118" y="4379336"/>
                  <a:ext cx="25383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4" name="Grupp 1433">
            <a:extLst>
              <a:ext uri="{FF2B5EF4-FFF2-40B4-BE49-F238E27FC236}">
                <a16:creationId xmlns:a16="http://schemas.microsoft.com/office/drawing/2014/main" id="{37118025-7C40-1F5D-0A5C-256BFA69361B}"/>
              </a:ext>
            </a:extLst>
          </p:cNvPr>
          <p:cNvGrpSpPr/>
          <p:nvPr/>
        </p:nvGrpSpPr>
        <p:grpSpPr>
          <a:xfrm>
            <a:off x="4373958" y="4698296"/>
            <a:ext cx="1776600" cy="386280"/>
            <a:chOff x="4373958" y="4698296"/>
            <a:chExt cx="17766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424" name="Pennanteckning 1423">
                  <a:extLst>
                    <a:ext uri="{FF2B5EF4-FFF2-40B4-BE49-F238E27FC236}">
                      <a16:creationId xmlns:a16="http://schemas.microsoft.com/office/drawing/2014/main" id="{47335047-1E33-0629-0ED8-9330AE204D87}"/>
                    </a:ext>
                  </a:extLst>
                </p14:cNvPr>
                <p14:cNvContentPartPr/>
                <p14:nvPr/>
              </p14:nvContentPartPr>
              <p14:xfrm>
                <a:off x="4373958" y="4840136"/>
                <a:ext cx="145080" cy="152280"/>
              </p14:xfrm>
            </p:contentPart>
          </mc:Choice>
          <mc:Fallback>
            <p:pic>
              <p:nvPicPr>
                <p:cNvPr id="1424" name="Pennanteckning 1423">
                  <a:extLst>
                    <a:ext uri="{FF2B5EF4-FFF2-40B4-BE49-F238E27FC236}">
                      <a16:creationId xmlns:a16="http://schemas.microsoft.com/office/drawing/2014/main" id="{47335047-1E33-0629-0ED8-9330AE204D8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358838" y="4825016"/>
                  <a:ext cx="175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425" name="Pennanteckning 1424">
                  <a:extLst>
                    <a:ext uri="{FF2B5EF4-FFF2-40B4-BE49-F238E27FC236}">
                      <a16:creationId xmlns:a16="http://schemas.microsoft.com/office/drawing/2014/main" id="{0F89A9F6-442E-E00E-3646-E62B2919A20D}"/>
                    </a:ext>
                  </a:extLst>
                </p14:cNvPr>
                <p14:cNvContentPartPr/>
                <p14:nvPr/>
              </p14:nvContentPartPr>
              <p14:xfrm>
                <a:off x="4595718" y="4870736"/>
                <a:ext cx="34560" cy="115920"/>
              </p14:xfrm>
            </p:contentPart>
          </mc:Choice>
          <mc:Fallback>
            <p:pic>
              <p:nvPicPr>
                <p:cNvPr id="1425" name="Pennanteckning 1424">
                  <a:extLst>
                    <a:ext uri="{FF2B5EF4-FFF2-40B4-BE49-F238E27FC236}">
                      <a16:creationId xmlns:a16="http://schemas.microsoft.com/office/drawing/2014/main" id="{0F89A9F6-442E-E00E-3646-E62B2919A20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580598" y="4855616"/>
                  <a:ext cx="65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426" name="Pennanteckning 1425">
                  <a:extLst>
                    <a:ext uri="{FF2B5EF4-FFF2-40B4-BE49-F238E27FC236}">
                      <a16:creationId xmlns:a16="http://schemas.microsoft.com/office/drawing/2014/main" id="{AB12F187-1A17-50F6-ABF6-4F4987401137}"/>
                    </a:ext>
                  </a:extLst>
                </p14:cNvPr>
                <p14:cNvContentPartPr/>
                <p14:nvPr/>
              </p14:nvContentPartPr>
              <p14:xfrm>
                <a:off x="4587438" y="4835456"/>
                <a:ext cx="127440" cy="169200"/>
              </p14:xfrm>
            </p:contentPart>
          </mc:Choice>
          <mc:Fallback>
            <p:pic>
              <p:nvPicPr>
                <p:cNvPr id="1426" name="Pennanteckning 1425">
                  <a:extLst>
                    <a:ext uri="{FF2B5EF4-FFF2-40B4-BE49-F238E27FC236}">
                      <a16:creationId xmlns:a16="http://schemas.microsoft.com/office/drawing/2014/main" id="{AB12F187-1A17-50F6-ABF6-4F498740113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571958" y="4820336"/>
                  <a:ext cx="158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427" name="Pennanteckning 1426">
                  <a:extLst>
                    <a:ext uri="{FF2B5EF4-FFF2-40B4-BE49-F238E27FC236}">
                      <a16:creationId xmlns:a16="http://schemas.microsoft.com/office/drawing/2014/main" id="{DEB10F7D-96C4-04EF-EC2B-2D94EBF3C44D}"/>
                    </a:ext>
                  </a:extLst>
                </p14:cNvPr>
                <p14:cNvContentPartPr/>
                <p14:nvPr/>
              </p14:nvContentPartPr>
              <p14:xfrm>
                <a:off x="4905318" y="4877576"/>
                <a:ext cx="87480" cy="204120"/>
              </p14:xfrm>
            </p:contentPart>
          </mc:Choice>
          <mc:Fallback>
            <p:pic>
              <p:nvPicPr>
                <p:cNvPr id="1427" name="Pennanteckning 1426">
                  <a:extLst>
                    <a:ext uri="{FF2B5EF4-FFF2-40B4-BE49-F238E27FC236}">
                      <a16:creationId xmlns:a16="http://schemas.microsoft.com/office/drawing/2014/main" id="{DEB10F7D-96C4-04EF-EC2B-2D94EBF3C44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890198" y="4862096"/>
                  <a:ext cx="117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428" name="Pennanteckning 1427">
                  <a:extLst>
                    <a:ext uri="{FF2B5EF4-FFF2-40B4-BE49-F238E27FC236}">
                      <a16:creationId xmlns:a16="http://schemas.microsoft.com/office/drawing/2014/main" id="{F538C463-2595-1086-609C-6E5BF30F4AE1}"/>
                    </a:ext>
                  </a:extLst>
                </p14:cNvPr>
                <p14:cNvContentPartPr/>
                <p14:nvPr/>
              </p14:nvContentPartPr>
              <p14:xfrm>
                <a:off x="5078478" y="4841576"/>
                <a:ext cx="278280" cy="243000"/>
              </p14:xfrm>
            </p:contentPart>
          </mc:Choice>
          <mc:Fallback>
            <p:pic>
              <p:nvPicPr>
                <p:cNvPr id="1428" name="Pennanteckning 1427">
                  <a:extLst>
                    <a:ext uri="{FF2B5EF4-FFF2-40B4-BE49-F238E27FC236}">
                      <a16:creationId xmlns:a16="http://schemas.microsoft.com/office/drawing/2014/main" id="{F538C463-2595-1086-609C-6E5BF30F4AE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063358" y="4826096"/>
                  <a:ext cx="308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429" name="Pennanteckning 1428">
                  <a:extLst>
                    <a:ext uri="{FF2B5EF4-FFF2-40B4-BE49-F238E27FC236}">
                      <a16:creationId xmlns:a16="http://schemas.microsoft.com/office/drawing/2014/main" id="{A04924AB-F40D-FD85-3668-3A6BB0CAF147}"/>
                    </a:ext>
                  </a:extLst>
                </p14:cNvPr>
                <p14:cNvContentPartPr/>
                <p14:nvPr/>
              </p14:nvContentPartPr>
              <p14:xfrm>
                <a:off x="5455758" y="4839056"/>
                <a:ext cx="71640" cy="95760"/>
              </p14:xfrm>
            </p:contentPart>
          </mc:Choice>
          <mc:Fallback>
            <p:pic>
              <p:nvPicPr>
                <p:cNvPr id="1429" name="Pennanteckning 1428">
                  <a:extLst>
                    <a:ext uri="{FF2B5EF4-FFF2-40B4-BE49-F238E27FC236}">
                      <a16:creationId xmlns:a16="http://schemas.microsoft.com/office/drawing/2014/main" id="{A04924AB-F40D-FD85-3668-3A6BB0CAF14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40638" y="4823576"/>
                  <a:ext cx="101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430" name="Pennanteckning 1429">
                  <a:extLst>
                    <a:ext uri="{FF2B5EF4-FFF2-40B4-BE49-F238E27FC236}">
                      <a16:creationId xmlns:a16="http://schemas.microsoft.com/office/drawing/2014/main" id="{ACE8366F-A890-CFA1-CD9D-FB37E705A5A2}"/>
                    </a:ext>
                  </a:extLst>
                </p14:cNvPr>
                <p14:cNvContentPartPr/>
                <p14:nvPr/>
              </p14:nvContentPartPr>
              <p14:xfrm>
                <a:off x="5617398" y="4805576"/>
                <a:ext cx="33840" cy="103320"/>
              </p14:xfrm>
            </p:contentPart>
          </mc:Choice>
          <mc:Fallback>
            <p:pic>
              <p:nvPicPr>
                <p:cNvPr id="1430" name="Pennanteckning 1429">
                  <a:extLst>
                    <a:ext uri="{FF2B5EF4-FFF2-40B4-BE49-F238E27FC236}">
                      <a16:creationId xmlns:a16="http://schemas.microsoft.com/office/drawing/2014/main" id="{ACE8366F-A890-CFA1-CD9D-FB37E705A5A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601918" y="4790096"/>
                  <a:ext cx="64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431" name="Pennanteckning 1430">
                  <a:extLst>
                    <a:ext uri="{FF2B5EF4-FFF2-40B4-BE49-F238E27FC236}">
                      <a16:creationId xmlns:a16="http://schemas.microsoft.com/office/drawing/2014/main" id="{6F024108-B001-11D8-6650-8D9C4B1FDC07}"/>
                    </a:ext>
                  </a:extLst>
                </p14:cNvPr>
                <p14:cNvContentPartPr/>
                <p14:nvPr/>
              </p14:nvContentPartPr>
              <p14:xfrm>
                <a:off x="5716758" y="4801976"/>
                <a:ext cx="162000" cy="86400"/>
              </p14:xfrm>
            </p:contentPart>
          </mc:Choice>
          <mc:Fallback>
            <p:pic>
              <p:nvPicPr>
                <p:cNvPr id="1431" name="Pennanteckning 1430">
                  <a:extLst>
                    <a:ext uri="{FF2B5EF4-FFF2-40B4-BE49-F238E27FC236}">
                      <a16:creationId xmlns:a16="http://schemas.microsoft.com/office/drawing/2014/main" id="{6F024108-B001-11D8-6650-8D9C4B1FDC0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701638" y="4786856"/>
                  <a:ext cx="192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432" name="Pennanteckning 1431">
                  <a:extLst>
                    <a:ext uri="{FF2B5EF4-FFF2-40B4-BE49-F238E27FC236}">
                      <a16:creationId xmlns:a16="http://schemas.microsoft.com/office/drawing/2014/main" id="{B5EDF2D5-E88D-1276-41BD-08CC32E438B4}"/>
                    </a:ext>
                  </a:extLst>
                </p14:cNvPr>
                <p14:cNvContentPartPr/>
                <p14:nvPr/>
              </p14:nvContentPartPr>
              <p14:xfrm>
                <a:off x="5951118" y="4698296"/>
                <a:ext cx="23760" cy="132480"/>
              </p14:xfrm>
            </p:contentPart>
          </mc:Choice>
          <mc:Fallback>
            <p:pic>
              <p:nvPicPr>
                <p:cNvPr id="1432" name="Pennanteckning 1431">
                  <a:extLst>
                    <a:ext uri="{FF2B5EF4-FFF2-40B4-BE49-F238E27FC236}">
                      <a16:creationId xmlns:a16="http://schemas.microsoft.com/office/drawing/2014/main" id="{B5EDF2D5-E88D-1276-41BD-08CC32E438B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935998" y="4683176"/>
                  <a:ext cx="54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433" name="Pennanteckning 1432">
                  <a:extLst>
                    <a:ext uri="{FF2B5EF4-FFF2-40B4-BE49-F238E27FC236}">
                      <a16:creationId xmlns:a16="http://schemas.microsoft.com/office/drawing/2014/main" id="{3CE0C351-5B37-00B9-2B3F-82D8869D2D66}"/>
                    </a:ext>
                  </a:extLst>
                </p14:cNvPr>
                <p14:cNvContentPartPr/>
                <p14:nvPr/>
              </p14:nvContentPartPr>
              <p14:xfrm>
                <a:off x="6023118" y="4720976"/>
                <a:ext cx="127440" cy="151560"/>
              </p14:xfrm>
            </p:contentPart>
          </mc:Choice>
          <mc:Fallback>
            <p:pic>
              <p:nvPicPr>
                <p:cNvPr id="1433" name="Pennanteckning 1432">
                  <a:extLst>
                    <a:ext uri="{FF2B5EF4-FFF2-40B4-BE49-F238E27FC236}">
                      <a16:creationId xmlns:a16="http://schemas.microsoft.com/office/drawing/2014/main" id="{3CE0C351-5B37-00B9-2B3F-82D8869D2D6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007998" y="4705856"/>
                  <a:ext cx="1580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9" name="Grupp 1808">
            <a:extLst>
              <a:ext uri="{FF2B5EF4-FFF2-40B4-BE49-F238E27FC236}">
                <a16:creationId xmlns:a16="http://schemas.microsoft.com/office/drawing/2014/main" id="{11DFD9C3-2EDC-1C42-EAFF-D8A0ED1624E3}"/>
              </a:ext>
            </a:extLst>
          </p:cNvPr>
          <p:cNvGrpSpPr/>
          <p:nvPr/>
        </p:nvGrpSpPr>
        <p:grpSpPr>
          <a:xfrm>
            <a:off x="4402398" y="5344136"/>
            <a:ext cx="1362240" cy="1327320"/>
            <a:chOff x="4402398" y="5344136"/>
            <a:chExt cx="1362240" cy="1327320"/>
          </a:xfrm>
        </p:grpSpPr>
        <p:grpSp>
          <p:nvGrpSpPr>
            <p:cNvPr id="1452" name="Grupp 1451">
              <a:extLst>
                <a:ext uri="{FF2B5EF4-FFF2-40B4-BE49-F238E27FC236}">
                  <a16:creationId xmlns:a16="http://schemas.microsoft.com/office/drawing/2014/main" id="{639ADB7D-FD96-055D-48D9-303F0631E9A4}"/>
                </a:ext>
              </a:extLst>
            </p:cNvPr>
            <p:cNvGrpSpPr/>
            <p:nvPr/>
          </p:nvGrpSpPr>
          <p:grpSpPr>
            <a:xfrm>
              <a:off x="4489878" y="5422976"/>
              <a:ext cx="425160" cy="78120"/>
              <a:chOff x="4489878" y="5422976"/>
              <a:chExt cx="425160" cy="78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1435" name="Pennanteckning 1434">
                    <a:extLst>
                      <a:ext uri="{FF2B5EF4-FFF2-40B4-BE49-F238E27FC236}">
                        <a16:creationId xmlns:a16="http://schemas.microsoft.com/office/drawing/2014/main" id="{1890695A-2E09-7A84-41A0-8B3987C10B98}"/>
                      </a:ext>
                    </a:extLst>
                  </p14:cNvPr>
                  <p14:cNvContentPartPr/>
                  <p14:nvPr/>
                </p14:nvContentPartPr>
                <p14:xfrm>
                  <a:off x="4489878" y="5422976"/>
                  <a:ext cx="108360" cy="54720"/>
                </p14:xfrm>
              </p:contentPart>
            </mc:Choice>
            <mc:Fallback>
              <p:pic>
                <p:nvPicPr>
                  <p:cNvPr id="1435" name="Pennanteckning 1434">
                    <a:extLst>
                      <a:ext uri="{FF2B5EF4-FFF2-40B4-BE49-F238E27FC236}">
                        <a16:creationId xmlns:a16="http://schemas.microsoft.com/office/drawing/2014/main" id="{1890695A-2E09-7A84-41A0-8B3987C10B98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4474758" y="5407856"/>
                    <a:ext cx="13860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1436" name="Pennanteckning 1435">
                    <a:extLst>
                      <a:ext uri="{FF2B5EF4-FFF2-40B4-BE49-F238E27FC236}">
                        <a16:creationId xmlns:a16="http://schemas.microsoft.com/office/drawing/2014/main" id="{397926BB-83E4-1A76-C683-C7F34E9AB682}"/>
                      </a:ext>
                    </a:extLst>
                  </p14:cNvPr>
                  <p14:cNvContentPartPr/>
                  <p14:nvPr/>
                </p14:nvContentPartPr>
                <p14:xfrm>
                  <a:off x="4799118" y="5425856"/>
                  <a:ext cx="115920" cy="75240"/>
                </p14:xfrm>
              </p:contentPart>
            </mc:Choice>
            <mc:Fallback>
              <p:pic>
                <p:nvPicPr>
                  <p:cNvPr id="1436" name="Pennanteckning 1435">
                    <a:extLst>
                      <a:ext uri="{FF2B5EF4-FFF2-40B4-BE49-F238E27FC236}">
                        <a16:creationId xmlns:a16="http://schemas.microsoft.com/office/drawing/2014/main" id="{397926BB-83E4-1A76-C683-C7F34E9AB682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4783638" y="5410736"/>
                    <a:ext cx="146160" cy="105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437" name="Pennanteckning 1436">
                  <a:extLst>
                    <a:ext uri="{FF2B5EF4-FFF2-40B4-BE49-F238E27FC236}">
                      <a16:creationId xmlns:a16="http://schemas.microsoft.com/office/drawing/2014/main" id="{0D965807-CE47-7452-B7E2-4DA7CF1972FA}"/>
                    </a:ext>
                  </a:extLst>
                </p14:cNvPr>
                <p14:cNvContentPartPr/>
                <p14:nvPr/>
              </p14:nvContentPartPr>
              <p14:xfrm>
                <a:off x="4520478" y="5820416"/>
                <a:ext cx="93240" cy="82440"/>
              </p14:xfrm>
            </p:contentPart>
          </mc:Choice>
          <mc:Fallback>
            <p:pic>
              <p:nvPicPr>
                <p:cNvPr id="1437" name="Pennanteckning 1436">
                  <a:extLst>
                    <a:ext uri="{FF2B5EF4-FFF2-40B4-BE49-F238E27FC236}">
                      <a16:creationId xmlns:a16="http://schemas.microsoft.com/office/drawing/2014/main" id="{0D965807-CE47-7452-B7E2-4DA7CF1972F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504998" y="5805296"/>
                  <a:ext cx="12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438" name="Pennanteckning 1437">
                  <a:extLst>
                    <a:ext uri="{FF2B5EF4-FFF2-40B4-BE49-F238E27FC236}">
                      <a16:creationId xmlns:a16="http://schemas.microsoft.com/office/drawing/2014/main" id="{1EB88DE0-A3E4-F317-8193-0C17231F69C3}"/>
                    </a:ext>
                  </a:extLst>
                </p14:cNvPr>
                <p14:cNvContentPartPr/>
                <p14:nvPr/>
              </p14:nvContentPartPr>
              <p14:xfrm>
                <a:off x="4876158" y="5755976"/>
                <a:ext cx="72360" cy="80640"/>
              </p14:xfrm>
            </p:contentPart>
          </mc:Choice>
          <mc:Fallback>
            <p:pic>
              <p:nvPicPr>
                <p:cNvPr id="1438" name="Pennanteckning 1437">
                  <a:extLst>
                    <a:ext uri="{FF2B5EF4-FFF2-40B4-BE49-F238E27FC236}">
                      <a16:creationId xmlns:a16="http://schemas.microsoft.com/office/drawing/2014/main" id="{1EB88DE0-A3E4-F317-8193-0C17231F69C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860678" y="5740856"/>
                  <a:ext cx="102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439" name="Pennanteckning 1438">
                  <a:extLst>
                    <a:ext uri="{FF2B5EF4-FFF2-40B4-BE49-F238E27FC236}">
                      <a16:creationId xmlns:a16="http://schemas.microsoft.com/office/drawing/2014/main" id="{9DA9729C-31D1-559C-1711-E157057D426B}"/>
                    </a:ext>
                  </a:extLst>
                </p14:cNvPr>
                <p14:cNvContentPartPr/>
                <p14:nvPr/>
              </p14:nvContentPartPr>
              <p14:xfrm>
                <a:off x="5245878" y="5452496"/>
                <a:ext cx="55440" cy="75240"/>
              </p14:xfrm>
            </p:contentPart>
          </mc:Choice>
          <mc:Fallback>
            <p:pic>
              <p:nvPicPr>
                <p:cNvPr id="1439" name="Pennanteckning 1438">
                  <a:extLst>
                    <a:ext uri="{FF2B5EF4-FFF2-40B4-BE49-F238E27FC236}">
                      <a16:creationId xmlns:a16="http://schemas.microsoft.com/office/drawing/2014/main" id="{9DA9729C-31D1-559C-1711-E157057D426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230398" y="5437376"/>
                  <a:ext cx="86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440" name="Pennanteckning 1439">
                  <a:extLst>
                    <a:ext uri="{FF2B5EF4-FFF2-40B4-BE49-F238E27FC236}">
                      <a16:creationId xmlns:a16="http://schemas.microsoft.com/office/drawing/2014/main" id="{70D375E6-BC63-998A-F6C2-7149B4D23129}"/>
                    </a:ext>
                  </a:extLst>
                </p14:cNvPr>
                <p14:cNvContentPartPr/>
                <p14:nvPr/>
              </p14:nvContentPartPr>
              <p14:xfrm>
                <a:off x="5509398" y="5482376"/>
                <a:ext cx="88920" cy="74880"/>
              </p14:xfrm>
            </p:contentPart>
          </mc:Choice>
          <mc:Fallback>
            <p:pic>
              <p:nvPicPr>
                <p:cNvPr id="1440" name="Pennanteckning 1439">
                  <a:extLst>
                    <a:ext uri="{FF2B5EF4-FFF2-40B4-BE49-F238E27FC236}">
                      <a16:creationId xmlns:a16="http://schemas.microsoft.com/office/drawing/2014/main" id="{70D375E6-BC63-998A-F6C2-7149B4D2312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94278" y="5467256"/>
                  <a:ext cx="119520" cy="10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1" name="Grupp 1450">
              <a:extLst>
                <a:ext uri="{FF2B5EF4-FFF2-40B4-BE49-F238E27FC236}">
                  <a16:creationId xmlns:a16="http://schemas.microsoft.com/office/drawing/2014/main" id="{D46E20E5-667D-0642-D5ED-80C10D3F2593}"/>
                </a:ext>
              </a:extLst>
            </p:cNvPr>
            <p:cNvGrpSpPr/>
            <p:nvPr/>
          </p:nvGrpSpPr>
          <p:grpSpPr>
            <a:xfrm>
              <a:off x="5187198" y="5847056"/>
              <a:ext cx="378720" cy="81720"/>
              <a:chOff x="5187198" y="5847056"/>
              <a:chExt cx="378720" cy="8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1441" name="Pennanteckning 1440">
                    <a:extLst>
                      <a:ext uri="{FF2B5EF4-FFF2-40B4-BE49-F238E27FC236}">
                        <a16:creationId xmlns:a16="http://schemas.microsoft.com/office/drawing/2014/main" id="{56791EDC-649C-DB8B-9BAF-6C118AD9F926}"/>
                      </a:ext>
                    </a:extLst>
                  </p14:cNvPr>
                  <p14:cNvContentPartPr/>
                  <p14:nvPr/>
                </p14:nvContentPartPr>
                <p14:xfrm>
                  <a:off x="5187198" y="5855696"/>
                  <a:ext cx="93240" cy="73080"/>
                </p14:xfrm>
              </p:contentPart>
            </mc:Choice>
            <mc:Fallback>
              <p:pic>
                <p:nvPicPr>
                  <p:cNvPr id="1441" name="Pennanteckning 1440">
                    <a:extLst>
                      <a:ext uri="{FF2B5EF4-FFF2-40B4-BE49-F238E27FC236}">
                        <a16:creationId xmlns:a16="http://schemas.microsoft.com/office/drawing/2014/main" id="{56791EDC-649C-DB8B-9BAF-6C118AD9F926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5172078" y="5840216"/>
                    <a:ext cx="1238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1442" name="Pennanteckning 1441">
                    <a:extLst>
                      <a:ext uri="{FF2B5EF4-FFF2-40B4-BE49-F238E27FC236}">
                        <a16:creationId xmlns:a16="http://schemas.microsoft.com/office/drawing/2014/main" id="{04067C50-4601-7FCD-71BA-FCF17AF28B46}"/>
                      </a:ext>
                    </a:extLst>
                  </p14:cNvPr>
                  <p14:cNvContentPartPr/>
                  <p14:nvPr/>
                </p14:nvContentPartPr>
                <p14:xfrm>
                  <a:off x="5449998" y="5847056"/>
                  <a:ext cx="115920" cy="52920"/>
                </p14:xfrm>
              </p:contentPart>
            </mc:Choice>
            <mc:Fallback>
              <p:pic>
                <p:nvPicPr>
                  <p:cNvPr id="1442" name="Pennanteckning 1441">
                    <a:extLst>
                      <a:ext uri="{FF2B5EF4-FFF2-40B4-BE49-F238E27FC236}">
                        <a16:creationId xmlns:a16="http://schemas.microsoft.com/office/drawing/2014/main" id="{04067C50-4601-7FCD-71BA-FCF17AF28B46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5434878" y="5831936"/>
                    <a:ext cx="14616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443" name="Pennanteckning 1442">
                  <a:extLst>
                    <a:ext uri="{FF2B5EF4-FFF2-40B4-BE49-F238E27FC236}">
                      <a16:creationId xmlns:a16="http://schemas.microsoft.com/office/drawing/2014/main" id="{F0D6FF8A-9C6E-1AE6-C49A-F32250B04741}"/>
                    </a:ext>
                  </a:extLst>
                </p14:cNvPr>
                <p14:cNvContentPartPr/>
                <p14:nvPr/>
              </p14:nvContentPartPr>
              <p14:xfrm>
                <a:off x="4558998" y="6200216"/>
                <a:ext cx="55440" cy="53280"/>
              </p14:xfrm>
            </p:contentPart>
          </mc:Choice>
          <mc:Fallback>
            <p:pic>
              <p:nvPicPr>
                <p:cNvPr id="1443" name="Pennanteckning 1442">
                  <a:extLst>
                    <a:ext uri="{FF2B5EF4-FFF2-40B4-BE49-F238E27FC236}">
                      <a16:creationId xmlns:a16="http://schemas.microsoft.com/office/drawing/2014/main" id="{F0D6FF8A-9C6E-1AE6-C49A-F32250B0474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543518" y="6185096"/>
                  <a:ext cx="86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444" name="Pennanteckning 1443">
                  <a:extLst>
                    <a:ext uri="{FF2B5EF4-FFF2-40B4-BE49-F238E27FC236}">
                      <a16:creationId xmlns:a16="http://schemas.microsoft.com/office/drawing/2014/main" id="{5389DBC7-90A3-85B4-1B35-55EB2060227D}"/>
                    </a:ext>
                  </a:extLst>
                </p14:cNvPr>
                <p14:cNvContentPartPr/>
                <p14:nvPr/>
              </p14:nvContentPartPr>
              <p14:xfrm>
                <a:off x="4831518" y="6171056"/>
                <a:ext cx="38160" cy="18720"/>
              </p14:xfrm>
            </p:contentPart>
          </mc:Choice>
          <mc:Fallback>
            <p:pic>
              <p:nvPicPr>
                <p:cNvPr id="1444" name="Pennanteckning 1443">
                  <a:extLst>
                    <a:ext uri="{FF2B5EF4-FFF2-40B4-BE49-F238E27FC236}">
                      <a16:creationId xmlns:a16="http://schemas.microsoft.com/office/drawing/2014/main" id="{5389DBC7-90A3-85B4-1B35-55EB2060227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816398" y="6155576"/>
                  <a:ext cx="68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445" name="Pennanteckning 1444">
                  <a:extLst>
                    <a:ext uri="{FF2B5EF4-FFF2-40B4-BE49-F238E27FC236}">
                      <a16:creationId xmlns:a16="http://schemas.microsoft.com/office/drawing/2014/main" id="{6270415A-1983-1227-30E2-B8C52E2D6DC3}"/>
                    </a:ext>
                  </a:extLst>
                </p14:cNvPr>
                <p14:cNvContentPartPr/>
                <p14:nvPr/>
              </p14:nvContentPartPr>
              <p14:xfrm>
                <a:off x="4569798" y="6519896"/>
                <a:ext cx="74880" cy="71640"/>
              </p14:xfrm>
            </p:contentPart>
          </mc:Choice>
          <mc:Fallback>
            <p:pic>
              <p:nvPicPr>
                <p:cNvPr id="1445" name="Pennanteckning 1444">
                  <a:extLst>
                    <a:ext uri="{FF2B5EF4-FFF2-40B4-BE49-F238E27FC236}">
                      <a16:creationId xmlns:a16="http://schemas.microsoft.com/office/drawing/2014/main" id="{6270415A-1983-1227-30E2-B8C52E2D6DC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554678" y="6504776"/>
                  <a:ext cx="105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446" name="Pennanteckning 1445">
                  <a:extLst>
                    <a:ext uri="{FF2B5EF4-FFF2-40B4-BE49-F238E27FC236}">
                      <a16:creationId xmlns:a16="http://schemas.microsoft.com/office/drawing/2014/main" id="{20DE8863-7A5D-FBAD-1FB7-63C97136601D}"/>
                    </a:ext>
                  </a:extLst>
                </p14:cNvPr>
                <p14:cNvContentPartPr/>
                <p14:nvPr/>
              </p14:nvContentPartPr>
              <p14:xfrm>
                <a:off x="4873638" y="6489656"/>
                <a:ext cx="88920" cy="70560"/>
              </p14:xfrm>
            </p:contentPart>
          </mc:Choice>
          <mc:Fallback>
            <p:pic>
              <p:nvPicPr>
                <p:cNvPr id="1446" name="Pennanteckning 1445">
                  <a:extLst>
                    <a:ext uri="{FF2B5EF4-FFF2-40B4-BE49-F238E27FC236}">
                      <a16:creationId xmlns:a16="http://schemas.microsoft.com/office/drawing/2014/main" id="{20DE8863-7A5D-FBAD-1FB7-63C97136601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58158" y="6474536"/>
                  <a:ext cx="119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447" name="Pennanteckning 1446">
                  <a:extLst>
                    <a:ext uri="{FF2B5EF4-FFF2-40B4-BE49-F238E27FC236}">
                      <a16:creationId xmlns:a16="http://schemas.microsoft.com/office/drawing/2014/main" id="{9A651725-E9D7-5373-361B-E103C19D6980}"/>
                    </a:ext>
                  </a:extLst>
                </p14:cNvPr>
                <p14:cNvContentPartPr/>
                <p14:nvPr/>
              </p14:nvContentPartPr>
              <p14:xfrm>
                <a:off x="5142198" y="6180056"/>
                <a:ext cx="76680" cy="57960"/>
              </p14:xfrm>
            </p:contentPart>
          </mc:Choice>
          <mc:Fallback>
            <p:pic>
              <p:nvPicPr>
                <p:cNvPr id="1447" name="Pennanteckning 1446">
                  <a:extLst>
                    <a:ext uri="{FF2B5EF4-FFF2-40B4-BE49-F238E27FC236}">
                      <a16:creationId xmlns:a16="http://schemas.microsoft.com/office/drawing/2014/main" id="{9A651725-E9D7-5373-361B-E103C19D698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126718" y="6164936"/>
                  <a:ext cx="10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448" name="Pennanteckning 1447">
                  <a:extLst>
                    <a:ext uri="{FF2B5EF4-FFF2-40B4-BE49-F238E27FC236}">
                      <a16:creationId xmlns:a16="http://schemas.microsoft.com/office/drawing/2014/main" id="{46F54FFE-9F64-8E39-0D38-661FA8AAE13B}"/>
                    </a:ext>
                  </a:extLst>
                </p14:cNvPr>
                <p14:cNvContentPartPr/>
                <p14:nvPr/>
              </p14:nvContentPartPr>
              <p14:xfrm>
                <a:off x="5506158" y="6169256"/>
                <a:ext cx="84960" cy="47880"/>
              </p14:xfrm>
            </p:contentPart>
          </mc:Choice>
          <mc:Fallback>
            <p:pic>
              <p:nvPicPr>
                <p:cNvPr id="1448" name="Pennanteckning 1447">
                  <a:extLst>
                    <a:ext uri="{FF2B5EF4-FFF2-40B4-BE49-F238E27FC236}">
                      <a16:creationId xmlns:a16="http://schemas.microsoft.com/office/drawing/2014/main" id="{46F54FFE-9F64-8E39-0D38-661FA8AAE13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490678" y="6154136"/>
                  <a:ext cx="115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1449" name="Pennanteckning 1448">
                  <a:extLst>
                    <a:ext uri="{FF2B5EF4-FFF2-40B4-BE49-F238E27FC236}">
                      <a16:creationId xmlns:a16="http://schemas.microsoft.com/office/drawing/2014/main" id="{497A88E2-95F5-6ECA-54CC-805BB568262C}"/>
                    </a:ext>
                  </a:extLst>
                </p14:cNvPr>
                <p14:cNvContentPartPr/>
                <p14:nvPr/>
              </p14:nvContentPartPr>
              <p14:xfrm>
                <a:off x="5236518" y="6537536"/>
                <a:ext cx="74160" cy="66600"/>
              </p14:xfrm>
            </p:contentPart>
          </mc:Choice>
          <mc:Fallback>
            <p:pic>
              <p:nvPicPr>
                <p:cNvPr id="1449" name="Pennanteckning 1448">
                  <a:extLst>
                    <a:ext uri="{FF2B5EF4-FFF2-40B4-BE49-F238E27FC236}">
                      <a16:creationId xmlns:a16="http://schemas.microsoft.com/office/drawing/2014/main" id="{497A88E2-95F5-6ECA-54CC-805BB568262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221398" y="6522056"/>
                  <a:ext cx="10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450" name="Pennanteckning 1449">
                  <a:extLst>
                    <a:ext uri="{FF2B5EF4-FFF2-40B4-BE49-F238E27FC236}">
                      <a16:creationId xmlns:a16="http://schemas.microsoft.com/office/drawing/2014/main" id="{985B2A4D-FBD2-A79A-1D38-C8D99C631E55}"/>
                    </a:ext>
                  </a:extLst>
                </p14:cNvPr>
                <p14:cNvContentPartPr/>
                <p14:nvPr/>
              </p14:nvContentPartPr>
              <p14:xfrm>
                <a:off x="5532798" y="6502256"/>
                <a:ext cx="71640" cy="107280"/>
              </p14:xfrm>
            </p:contentPart>
          </mc:Choice>
          <mc:Fallback>
            <p:pic>
              <p:nvPicPr>
                <p:cNvPr id="1450" name="Pennanteckning 1449">
                  <a:extLst>
                    <a:ext uri="{FF2B5EF4-FFF2-40B4-BE49-F238E27FC236}">
                      <a16:creationId xmlns:a16="http://schemas.microsoft.com/office/drawing/2014/main" id="{985B2A4D-FBD2-A79A-1D38-C8D99C631E5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17678" y="6487136"/>
                  <a:ext cx="101880" cy="137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5" name="Grupp 1454">
              <a:extLst>
                <a:ext uri="{FF2B5EF4-FFF2-40B4-BE49-F238E27FC236}">
                  <a16:creationId xmlns:a16="http://schemas.microsoft.com/office/drawing/2014/main" id="{C4AE2566-2ADD-A469-0E10-1233231B1DFB}"/>
                </a:ext>
              </a:extLst>
            </p:cNvPr>
            <p:cNvGrpSpPr/>
            <p:nvPr/>
          </p:nvGrpSpPr>
          <p:grpSpPr>
            <a:xfrm>
              <a:off x="4402398" y="5344136"/>
              <a:ext cx="1362240" cy="665640"/>
              <a:chOff x="4402398" y="5344136"/>
              <a:chExt cx="1362240" cy="665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27">
                <p14:nvContentPartPr>
                  <p14:cNvPr id="1453" name="Pennanteckning 1452">
                    <a:extLst>
                      <a:ext uri="{FF2B5EF4-FFF2-40B4-BE49-F238E27FC236}">
                        <a16:creationId xmlns:a16="http://schemas.microsoft.com/office/drawing/2014/main" id="{F7EEFE6A-4B8D-D350-ACE8-4BDD50B2A544}"/>
                      </a:ext>
                    </a:extLst>
                  </p14:cNvPr>
                  <p14:cNvContentPartPr/>
                  <p14:nvPr/>
                </p14:nvContentPartPr>
                <p14:xfrm>
                  <a:off x="4402398" y="5344136"/>
                  <a:ext cx="641160" cy="606240"/>
                </p14:xfrm>
              </p:contentPart>
            </mc:Choice>
            <mc:Fallback>
              <p:pic>
                <p:nvPicPr>
                  <p:cNvPr id="1453" name="Pennanteckning 1452">
                    <a:extLst>
                      <a:ext uri="{FF2B5EF4-FFF2-40B4-BE49-F238E27FC236}">
                        <a16:creationId xmlns:a16="http://schemas.microsoft.com/office/drawing/2014/main" id="{F7EEFE6A-4B8D-D350-ACE8-4BDD50B2A544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4387278" y="5329016"/>
                    <a:ext cx="671760" cy="63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1454" name="Pennanteckning 1453">
                    <a:extLst>
                      <a:ext uri="{FF2B5EF4-FFF2-40B4-BE49-F238E27FC236}">
                        <a16:creationId xmlns:a16="http://schemas.microsoft.com/office/drawing/2014/main" id="{83825244-080E-D9F5-09CF-91D536D59C9E}"/>
                      </a:ext>
                    </a:extLst>
                  </p14:cNvPr>
                  <p14:cNvContentPartPr/>
                  <p14:nvPr/>
                </p14:nvContentPartPr>
                <p14:xfrm>
                  <a:off x="5133558" y="5392016"/>
                  <a:ext cx="631080" cy="617760"/>
                </p14:xfrm>
              </p:contentPart>
            </mc:Choice>
            <mc:Fallback>
              <p:pic>
                <p:nvPicPr>
                  <p:cNvPr id="1454" name="Pennanteckning 1453">
                    <a:extLst>
                      <a:ext uri="{FF2B5EF4-FFF2-40B4-BE49-F238E27FC236}">
                        <a16:creationId xmlns:a16="http://schemas.microsoft.com/office/drawing/2014/main" id="{83825244-080E-D9F5-09CF-91D536D59C9E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5118438" y="5376896"/>
                    <a:ext cx="661680" cy="64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58" name="Grupp 1457">
              <a:extLst>
                <a:ext uri="{FF2B5EF4-FFF2-40B4-BE49-F238E27FC236}">
                  <a16:creationId xmlns:a16="http://schemas.microsoft.com/office/drawing/2014/main" id="{EAFB77BA-CD31-E495-8D41-BF906F06B47D}"/>
                </a:ext>
              </a:extLst>
            </p:cNvPr>
            <p:cNvGrpSpPr/>
            <p:nvPr/>
          </p:nvGrpSpPr>
          <p:grpSpPr>
            <a:xfrm>
              <a:off x="4459278" y="6079616"/>
              <a:ext cx="1228680" cy="591840"/>
              <a:chOff x="4459278" y="6079616"/>
              <a:chExt cx="1228680" cy="59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1456" name="Pennanteckning 1455">
                    <a:extLst>
                      <a:ext uri="{FF2B5EF4-FFF2-40B4-BE49-F238E27FC236}">
                        <a16:creationId xmlns:a16="http://schemas.microsoft.com/office/drawing/2014/main" id="{F0AD4764-51C2-1A1D-BC53-4437CF95DAF4}"/>
                      </a:ext>
                    </a:extLst>
                  </p14:cNvPr>
                  <p14:cNvContentPartPr/>
                  <p14:nvPr/>
                </p14:nvContentPartPr>
                <p14:xfrm>
                  <a:off x="4459278" y="6079616"/>
                  <a:ext cx="528480" cy="574200"/>
                </p14:xfrm>
              </p:contentPart>
            </mc:Choice>
            <mc:Fallback>
              <p:pic>
                <p:nvPicPr>
                  <p:cNvPr id="1456" name="Pennanteckning 1455">
                    <a:extLst>
                      <a:ext uri="{FF2B5EF4-FFF2-40B4-BE49-F238E27FC236}">
                        <a16:creationId xmlns:a16="http://schemas.microsoft.com/office/drawing/2014/main" id="{F0AD4764-51C2-1A1D-BC53-4437CF95DAF4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4444158" y="6064496"/>
                    <a:ext cx="558720" cy="60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1457" name="Pennanteckning 1456">
                    <a:extLst>
                      <a:ext uri="{FF2B5EF4-FFF2-40B4-BE49-F238E27FC236}">
                        <a16:creationId xmlns:a16="http://schemas.microsoft.com/office/drawing/2014/main" id="{49369255-7B61-30DE-7839-07F8971483DD}"/>
                      </a:ext>
                    </a:extLst>
                  </p14:cNvPr>
                  <p14:cNvContentPartPr/>
                  <p14:nvPr/>
                </p14:nvContentPartPr>
                <p14:xfrm>
                  <a:off x="5094318" y="6092216"/>
                  <a:ext cx="593640" cy="579240"/>
                </p14:xfrm>
              </p:contentPart>
            </mc:Choice>
            <mc:Fallback>
              <p:pic>
                <p:nvPicPr>
                  <p:cNvPr id="1457" name="Pennanteckning 1456">
                    <a:extLst>
                      <a:ext uri="{FF2B5EF4-FFF2-40B4-BE49-F238E27FC236}">
                        <a16:creationId xmlns:a16="http://schemas.microsoft.com/office/drawing/2014/main" id="{49369255-7B61-30DE-7839-07F8971483DD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5079198" y="6077096"/>
                    <a:ext cx="624240" cy="609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78" name="Grupp 1477">
            <a:extLst>
              <a:ext uri="{FF2B5EF4-FFF2-40B4-BE49-F238E27FC236}">
                <a16:creationId xmlns:a16="http://schemas.microsoft.com/office/drawing/2014/main" id="{C2E286B7-9B09-8922-7E1C-118E21307DA6}"/>
              </a:ext>
            </a:extLst>
          </p:cNvPr>
          <p:cNvGrpSpPr/>
          <p:nvPr/>
        </p:nvGrpSpPr>
        <p:grpSpPr>
          <a:xfrm>
            <a:off x="5858238" y="5011496"/>
            <a:ext cx="1374840" cy="1058040"/>
            <a:chOff x="5858238" y="5011496"/>
            <a:chExt cx="1374840" cy="10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459" name="Pennanteckning 1458">
                  <a:extLst>
                    <a:ext uri="{FF2B5EF4-FFF2-40B4-BE49-F238E27FC236}">
                      <a16:creationId xmlns:a16="http://schemas.microsoft.com/office/drawing/2014/main" id="{457CC291-F085-876B-DE0B-681784C6E8BC}"/>
                    </a:ext>
                  </a:extLst>
                </p14:cNvPr>
                <p14:cNvContentPartPr/>
                <p14:nvPr/>
              </p14:nvContentPartPr>
              <p14:xfrm>
                <a:off x="5884158" y="5296976"/>
                <a:ext cx="253080" cy="159120"/>
              </p14:xfrm>
            </p:contentPart>
          </mc:Choice>
          <mc:Fallback>
            <p:pic>
              <p:nvPicPr>
                <p:cNvPr id="1459" name="Pennanteckning 1458">
                  <a:extLst>
                    <a:ext uri="{FF2B5EF4-FFF2-40B4-BE49-F238E27FC236}">
                      <a16:creationId xmlns:a16="http://schemas.microsoft.com/office/drawing/2014/main" id="{457CC291-F085-876B-DE0B-681784C6E8B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869038" y="5281856"/>
                  <a:ext cx="283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1460" name="Pennanteckning 1459">
                  <a:extLst>
                    <a:ext uri="{FF2B5EF4-FFF2-40B4-BE49-F238E27FC236}">
                      <a16:creationId xmlns:a16="http://schemas.microsoft.com/office/drawing/2014/main" id="{353738C5-D3F5-7926-0E60-18FA5F997770}"/>
                    </a:ext>
                  </a:extLst>
                </p14:cNvPr>
                <p14:cNvContentPartPr/>
                <p14:nvPr/>
              </p14:nvContentPartPr>
              <p14:xfrm>
                <a:off x="5858238" y="5345936"/>
                <a:ext cx="136080" cy="113400"/>
              </p14:xfrm>
            </p:contentPart>
          </mc:Choice>
          <mc:Fallback>
            <p:pic>
              <p:nvPicPr>
                <p:cNvPr id="1460" name="Pennanteckning 1459">
                  <a:extLst>
                    <a:ext uri="{FF2B5EF4-FFF2-40B4-BE49-F238E27FC236}">
                      <a16:creationId xmlns:a16="http://schemas.microsoft.com/office/drawing/2014/main" id="{353738C5-D3F5-7926-0E60-18FA5F99777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843118" y="5330816"/>
                  <a:ext cx="166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1461" name="Pennanteckning 1460">
                  <a:extLst>
                    <a:ext uri="{FF2B5EF4-FFF2-40B4-BE49-F238E27FC236}">
                      <a16:creationId xmlns:a16="http://schemas.microsoft.com/office/drawing/2014/main" id="{40AEA435-2969-51E6-471F-3451D10AC5FD}"/>
                    </a:ext>
                  </a:extLst>
                </p14:cNvPr>
                <p14:cNvContentPartPr/>
                <p14:nvPr/>
              </p14:nvContentPartPr>
              <p14:xfrm>
                <a:off x="6329478" y="5124536"/>
                <a:ext cx="69840" cy="181080"/>
              </p14:xfrm>
            </p:contentPart>
          </mc:Choice>
          <mc:Fallback>
            <p:pic>
              <p:nvPicPr>
                <p:cNvPr id="1461" name="Pennanteckning 1460">
                  <a:extLst>
                    <a:ext uri="{FF2B5EF4-FFF2-40B4-BE49-F238E27FC236}">
                      <a16:creationId xmlns:a16="http://schemas.microsoft.com/office/drawing/2014/main" id="{40AEA435-2969-51E6-471F-3451D10AC5F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313998" y="5109056"/>
                  <a:ext cx="100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1462" name="Pennanteckning 1461">
                  <a:extLst>
                    <a:ext uri="{FF2B5EF4-FFF2-40B4-BE49-F238E27FC236}">
                      <a16:creationId xmlns:a16="http://schemas.microsoft.com/office/drawing/2014/main" id="{A551FB7B-1137-C2FF-95A9-652AFA5F6EBC}"/>
                    </a:ext>
                  </a:extLst>
                </p14:cNvPr>
                <p14:cNvContentPartPr/>
                <p14:nvPr/>
              </p14:nvContentPartPr>
              <p14:xfrm>
                <a:off x="6433878" y="5203736"/>
                <a:ext cx="67320" cy="49680"/>
              </p14:xfrm>
            </p:contentPart>
          </mc:Choice>
          <mc:Fallback>
            <p:pic>
              <p:nvPicPr>
                <p:cNvPr id="1462" name="Pennanteckning 1461">
                  <a:extLst>
                    <a:ext uri="{FF2B5EF4-FFF2-40B4-BE49-F238E27FC236}">
                      <a16:creationId xmlns:a16="http://schemas.microsoft.com/office/drawing/2014/main" id="{A551FB7B-1137-C2FF-95A9-652AFA5F6EB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418758" y="5188616"/>
                  <a:ext cx="97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463" name="Pennanteckning 1462">
                  <a:extLst>
                    <a:ext uri="{FF2B5EF4-FFF2-40B4-BE49-F238E27FC236}">
                      <a16:creationId xmlns:a16="http://schemas.microsoft.com/office/drawing/2014/main" id="{C872A441-E22F-21F8-2862-3AFC4CC51202}"/>
                    </a:ext>
                  </a:extLst>
                </p14:cNvPr>
                <p14:cNvContentPartPr/>
                <p14:nvPr/>
              </p14:nvContentPartPr>
              <p14:xfrm>
                <a:off x="6556998" y="5174576"/>
                <a:ext cx="78120" cy="68040"/>
              </p14:xfrm>
            </p:contentPart>
          </mc:Choice>
          <mc:Fallback>
            <p:pic>
              <p:nvPicPr>
                <p:cNvPr id="1463" name="Pennanteckning 1462">
                  <a:extLst>
                    <a:ext uri="{FF2B5EF4-FFF2-40B4-BE49-F238E27FC236}">
                      <a16:creationId xmlns:a16="http://schemas.microsoft.com/office/drawing/2014/main" id="{C872A441-E22F-21F8-2862-3AFC4CC5120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541518" y="5159096"/>
                  <a:ext cx="108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1464" name="Pennanteckning 1463">
                  <a:extLst>
                    <a:ext uri="{FF2B5EF4-FFF2-40B4-BE49-F238E27FC236}">
                      <a16:creationId xmlns:a16="http://schemas.microsoft.com/office/drawing/2014/main" id="{03E3B8C2-A07E-0ED1-0B08-627C00E96E1A}"/>
                    </a:ext>
                  </a:extLst>
                </p14:cNvPr>
                <p14:cNvContentPartPr/>
                <p14:nvPr/>
              </p14:nvContentPartPr>
              <p14:xfrm>
                <a:off x="6682638" y="5011496"/>
                <a:ext cx="183600" cy="208800"/>
              </p14:xfrm>
            </p:contentPart>
          </mc:Choice>
          <mc:Fallback>
            <p:pic>
              <p:nvPicPr>
                <p:cNvPr id="1464" name="Pennanteckning 1463">
                  <a:extLst>
                    <a:ext uri="{FF2B5EF4-FFF2-40B4-BE49-F238E27FC236}">
                      <a16:creationId xmlns:a16="http://schemas.microsoft.com/office/drawing/2014/main" id="{03E3B8C2-A07E-0ED1-0B08-627C00E96E1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667158" y="4996016"/>
                  <a:ext cx="214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466" name="Pennanteckning 1465">
                  <a:extLst>
                    <a:ext uri="{FF2B5EF4-FFF2-40B4-BE49-F238E27FC236}">
                      <a16:creationId xmlns:a16="http://schemas.microsoft.com/office/drawing/2014/main" id="{AA528FE1-E937-3EAC-0DAF-A5509E65F456}"/>
                    </a:ext>
                  </a:extLst>
                </p14:cNvPr>
                <p14:cNvContentPartPr/>
                <p14:nvPr/>
              </p14:nvContentPartPr>
              <p14:xfrm>
                <a:off x="6202038" y="5476616"/>
                <a:ext cx="249840" cy="121680"/>
              </p14:xfrm>
            </p:contentPart>
          </mc:Choice>
          <mc:Fallback>
            <p:pic>
              <p:nvPicPr>
                <p:cNvPr id="1466" name="Pennanteckning 1465">
                  <a:extLst>
                    <a:ext uri="{FF2B5EF4-FFF2-40B4-BE49-F238E27FC236}">
                      <a16:creationId xmlns:a16="http://schemas.microsoft.com/office/drawing/2014/main" id="{AA528FE1-E937-3EAC-0DAF-A5509E65F45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186918" y="5461136"/>
                  <a:ext cx="280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467" name="Pennanteckning 1466">
                  <a:extLst>
                    <a:ext uri="{FF2B5EF4-FFF2-40B4-BE49-F238E27FC236}">
                      <a16:creationId xmlns:a16="http://schemas.microsoft.com/office/drawing/2014/main" id="{71915CF0-389B-FA2B-EB35-1952D5E44176}"/>
                    </a:ext>
                  </a:extLst>
                </p14:cNvPr>
                <p14:cNvContentPartPr/>
                <p14:nvPr/>
              </p14:nvContentPartPr>
              <p14:xfrm>
                <a:off x="6468078" y="5448896"/>
                <a:ext cx="72360" cy="87480"/>
              </p14:xfrm>
            </p:contentPart>
          </mc:Choice>
          <mc:Fallback>
            <p:pic>
              <p:nvPicPr>
                <p:cNvPr id="1467" name="Pennanteckning 1466">
                  <a:extLst>
                    <a:ext uri="{FF2B5EF4-FFF2-40B4-BE49-F238E27FC236}">
                      <a16:creationId xmlns:a16="http://schemas.microsoft.com/office/drawing/2014/main" id="{71915CF0-389B-FA2B-EB35-1952D5E4417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452958" y="5433776"/>
                  <a:ext cx="102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468" name="Pennanteckning 1467">
                  <a:extLst>
                    <a:ext uri="{FF2B5EF4-FFF2-40B4-BE49-F238E27FC236}">
                      <a16:creationId xmlns:a16="http://schemas.microsoft.com/office/drawing/2014/main" id="{CBECF45D-1F56-F83A-4754-168A6D7336DE}"/>
                    </a:ext>
                  </a:extLst>
                </p14:cNvPr>
                <p14:cNvContentPartPr/>
                <p14:nvPr/>
              </p14:nvContentPartPr>
              <p14:xfrm>
                <a:off x="6560238" y="5432336"/>
                <a:ext cx="140760" cy="93960"/>
              </p14:xfrm>
            </p:contentPart>
          </mc:Choice>
          <mc:Fallback>
            <p:pic>
              <p:nvPicPr>
                <p:cNvPr id="1468" name="Pennanteckning 1467">
                  <a:extLst>
                    <a:ext uri="{FF2B5EF4-FFF2-40B4-BE49-F238E27FC236}">
                      <a16:creationId xmlns:a16="http://schemas.microsoft.com/office/drawing/2014/main" id="{CBECF45D-1F56-F83A-4754-168A6D7336D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45118" y="5416856"/>
                  <a:ext cx="171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469" name="Pennanteckning 1468">
                  <a:extLst>
                    <a:ext uri="{FF2B5EF4-FFF2-40B4-BE49-F238E27FC236}">
                      <a16:creationId xmlns:a16="http://schemas.microsoft.com/office/drawing/2014/main" id="{F3DE96E3-BA33-9738-C183-13B5962C9426}"/>
                    </a:ext>
                  </a:extLst>
                </p14:cNvPr>
                <p14:cNvContentPartPr/>
                <p14:nvPr/>
              </p14:nvContentPartPr>
              <p14:xfrm>
                <a:off x="6714318" y="5453216"/>
                <a:ext cx="17280" cy="195480"/>
              </p14:xfrm>
            </p:contentPart>
          </mc:Choice>
          <mc:Fallback>
            <p:pic>
              <p:nvPicPr>
                <p:cNvPr id="1469" name="Pennanteckning 1468">
                  <a:extLst>
                    <a:ext uri="{FF2B5EF4-FFF2-40B4-BE49-F238E27FC236}">
                      <a16:creationId xmlns:a16="http://schemas.microsoft.com/office/drawing/2014/main" id="{F3DE96E3-BA33-9738-C183-13B5962C942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698838" y="5437736"/>
                  <a:ext cx="47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470" name="Pennanteckning 1469">
                  <a:extLst>
                    <a:ext uri="{FF2B5EF4-FFF2-40B4-BE49-F238E27FC236}">
                      <a16:creationId xmlns:a16="http://schemas.microsoft.com/office/drawing/2014/main" id="{30A4C6F1-D743-02D8-23BC-2C522BF8AE9A}"/>
                    </a:ext>
                  </a:extLst>
                </p14:cNvPr>
                <p14:cNvContentPartPr/>
                <p14:nvPr/>
              </p14:nvContentPartPr>
              <p14:xfrm>
                <a:off x="6720798" y="5429816"/>
                <a:ext cx="34560" cy="90720"/>
              </p14:xfrm>
            </p:contentPart>
          </mc:Choice>
          <mc:Fallback>
            <p:pic>
              <p:nvPicPr>
                <p:cNvPr id="1470" name="Pennanteckning 1469">
                  <a:extLst>
                    <a:ext uri="{FF2B5EF4-FFF2-40B4-BE49-F238E27FC236}">
                      <a16:creationId xmlns:a16="http://schemas.microsoft.com/office/drawing/2014/main" id="{30A4C6F1-D743-02D8-23BC-2C522BF8AE9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705678" y="5414336"/>
                  <a:ext cx="6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471" name="Pennanteckning 1470">
                  <a:extLst>
                    <a:ext uri="{FF2B5EF4-FFF2-40B4-BE49-F238E27FC236}">
                      <a16:creationId xmlns:a16="http://schemas.microsoft.com/office/drawing/2014/main" id="{640764D8-A306-0EB5-C281-5A42E7C89C9A}"/>
                    </a:ext>
                  </a:extLst>
                </p14:cNvPr>
                <p14:cNvContentPartPr/>
                <p14:nvPr/>
              </p14:nvContentPartPr>
              <p14:xfrm>
                <a:off x="6851478" y="5367896"/>
                <a:ext cx="16200" cy="166680"/>
              </p14:xfrm>
            </p:contentPart>
          </mc:Choice>
          <mc:Fallback>
            <p:pic>
              <p:nvPicPr>
                <p:cNvPr id="1471" name="Pennanteckning 1470">
                  <a:extLst>
                    <a:ext uri="{FF2B5EF4-FFF2-40B4-BE49-F238E27FC236}">
                      <a16:creationId xmlns:a16="http://schemas.microsoft.com/office/drawing/2014/main" id="{640764D8-A306-0EB5-C281-5A42E7C89C9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836358" y="5352416"/>
                  <a:ext cx="4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472" name="Pennanteckning 1471">
                  <a:extLst>
                    <a:ext uri="{FF2B5EF4-FFF2-40B4-BE49-F238E27FC236}">
                      <a16:creationId xmlns:a16="http://schemas.microsoft.com/office/drawing/2014/main" id="{7379ED19-53F0-DD86-D7C0-BC0B4F3B29CB}"/>
                    </a:ext>
                  </a:extLst>
                </p14:cNvPr>
                <p14:cNvContentPartPr/>
                <p14:nvPr/>
              </p14:nvContentPartPr>
              <p14:xfrm>
                <a:off x="6849678" y="5281496"/>
                <a:ext cx="383400" cy="170280"/>
              </p14:xfrm>
            </p:contentPart>
          </mc:Choice>
          <mc:Fallback>
            <p:pic>
              <p:nvPicPr>
                <p:cNvPr id="1472" name="Pennanteckning 1471">
                  <a:extLst>
                    <a:ext uri="{FF2B5EF4-FFF2-40B4-BE49-F238E27FC236}">
                      <a16:creationId xmlns:a16="http://schemas.microsoft.com/office/drawing/2014/main" id="{7379ED19-53F0-DD86-D7C0-BC0B4F3B29C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834558" y="5266376"/>
                  <a:ext cx="414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473" name="Pennanteckning 1472">
                  <a:extLst>
                    <a:ext uri="{FF2B5EF4-FFF2-40B4-BE49-F238E27FC236}">
                      <a16:creationId xmlns:a16="http://schemas.microsoft.com/office/drawing/2014/main" id="{EEF8D69B-2E92-8190-49BA-1357FCCB581D}"/>
                    </a:ext>
                  </a:extLst>
                </p14:cNvPr>
                <p14:cNvContentPartPr/>
                <p14:nvPr/>
              </p14:nvContentPartPr>
              <p14:xfrm>
                <a:off x="6373038" y="5762816"/>
                <a:ext cx="135000" cy="306720"/>
              </p14:xfrm>
            </p:contentPart>
          </mc:Choice>
          <mc:Fallback>
            <p:pic>
              <p:nvPicPr>
                <p:cNvPr id="1473" name="Pennanteckning 1472">
                  <a:extLst>
                    <a:ext uri="{FF2B5EF4-FFF2-40B4-BE49-F238E27FC236}">
                      <a16:creationId xmlns:a16="http://schemas.microsoft.com/office/drawing/2014/main" id="{EEF8D69B-2E92-8190-49BA-1357FCCB581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357558" y="5747336"/>
                  <a:ext cx="165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474" name="Pennanteckning 1473">
                  <a:extLst>
                    <a:ext uri="{FF2B5EF4-FFF2-40B4-BE49-F238E27FC236}">
                      <a16:creationId xmlns:a16="http://schemas.microsoft.com/office/drawing/2014/main" id="{6F70AEA0-D83F-1636-FCC9-3BC15CCBC345}"/>
                    </a:ext>
                  </a:extLst>
                </p14:cNvPr>
                <p14:cNvContentPartPr/>
                <p14:nvPr/>
              </p14:nvContentPartPr>
              <p14:xfrm>
                <a:off x="6520998" y="5826176"/>
                <a:ext cx="34560" cy="129960"/>
              </p14:xfrm>
            </p:contentPart>
          </mc:Choice>
          <mc:Fallback>
            <p:pic>
              <p:nvPicPr>
                <p:cNvPr id="1474" name="Pennanteckning 1473">
                  <a:extLst>
                    <a:ext uri="{FF2B5EF4-FFF2-40B4-BE49-F238E27FC236}">
                      <a16:creationId xmlns:a16="http://schemas.microsoft.com/office/drawing/2014/main" id="{6F70AEA0-D83F-1636-FCC9-3BC15CCBC34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505878" y="5811056"/>
                  <a:ext cx="6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475" name="Pennanteckning 1474">
                  <a:extLst>
                    <a:ext uri="{FF2B5EF4-FFF2-40B4-BE49-F238E27FC236}">
                      <a16:creationId xmlns:a16="http://schemas.microsoft.com/office/drawing/2014/main" id="{E100DBEF-922E-B92B-4DF7-4A9FF0ECB248}"/>
                    </a:ext>
                  </a:extLst>
                </p14:cNvPr>
                <p14:cNvContentPartPr/>
                <p14:nvPr/>
              </p14:nvContentPartPr>
              <p14:xfrm>
                <a:off x="6591918" y="5865416"/>
                <a:ext cx="126720" cy="112320"/>
              </p14:xfrm>
            </p:contentPart>
          </mc:Choice>
          <mc:Fallback>
            <p:pic>
              <p:nvPicPr>
                <p:cNvPr id="1475" name="Pennanteckning 1474">
                  <a:extLst>
                    <a:ext uri="{FF2B5EF4-FFF2-40B4-BE49-F238E27FC236}">
                      <a16:creationId xmlns:a16="http://schemas.microsoft.com/office/drawing/2014/main" id="{E100DBEF-922E-B92B-4DF7-4A9FF0ECB24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576798" y="5850296"/>
                  <a:ext cx="157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476" name="Pennanteckning 1475">
                  <a:extLst>
                    <a:ext uri="{FF2B5EF4-FFF2-40B4-BE49-F238E27FC236}">
                      <a16:creationId xmlns:a16="http://schemas.microsoft.com/office/drawing/2014/main" id="{9C9C06ED-B9E9-1116-020A-3A7FCC827CF7}"/>
                    </a:ext>
                  </a:extLst>
                </p14:cNvPr>
                <p14:cNvContentPartPr/>
                <p14:nvPr/>
              </p14:nvContentPartPr>
              <p14:xfrm>
                <a:off x="6765438" y="5730056"/>
                <a:ext cx="42840" cy="181800"/>
              </p14:xfrm>
            </p:contentPart>
          </mc:Choice>
          <mc:Fallback>
            <p:pic>
              <p:nvPicPr>
                <p:cNvPr id="1476" name="Pennanteckning 1475">
                  <a:extLst>
                    <a:ext uri="{FF2B5EF4-FFF2-40B4-BE49-F238E27FC236}">
                      <a16:creationId xmlns:a16="http://schemas.microsoft.com/office/drawing/2014/main" id="{9C9C06ED-B9E9-1116-020A-3A7FCC827CF7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749958" y="5714936"/>
                  <a:ext cx="7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477" name="Pennanteckning 1476">
                  <a:extLst>
                    <a:ext uri="{FF2B5EF4-FFF2-40B4-BE49-F238E27FC236}">
                      <a16:creationId xmlns:a16="http://schemas.microsoft.com/office/drawing/2014/main" id="{AADDC1A3-4E0D-3E22-4D02-568ACD7EA9E6}"/>
                    </a:ext>
                  </a:extLst>
                </p14:cNvPr>
                <p14:cNvContentPartPr/>
                <p14:nvPr/>
              </p14:nvContentPartPr>
              <p14:xfrm>
                <a:off x="6847878" y="5714216"/>
                <a:ext cx="296640" cy="176400"/>
              </p14:xfrm>
            </p:contentPart>
          </mc:Choice>
          <mc:Fallback>
            <p:pic>
              <p:nvPicPr>
                <p:cNvPr id="1477" name="Pennanteckning 1476">
                  <a:extLst>
                    <a:ext uri="{FF2B5EF4-FFF2-40B4-BE49-F238E27FC236}">
                      <a16:creationId xmlns:a16="http://schemas.microsoft.com/office/drawing/2014/main" id="{AADDC1A3-4E0D-3E22-4D02-568ACD7EA9E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832758" y="5698736"/>
                  <a:ext cx="3272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0" name="Grupp 1489">
            <a:extLst>
              <a:ext uri="{FF2B5EF4-FFF2-40B4-BE49-F238E27FC236}">
                <a16:creationId xmlns:a16="http://schemas.microsoft.com/office/drawing/2014/main" id="{E99C9E51-7B2A-4F36-2AB9-D5809AC39EBE}"/>
              </a:ext>
            </a:extLst>
          </p:cNvPr>
          <p:cNvGrpSpPr/>
          <p:nvPr/>
        </p:nvGrpSpPr>
        <p:grpSpPr>
          <a:xfrm>
            <a:off x="6270798" y="6118136"/>
            <a:ext cx="1307160" cy="455040"/>
            <a:chOff x="6270798" y="6118136"/>
            <a:chExt cx="130716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479" name="Pennanteckning 1478">
                  <a:extLst>
                    <a:ext uri="{FF2B5EF4-FFF2-40B4-BE49-F238E27FC236}">
                      <a16:creationId xmlns:a16="http://schemas.microsoft.com/office/drawing/2014/main" id="{E5DC8C15-0C5E-56D7-0169-C6211DA6C802}"/>
                    </a:ext>
                  </a:extLst>
                </p14:cNvPr>
                <p14:cNvContentPartPr/>
                <p14:nvPr/>
              </p14:nvContentPartPr>
              <p14:xfrm>
                <a:off x="6270798" y="6412976"/>
                <a:ext cx="43920" cy="160200"/>
              </p14:xfrm>
            </p:contentPart>
          </mc:Choice>
          <mc:Fallback>
            <p:pic>
              <p:nvPicPr>
                <p:cNvPr id="1479" name="Pennanteckning 1478">
                  <a:extLst>
                    <a:ext uri="{FF2B5EF4-FFF2-40B4-BE49-F238E27FC236}">
                      <a16:creationId xmlns:a16="http://schemas.microsoft.com/office/drawing/2014/main" id="{E5DC8C15-0C5E-56D7-0169-C6211DA6C80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255678" y="6397496"/>
                  <a:ext cx="74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480" name="Pennanteckning 1479">
                  <a:extLst>
                    <a:ext uri="{FF2B5EF4-FFF2-40B4-BE49-F238E27FC236}">
                      <a16:creationId xmlns:a16="http://schemas.microsoft.com/office/drawing/2014/main" id="{8820BD63-74E9-D8F4-5D6F-C2CD5BCAB08B}"/>
                    </a:ext>
                  </a:extLst>
                </p14:cNvPr>
                <p14:cNvContentPartPr/>
                <p14:nvPr/>
              </p14:nvContentPartPr>
              <p14:xfrm>
                <a:off x="6423078" y="6318296"/>
                <a:ext cx="12960" cy="188640"/>
              </p14:xfrm>
            </p:contentPart>
          </mc:Choice>
          <mc:Fallback>
            <p:pic>
              <p:nvPicPr>
                <p:cNvPr id="1480" name="Pennanteckning 1479">
                  <a:extLst>
                    <a:ext uri="{FF2B5EF4-FFF2-40B4-BE49-F238E27FC236}">
                      <a16:creationId xmlns:a16="http://schemas.microsoft.com/office/drawing/2014/main" id="{8820BD63-74E9-D8F4-5D6F-C2CD5BCAB08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407958" y="6303176"/>
                  <a:ext cx="43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481" name="Pennanteckning 1480">
                  <a:extLst>
                    <a:ext uri="{FF2B5EF4-FFF2-40B4-BE49-F238E27FC236}">
                      <a16:creationId xmlns:a16="http://schemas.microsoft.com/office/drawing/2014/main" id="{07ED8B9B-C8CE-5E43-C219-DA9337B805BB}"/>
                    </a:ext>
                  </a:extLst>
                </p14:cNvPr>
                <p14:cNvContentPartPr/>
                <p14:nvPr/>
              </p14:nvContentPartPr>
              <p14:xfrm>
                <a:off x="6400398" y="6386696"/>
                <a:ext cx="168480" cy="63000"/>
              </p14:xfrm>
            </p:contentPart>
          </mc:Choice>
          <mc:Fallback>
            <p:pic>
              <p:nvPicPr>
                <p:cNvPr id="1481" name="Pennanteckning 1480">
                  <a:extLst>
                    <a:ext uri="{FF2B5EF4-FFF2-40B4-BE49-F238E27FC236}">
                      <a16:creationId xmlns:a16="http://schemas.microsoft.com/office/drawing/2014/main" id="{07ED8B9B-C8CE-5E43-C219-DA9337B805B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385278" y="6371576"/>
                  <a:ext cx="199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1482" name="Pennanteckning 1481">
                  <a:extLst>
                    <a:ext uri="{FF2B5EF4-FFF2-40B4-BE49-F238E27FC236}">
                      <a16:creationId xmlns:a16="http://schemas.microsoft.com/office/drawing/2014/main" id="{E85F6643-6224-9542-6E1F-BA989018BA35}"/>
                    </a:ext>
                  </a:extLst>
                </p14:cNvPr>
                <p14:cNvContentPartPr/>
                <p14:nvPr/>
              </p14:nvContentPartPr>
              <p14:xfrm>
                <a:off x="6581118" y="6317576"/>
                <a:ext cx="19440" cy="16920"/>
              </p14:xfrm>
            </p:contentPart>
          </mc:Choice>
          <mc:Fallback>
            <p:pic>
              <p:nvPicPr>
                <p:cNvPr id="1482" name="Pennanteckning 1481">
                  <a:extLst>
                    <a:ext uri="{FF2B5EF4-FFF2-40B4-BE49-F238E27FC236}">
                      <a16:creationId xmlns:a16="http://schemas.microsoft.com/office/drawing/2014/main" id="{E85F6643-6224-9542-6E1F-BA989018BA3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565998" y="6302096"/>
                  <a:ext cx="5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1483" name="Pennanteckning 1482">
                  <a:extLst>
                    <a:ext uri="{FF2B5EF4-FFF2-40B4-BE49-F238E27FC236}">
                      <a16:creationId xmlns:a16="http://schemas.microsoft.com/office/drawing/2014/main" id="{C5BCA7FE-9207-738D-BDD8-5C19E2DE9567}"/>
                    </a:ext>
                  </a:extLst>
                </p14:cNvPr>
                <p14:cNvContentPartPr/>
                <p14:nvPr/>
              </p14:nvContentPartPr>
              <p14:xfrm>
                <a:off x="6665718" y="6274736"/>
                <a:ext cx="262440" cy="203760"/>
              </p14:xfrm>
            </p:contentPart>
          </mc:Choice>
          <mc:Fallback>
            <p:pic>
              <p:nvPicPr>
                <p:cNvPr id="1483" name="Pennanteckning 1482">
                  <a:extLst>
                    <a:ext uri="{FF2B5EF4-FFF2-40B4-BE49-F238E27FC236}">
                      <a16:creationId xmlns:a16="http://schemas.microsoft.com/office/drawing/2014/main" id="{C5BCA7FE-9207-738D-BDD8-5C19E2DE956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650598" y="6259616"/>
                  <a:ext cx="292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1485" name="Pennanteckning 1484">
                  <a:extLst>
                    <a:ext uri="{FF2B5EF4-FFF2-40B4-BE49-F238E27FC236}">
                      <a16:creationId xmlns:a16="http://schemas.microsoft.com/office/drawing/2014/main" id="{C984BACB-DA4E-B13A-E363-C64A28853655}"/>
                    </a:ext>
                  </a:extLst>
                </p14:cNvPr>
                <p14:cNvContentPartPr/>
                <p14:nvPr/>
              </p14:nvContentPartPr>
              <p14:xfrm>
                <a:off x="7145238" y="6265376"/>
                <a:ext cx="108360" cy="121680"/>
              </p14:xfrm>
            </p:contentPart>
          </mc:Choice>
          <mc:Fallback>
            <p:pic>
              <p:nvPicPr>
                <p:cNvPr id="1485" name="Pennanteckning 1484">
                  <a:extLst>
                    <a:ext uri="{FF2B5EF4-FFF2-40B4-BE49-F238E27FC236}">
                      <a16:creationId xmlns:a16="http://schemas.microsoft.com/office/drawing/2014/main" id="{C984BACB-DA4E-B13A-E363-C64A2885365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9758" y="6250256"/>
                  <a:ext cx="138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486" name="Pennanteckning 1485">
                  <a:extLst>
                    <a:ext uri="{FF2B5EF4-FFF2-40B4-BE49-F238E27FC236}">
                      <a16:creationId xmlns:a16="http://schemas.microsoft.com/office/drawing/2014/main" id="{871AB4AC-80A5-4D80-CA2A-DD806854DD24}"/>
                    </a:ext>
                  </a:extLst>
                </p14:cNvPr>
                <p14:cNvContentPartPr/>
                <p14:nvPr/>
              </p14:nvContentPartPr>
              <p14:xfrm>
                <a:off x="7273038" y="6347456"/>
                <a:ext cx="12240" cy="60480"/>
              </p14:xfrm>
            </p:contentPart>
          </mc:Choice>
          <mc:Fallback>
            <p:pic>
              <p:nvPicPr>
                <p:cNvPr id="1486" name="Pennanteckning 1485">
                  <a:extLst>
                    <a:ext uri="{FF2B5EF4-FFF2-40B4-BE49-F238E27FC236}">
                      <a16:creationId xmlns:a16="http://schemas.microsoft.com/office/drawing/2014/main" id="{871AB4AC-80A5-4D80-CA2A-DD806854DD2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257918" y="6332336"/>
                  <a:ext cx="42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487" name="Pennanteckning 1486">
                  <a:extLst>
                    <a:ext uri="{FF2B5EF4-FFF2-40B4-BE49-F238E27FC236}">
                      <a16:creationId xmlns:a16="http://schemas.microsoft.com/office/drawing/2014/main" id="{F0611F44-23B5-4F5E-98FB-5A0625347F13}"/>
                    </a:ext>
                  </a:extLst>
                </p14:cNvPr>
                <p14:cNvContentPartPr/>
                <p14:nvPr/>
              </p14:nvContentPartPr>
              <p14:xfrm>
                <a:off x="7330998" y="6243056"/>
                <a:ext cx="120960" cy="119160"/>
              </p14:xfrm>
            </p:contentPart>
          </mc:Choice>
          <mc:Fallback>
            <p:pic>
              <p:nvPicPr>
                <p:cNvPr id="1487" name="Pennanteckning 1486">
                  <a:extLst>
                    <a:ext uri="{FF2B5EF4-FFF2-40B4-BE49-F238E27FC236}">
                      <a16:creationId xmlns:a16="http://schemas.microsoft.com/office/drawing/2014/main" id="{F0611F44-23B5-4F5E-98FB-5A0625347F1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315518" y="6227576"/>
                  <a:ext cx="151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488" name="Pennanteckning 1487">
                  <a:extLst>
                    <a:ext uri="{FF2B5EF4-FFF2-40B4-BE49-F238E27FC236}">
                      <a16:creationId xmlns:a16="http://schemas.microsoft.com/office/drawing/2014/main" id="{F6129B5C-0125-1FB5-FB38-5E552518715C}"/>
                    </a:ext>
                  </a:extLst>
                </p14:cNvPr>
                <p14:cNvContentPartPr/>
                <p14:nvPr/>
              </p14:nvContentPartPr>
              <p14:xfrm>
                <a:off x="7483998" y="6118136"/>
                <a:ext cx="93960" cy="248040"/>
              </p14:xfrm>
            </p:contentPart>
          </mc:Choice>
          <mc:Fallback>
            <p:pic>
              <p:nvPicPr>
                <p:cNvPr id="1488" name="Pennanteckning 1487">
                  <a:extLst>
                    <a:ext uri="{FF2B5EF4-FFF2-40B4-BE49-F238E27FC236}">
                      <a16:creationId xmlns:a16="http://schemas.microsoft.com/office/drawing/2014/main" id="{F6129B5C-0125-1FB5-FB38-5E552518715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468878" y="6103016"/>
                  <a:ext cx="124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1489" name="Pennanteckning 1488">
                  <a:extLst>
                    <a:ext uri="{FF2B5EF4-FFF2-40B4-BE49-F238E27FC236}">
                      <a16:creationId xmlns:a16="http://schemas.microsoft.com/office/drawing/2014/main" id="{A72EB39A-A127-3B3D-0627-F30DEC5B6A70}"/>
                    </a:ext>
                  </a:extLst>
                </p14:cNvPr>
                <p14:cNvContentPartPr/>
                <p14:nvPr/>
              </p14:nvContentPartPr>
              <p14:xfrm>
                <a:off x="7061358" y="6214616"/>
                <a:ext cx="140040" cy="306720"/>
              </p14:xfrm>
            </p:contentPart>
          </mc:Choice>
          <mc:Fallback>
            <p:pic>
              <p:nvPicPr>
                <p:cNvPr id="1489" name="Pennanteckning 1488">
                  <a:extLst>
                    <a:ext uri="{FF2B5EF4-FFF2-40B4-BE49-F238E27FC236}">
                      <a16:creationId xmlns:a16="http://schemas.microsoft.com/office/drawing/2014/main" id="{A72EB39A-A127-3B3D-0627-F30DEC5B6A7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046238" y="6199136"/>
                  <a:ext cx="17064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0" name="Grupp 1809">
            <a:extLst>
              <a:ext uri="{FF2B5EF4-FFF2-40B4-BE49-F238E27FC236}">
                <a16:creationId xmlns:a16="http://schemas.microsoft.com/office/drawing/2014/main" id="{62B1B392-8DD4-5FA3-EE99-AF4F5DB9E2CF}"/>
              </a:ext>
            </a:extLst>
          </p:cNvPr>
          <p:cNvGrpSpPr/>
          <p:nvPr/>
        </p:nvGrpSpPr>
        <p:grpSpPr>
          <a:xfrm>
            <a:off x="8326398" y="1399256"/>
            <a:ext cx="3113640" cy="1912320"/>
            <a:chOff x="8326398" y="1399256"/>
            <a:chExt cx="3113640" cy="1912320"/>
          </a:xfrm>
        </p:grpSpPr>
        <p:grpSp>
          <p:nvGrpSpPr>
            <p:cNvPr id="1493" name="Grupp 1492">
              <a:extLst>
                <a:ext uri="{FF2B5EF4-FFF2-40B4-BE49-F238E27FC236}">
                  <a16:creationId xmlns:a16="http://schemas.microsoft.com/office/drawing/2014/main" id="{0B8835BA-0DCA-6496-F088-B68D05FE7276}"/>
                </a:ext>
              </a:extLst>
            </p:cNvPr>
            <p:cNvGrpSpPr/>
            <p:nvPr/>
          </p:nvGrpSpPr>
          <p:grpSpPr>
            <a:xfrm>
              <a:off x="8410278" y="1584296"/>
              <a:ext cx="354960" cy="116280"/>
              <a:chOff x="8410278" y="1584296"/>
              <a:chExt cx="354960" cy="11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1">
                <p14:nvContentPartPr>
                  <p14:cNvPr id="1491" name="Pennanteckning 1490">
                    <a:extLst>
                      <a:ext uri="{FF2B5EF4-FFF2-40B4-BE49-F238E27FC236}">
                        <a16:creationId xmlns:a16="http://schemas.microsoft.com/office/drawing/2014/main" id="{71B2BE2F-815B-D212-865C-A6B641506F14}"/>
                      </a:ext>
                    </a:extLst>
                  </p14:cNvPr>
                  <p14:cNvContentPartPr/>
                  <p14:nvPr/>
                </p14:nvContentPartPr>
                <p14:xfrm>
                  <a:off x="8410278" y="1614176"/>
                  <a:ext cx="128520" cy="86400"/>
                </p14:xfrm>
              </p:contentPart>
            </mc:Choice>
            <mc:Fallback>
              <p:pic>
                <p:nvPicPr>
                  <p:cNvPr id="1491" name="Pennanteckning 1490">
                    <a:extLst>
                      <a:ext uri="{FF2B5EF4-FFF2-40B4-BE49-F238E27FC236}">
                        <a16:creationId xmlns:a16="http://schemas.microsoft.com/office/drawing/2014/main" id="{71B2BE2F-815B-D212-865C-A6B641506F14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8395158" y="1599056"/>
                    <a:ext cx="15876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3">
                <p14:nvContentPartPr>
                  <p14:cNvPr id="1492" name="Pennanteckning 1491">
                    <a:extLst>
                      <a:ext uri="{FF2B5EF4-FFF2-40B4-BE49-F238E27FC236}">
                        <a16:creationId xmlns:a16="http://schemas.microsoft.com/office/drawing/2014/main" id="{99F3B77E-84B7-333A-922B-C8D9EF556B4D}"/>
                      </a:ext>
                    </a:extLst>
                  </p14:cNvPr>
                  <p14:cNvContentPartPr/>
                  <p14:nvPr/>
                </p14:nvContentPartPr>
                <p14:xfrm>
                  <a:off x="8588478" y="1584296"/>
                  <a:ext cx="176760" cy="114840"/>
                </p14:xfrm>
              </p:contentPart>
            </mc:Choice>
            <mc:Fallback>
              <p:pic>
                <p:nvPicPr>
                  <p:cNvPr id="1492" name="Pennanteckning 1491">
                    <a:extLst>
                      <a:ext uri="{FF2B5EF4-FFF2-40B4-BE49-F238E27FC236}">
                        <a16:creationId xmlns:a16="http://schemas.microsoft.com/office/drawing/2014/main" id="{99F3B77E-84B7-333A-922B-C8D9EF556B4D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8573358" y="1568816"/>
                    <a:ext cx="207360" cy="145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494" name="Pennanteckning 1493">
                  <a:extLst>
                    <a:ext uri="{FF2B5EF4-FFF2-40B4-BE49-F238E27FC236}">
                      <a16:creationId xmlns:a16="http://schemas.microsoft.com/office/drawing/2014/main" id="{3D56297F-6FDB-2AFD-E7C1-17E0DA8F2005}"/>
                    </a:ext>
                  </a:extLst>
                </p14:cNvPr>
                <p14:cNvContentPartPr/>
                <p14:nvPr/>
              </p14:nvContentPartPr>
              <p14:xfrm>
                <a:off x="9004998" y="1578176"/>
                <a:ext cx="211320" cy="79920"/>
              </p14:xfrm>
            </p:contentPart>
          </mc:Choice>
          <mc:Fallback>
            <p:pic>
              <p:nvPicPr>
                <p:cNvPr id="1494" name="Pennanteckning 1493">
                  <a:extLst>
                    <a:ext uri="{FF2B5EF4-FFF2-40B4-BE49-F238E27FC236}">
                      <a16:creationId xmlns:a16="http://schemas.microsoft.com/office/drawing/2014/main" id="{3D56297F-6FDB-2AFD-E7C1-17E0DA8F200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989878" y="1563056"/>
                  <a:ext cx="241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1495" name="Pennanteckning 1494">
                  <a:extLst>
                    <a:ext uri="{FF2B5EF4-FFF2-40B4-BE49-F238E27FC236}">
                      <a16:creationId xmlns:a16="http://schemas.microsoft.com/office/drawing/2014/main" id="{0B79AA48-EB4F-BBC1-2316-C1A10DCE5153}"/>
                    </a:ext>
                  </a:extLst>
                </p14:cNvPr>
                <p14:cNvContentPartPr/>
                <p14:nvPr/>
              </p14:nvContentPartPr>
              <p14:xfrm>
                <a:off x="9256998" y="1584296"/>
                <a:ext cx="277200" cy="229680"/>
              </p14:xfrm>
            </p:contentPart>
          </mc:Choice>
          <mc:Fallback>
            <p:pic>
              <p:nvPicPr>
                <p:cNvPr id="1495" name="Pennanteckning 1494">
                  <a:extLst>
                    <a:ext uri="{FF2B5EF4-FFF2-40B4-BE49-F238E27FC236}">
                      <a16:creationId xmlns:a16="http://schemas.microsoft.com/office/drawing/2014/main" id="{0B79AA48-EB4F-BBC1-2316-C1A10DCE515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241878" y="1568816"/>
                  <a:ext cx="307800" cy="259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12" name="Grupp 1511">
              <a:extLst>
                <a:ext uri="{FF2B5EF4-FFF2-40B4-BE49-F238E27FC236}">
                  <a16:creationId xmlns:a16="http://schemas.microsoft.com/office/drawing/2014/main" id="{0C81A1BC-B349-53AB-4C36-4B426C1A89DF}"/>
                </a:ext>
              </a:extLst>
            </p:cNvPr>
            <p:cNvGrpSpPr/>
            <p:nvPr/>
          </p:nvGrpSpPr>
          <p:grpSpPr>
            <a:xfrm>
              <a:off x="9832638" y="1399256"/>
              <a:ext cx="990360" cy="260640"/>
              <a:chOff x="9832638" y="1399256"/>
              <a:chExt cx="990360" cy="26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9">
                <p14:nvContentPartPr>
                  <p14:cNvPr id="1505" name="Pennanteckning 1504">
                    <a:extLst>
                      <a:ext uri="{FF2B5EF4-FFF2-40B4-BE49-F238E27FC236}">
                        <a16:creationId xmlns:a16="http://schemas.microsoft.com/office/drawing/2014/main" id="{6BDF041D-E3AC-B0DF-94E5-380C46CBAC2A}"/>
                      </a:ext>
                    </a:extLst>
                  </p14:cNvPr>
                  <p14:cNvContentPartPr/>
                  <p14:nvPr/>
                </p14:nvContentPartPr>
                <p14:xfrm>
                  <a:off x="9833358" y="1430936"/>
                  <a:ext cx="28800" cy="228960"/>
                </p14:xfrm>
              </p:contentPart>
            </mc:Choice>
            <mc:Fallback>
              <p:pic>
                <p:nvPicPr>
                  <p:cNvPr id="1505" name="Pennanteckning 1504">
                    <a:extLst>
                      <a:ext uri="{FF2B5EF4-FFF2-40B4-BE49-F238E27FC236}">
                        <a16:creationId xmlns:a16="http://schemas.microsoft.com/office/drawing/2014/main" id="{6BDF041D-E3AC-B0DF-94E5-380C46CBAC2A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9818238" y="1415816"/>
                    <a:ext cx="5940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1507" name="Pennanteckning 1506">
                    <a:extLst>
                      <a:ext uri="{FF2B5EF4-FFF2-40B4-BE49-F238E27FC236}">
                        <a16:creationId xmlns:a16="http://schemas.microsoft.com/office/drawing/2014/main" id="{ED0A5F19-F860-381D-D17F-8EB5D53A97A9}"/>
                      </a:ext>
                    </a:extLst>
                  </p14:cNvPr>
                  <p14:cNvContentPartPr/>
                  <p14:nvPr/>
                </p14:nvContentPartPr>
                <p14:xfrm>
                  <a:off x="9832638" y="1564856"/>
                  <a:ext cx="97560" cy="70560"/>
                </p14:xfrm>
              </p:contentPart>
            </mc:Choice>
            <mc:Fallback>
              <p:pic>
                <p:nvPicPr>
                  <p:cNvPr id="1507" name="Pennanteckning 1506">
                    <a:extLst>
                      <a:ext uri="{FF2B5EF4-FFF2-40B4-BE49-F238E27FC236}">
                        <a16:creationId xmlns:a16="http://schemas.microsoft.com/office/drawing/2014/main" id="{ED0A5F19-F860-381D-D17F-8EB5D53A97A9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9817518" y="1549736"/>
                    <a:ext cx="1278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1508" name="Pennanteckning 1507">
                    <a:extLst>
                      <a:ext uri="{FF2B5EF4-FFF2-40B4-BE49-F238E27FC236}">
                        <a16:creationId xmlns:a16="http://schemas.microsoft.com/office/drawing/2014/main" id="{5AB120A9-12DB-FEE5-3C5A-0843A6295302}"/>
                      </a:ext>
                    </a:extLst>
                  </p14:cNvPr>
                  <p14:cNvContentPartPr/>
                  <p14:nvPr/>
                </p14:nvContentPartPr>
                <p14:xfrm>
                  <a:off x="10008318" y="1553336"/>
                  <a:ext cx="116640" cy="97560"/>
                </p14:xfrm>
              </p:contentPart>
            </mc:Choice>
            <mc:Fallback>
              <p:pic>
                <p:nvPicPr>
                  <p:cNvPr id="1508" name="Pennanteckning 1507">
                    <a:extLst>
                      <a:ext uri="{FF2B5EF4-FFF2-40B4-BE49-F238E27FC236}">
                        <a16:creationId xmlns:a16="http://schemas.microsoft.com/office/drawing/2014/main" id="{5AB120A9-12DB-FEE5-3C5A-0843A6295302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9993198" y="1537856"/>
                    <a:ext cx="14724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5">
                <p14:nvContentPartPr>
                  <p14:cNvPr id="1509" name="Pennanteckning 1508">
                    <a:extLst>
                      <a:ext uri="{FF2B5EF4-FFF2-40B4-BE49-F238E27FC236}">
                        <a16:creationId xmlns:a16="http://schemas.microsoft.com/office/drawing/2014/main" id="{36A7CECA-C7BD-241B-550F-D77EAEB01BBB}"/>
                      </a:ext>
                    </a:extLst>
                  </p14:cNvPr>
                  <p14:cNvContentPartPr/>
                  <p14:nvPr/>
                </p14:nvContentPartPr>
                <p14:xfrm>
                  <a:off x="10160598" y="1594376"/>
                  <a:ext cx="65520" cy="65520"/>
                </p14:xfrm>
              </p:contentPart>
            </mc:Choice>
            <mc:Fallback>
              <p:pic>
                <p:nvPicPr>
                  <p:cNvPr id="1509" name="Pennanteckning 1508">
                    <a:extLst>
                      <a:ext uri="{FF2B5EF4-FFF2-40B4-BE49-F238E27FC236}">
                        <a16:creationId xmlns:a16="http://schemas.microsoft.com/office/drawing/2014/main" id="{36A7CECA-C7BD-241B-550F-D77EAEB01B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0145478" y="1578896"/>
                    <a:ext cx="9612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7">
                <p14:nvContentPartPr>
                  <p14:cNvPr id="1510" name="Pennanteckning 1509">
                    <a:extLst>
                      <a:ext uri="{FF2B5EF4-FFF2-40B4-BE49-F238E27FC236}">
                        <a16:creationId xmlns:a16="http://schemas.microsoft.com/office/drawing/2014/main" id="{7A3F9473-7196-5271-3F41-40633FBBFAC2}"/>
                      </a:ext>
                    </a:extLst>
                  </p14:cNvPr>
                  <p14:cNvContentPartPr/>
                  <p14:nvPr/>
                </p14:nvContentPartPr>
                <p14:xfrm>
                  <a:off x="10276158" y="1517336"/>
                  <a:ext cx="361800" cy="124200"/>
                </p14:xfrm>
              </p:contentPart>
            </mc:Choice>
            <mc:Fallback>
              <p:pic>
                <p:nvPicPr>
                  <p:cNvPr id="1510" name="Pennanteckning 1509">
                    <a:extLst>
                      <a:ext uri="{FF2B5EF4-FFF2-40B4-BE49-F238E27FC236}">
                        <a16:creationId xmlns:a16="http://schemas.microsoft.com/office/drawing/2014/main" id="{7A3F9473-7196-5271-3F41-40633FBBFAC2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0260678" y="1501856"/>
                    <a:ext cx="3924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1511" name="Pennanteckning 1510">
                    <a:extLst>
                      <a:ext uri="{FF2B5EF4-FFF2-40B4-BE49-F238E27FC236}">
                        <a16:creationId xmlns:a16="http://schemas.microsoft.com/office/drawing/2014/main" id="{A04C2E3E-5498-6AE5-1490-5C4A02EEB265}"/>
                      </a:ext>
                    </a:extLst>
                  </p14:cNvPr>
                  <p14:cNvContentPartPr/>
                  <p14:nvPr/>
                </p14:nvContentPartPr>
                <p14:xfrm>
                  <a:off x="10648398" y="1399256"/>
                  <a:ext cx="174600" cy="250560"/>
                </p14:xfrm>
              </p:contentPart>
            </mc:Choice>
            <mc:Fallback>
              <p:pic>
                <p:nvPicPr>
                  <p:cNvPr id="1511" name="Pennanteckning 1510">
                    <a:extLst>
                      <a:ext uri="{FF2B5EF4-FFF2-40B4-BE49-F238E27FC236}">
                        <a16:creationId xmlns:a16="http://schemas.microsoft.com/office/drawing/2014/main" id="{A04C2E3E-5498-6AE5-1490-5C4A02EEB265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10633278" y="1384136"/>
                    <a:ext cx="204840" cy="28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6" name="Grupp 1515">
              <a:extLst>
                <a:ext uri="{FF2B5EF4-FFF2-40B4-BE49-F238E27FC236}">
                  <a16:creationId xmlns:a16="http://schemas.microsoft.com/office/drawing/2014/main" id="{AA0A1536-C732-7EEC-6A26-39B83FB21165}"/>
                </a:ext>
              </a:extLst>
            </p:cNvPr>
            <p:cNvGrpSpPr/>
            <p:nvPr/>
          </p:nvGrpSpPr>
          <p:grpSpPr>
            <a:xfrm>
              <a:off x="11176518" y="1420136"/>
              <a:ext cx="263520" cy="241200"/>
              <a:chOff x="11176518" y="1420136"/>
              <a:chExt cx="263520" cy="241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1513" name="Pennanteckning 1512">
                    <a:extLst>
                      <a:ext uri="{FF2B5EF4-FFF2-40B4-BE49-F238E27FC236}">
                        <a16:creationId xmlns:a16="http://schemas.microsoft.com/office/drawing/2014/main" id="{C20FCC17-DCA6-19A1-1A01-508CA6E80486}"/>
                      </a:ext>
                    </a:extLst>
                  </p14:cNvPr>
                  <p14:cNvContentPartPr/>
                  <p14:nvPr/>
                </p14:nvContentPartPr>
                <p14:xfrm>
                  <a:off x="11230878" y="1420136"/>
                  <a:ext cx="64800" cy="241200"/>
                </p14:xfrm>
              </p:contentPart>
            </mc:Choice>
            <mc:Fallback>
              <p:pic>
                <p:nvPicPr>
                  <p:cNvPr id="1513" name="Pennanteckning 1512">
                    <a:extLst>
                      <a:ext uri="{FF2B5EF4-FFF2-40B4-BE49-F238E27FC236}">
                        <a16:creationId xmlns:a16="http://schemas.microsoft.com/office/drawing/2014/main" id="{C20FCC17-DCA6-19A1-1A01-508CA6E80486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1215398" y="1405016"/>
                    <a:ext cx="9540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3">
                <p14:nvContentPartPr>
                  <p14:cNvPr id="1514" name="Pennanteckning 1513">
                    <a:extLst>
                      <a:ext uri="{FF2B5EF4-FFF2-40B4-BE49-F238E27FC236}">
                        <a16:creationId xmlns:a16="http://schemas.microsoft.com/office/drawing/2014/main" id="{D61413E0-F6F9-968A-9B0D-5F88810C08D9}"/>
                      </a:ext>
                    </a:extLst>
                  </p14:cNvPr>
                  <p14:cNvContentPartPr/>
                  <p14:nvPr/>
                </p14:nvContentPartPr>
                <p14:xfrm>
                  <a:off x="11176518" y="1530656"/>
                  <a:ext cx="168480" cy="47880"/>
                </p14:xfrm>
              </p:contentPart>
            </mc:Choice>
            <mc:Fallback>
              <p:pic>
                <p:nvPicPr>
                  <p:cNvPr id="1514" name="Pennanteckning 1513">
                    <a:extLst>
                      <a:ext uri="{FF2B5EF4-FFF2-40B4-BE49-F238E27FC236}">
                        <a16:creationId xmlns:a16="http://schemas.microsoft.com/office/drawing/2014/main" id="{D61413E0-F6F9-968A-9B0D-5F88810C08D9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11161038" y="1515176"/>
                    <a:ext cx="1990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5">
                <p14:nvContentPartPr>
                  <p14:cNvPr id="1515" name="Pennanteckning 1514">
                    <a:extLst>
                      <a:ext uri="{FF2B5EF4-FFF2-40B4-BE49-F238E27FC236}">
                        <a16:creationId xmlns:a16="http://schemas.microsoft.com/office/drawing/2014/main" id="{FB4EA270-CBDF-6863-450E-2609EEDCDE23}"/>
                      </a:ext>
                    </a:extLst>
                  </p14:cNvPr>
                  <p14:cNvContentPartPr/>
                  <p14:nvPr/>
                </p14:nvContentPartPr>
                <p14:xfrm>
                  <a:off x="11371998" y="1538936"/>
                  <a:ext cx="68040" cy="79200"/>
                </p14:xfrm>
              </p:contentPart>
            </mc:Choice>
            <mc:Fallback>
              <p:pic>
                <p:nvPicPr>
                  <p:cNvPr id="1515" name="Pennanteckning 1514">
                    <a:extLst>
                      <a:ext uri="{FF2B5EF4-FFF2-40B4-BE49-F238E27FC236}">
                        <a16:creationId xmlns:a16="http://schemas.microsoft.com/office/drawing/2014/main" id="{FB4EA270-CBDF-6863-450E-2609EEDCDE23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1356878" y="1523816"/>
                    <a:ext cx="98640" cy="10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25" name="Grupp 1524">
              <a:extLst>
                <a:ext uri="{FF2B5EF4-FFF2-40B4-BE49-F238E27FC236}">
                  <a16:creationId xmlns:a16="http://schemas.microsoft.com/office/drawing/2014/main" id="{4801C40E-12E7-6784-4FC2-15C9C5281FDF}"/>
                </a:ext>
              </a:extLst>
            </p:cNvPr>
            <p:cNvGrpSpPr/>
            <p:nvPr/>
          </p:nvGrpSpPr>
          <p:grpSpPr>
            <a:xfrm>
              <a:off x="8366718" y="1913696"/>
              <a:ext cx="1350720" cy="235800"/>
              <a:chOff x="8366718" y="1913696"/>
              <a:chExt cx="1350720" cy="235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17">
                <p14:nvContentPartPr>
                  <p14:cNvPr id="1517" name="Pennanteckning 1516">
                    <a:extLst>
                      <a:ext uri="{FF2B5EF4-FFF2-40B4-BE49-F238E27FC236}">
                        <a16:creationId xmlns:a16="http://schemas.microsoft.com/office/drawing/2014/main" id="{1979358C-924C-673F-5A2B-837299C3F476}"/>
                      </a:ext>
                    </a:extLst>
                  </p14:cNvPr>
                  <p14:cNvContentPartPr/>
                  <p14:nvPr/>
                </p14:nvContentPartPr>
                <p14:xfrm>
                  <a:off x="8366718" y="2016656"/>
                  <a:ext cx="124920" cy="104040"/>
                </p14:xfrm>
              </p:contentPart>
            </mc:Choice>
            <mc:Fallback>
              <p:pic>
                <p:nvPicPr>
                  <p:cNvPr id="1517" name="Pennanteckning 1516">
                    <a:extLst>
                      <a:ext uri="{FF2B5EF4-FFF2-40B4-BE49-F238E27FC236}">
                        <a16:creationId xmlns:a16="http://schemas.microsoft.com/office/drawing/2014/main" id="{1979358C-924C-673F-5A2B-837299C3F476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8351598" y="2001536"/>
                    <a:ext cx="15552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9">
                <p14:nvContentPartPr>
                  <p14:cNvPr id="1518" name="Pennanteckning 1517">
                    <a:extLst>
                      <a:ext uri="{FF2B5EF4-FFF2-40B4-BE49-F238E27FC236}">
                        <a16:creationId xmlns:a16="http://schemas.microsoft.com/office/drawing/2014/main" id="{C206844E-A480-676D-67EA-43E7824D8842}"/>
                      </a:ext>
                    </a:extLst>
                  </p14:cNvPr>
                  <p14:cNvContentPartPr/>
                  <p14:nvPr/>
                </p14:nvContentPartPr>
                <p14:xfrm>
                  <a:off x="8545998" y="2055896"/>
                  <a:ext cx="70560" cy="56520"/>
                </p14:xfrm>
              </p:contentPart>
            </mc:Choice>
            <mc:Fallback>
              <p:pic>
                <p:nvPicPr>
                  <p:cNvPr id="1518" name="Pennanteckning 1517">
                    <a:extLst>
                      <a:ext uri="{FF2B5EF4-FFF2-40B4-BE49-F238E27FC236}">
                        <a16:creationId xmlns:a16="http://schemas.microsoft.com/office/drawing/2014/main" id="{C206844E-A480-676D-67EA-43E7824D8842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8530878" y="2040776"/>
                    <a:ext cx="1008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1">
                <p14:nvContentPartPr>
                  <p14:cNvPr id="1519" name="Pennanteckning 1518">
                    <a:extLst>
                      <a:ext uri="{FF2B5EF4-FFF2-40B4-BE49-F238E27FC236}">
                        <a16:creationId xmlns:a16="http://schemas.microsoft.com/office/drawing/2014/main" id="{B5ABE804-50AC-6C64-8EB7-B3B1A185526E}"/>
                      </a:ext>
                    </a:extLst>
                  </p14:cNvPr>
                  <p14:cNvContentPartPr/>
                  <p14:nvPr/>
                </p14:nvContentPartPr>
                <p14:xfrm>
                  <a:off x="8682078" y="2049416"/>
                  <a:ext cx="100080" cy="80640"/>
                </p14:xfrm>
              </p:contentPart>
            </mc:Choice>
            <mc:Fallback>
              <p:pic>
                <p:nvPicPr>
                  <p:cNvPr id="1519" name="Pennanteckning 1518">
                    <a:extLst>
                      <a:ext uri="{FF2B5EF4-FFF2-40B4-BE49-F238E27FC236}">
                        <a16:creationId xmlns:a16="http://schemas.microsoft.com/office/drawing/2014/main" id="{B5ABE804-50AC-6C64-8EB7-B3B1A185526E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8666958" y="2033936"/>
                    <a:ext cx="1303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3">
                <p14:nvContentPartPr>
                  <p14:cNvPr id="1520" name="Pennanteckning 1519">
                    <a:extLst>
                      <a:ext uri="{FF2B5EF4-FFF2-40B4-BE49-F238E27FC236}">
                        <a16:creationId xmlns:a16="http://schemas.microsoft.com/office/drawing/2014/main" id="{D7DD86D6-8D85-7F44-7CEE-0D7CFDEF8C7F}"/>
                      </a:ext>
                    </a:extLst>
                  </p14:cNvPr>
                  <p14:cNvContentPartPr/>
                  <p14:nvPr/>
                </p14:nvContentPartPr>
                <p14:xfrm>
                  <a:off x="8871438" y="2039336"/>
                  <a:ext cx="140040" cy="110160"/>
                </p14:xfrm>
              </p:contentPart>
            </mc:Choice>
            <mc:Fallback>
              <p:pic>
                <p:nvPicPr>
                  <p:cNvPr id="1520" name="Pennanteckning 1519">
                    <a:extLst>
                      <a:ext uri="{FF2B5EF4-FFF2-40B4-BE49-F238E27FC236}">
                        <a16:creationId xmlns:a16="http://schemas.microsoft.com/office/drawing/2014/main" id="{D7DD86D6-8D85-7F44-7CEE-0D7CFDEF8C7F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8855958" y="2024216"/>
                    <a:ext cx="17064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5">
                <p14:nvContentPartPr>
                  <p14:cNvPr id="1521" name="Pennanteckning 1520">
                    <a:extLst>
                      <a:ext uri="{FF2B5EF4-FFF2-40B4-BE49-F238E27FC236}">
                        <a16:creationId xmlns:a16="http://schemas.microsoft.com/office/drawing/2014/main" id="{1E1D1B05-E71E-460D-63C4-70C14F90DFD8}"/>
                      </a:ext>
                    </a:extLst>
                  </p14:cNvPr>
                  <p14:cNvContentPartPr/>
                  <p14:nvPr/>
                </p14:nvContentPartPr>
                <p14:xfrm>
                  <a:off x="9099678" y="2018456"/>
                  <a:ext cx="77400" cy="73080"/>
                </p14:xfrm>
              </p:contentPart>
            </mc:Choice>
            <mc:Fallback>
              <p:pic>
                <p:nvPicPr>
                  <p:cNvPr id="1521" name="Pennanteckning 1520">
                    <a:extLst>
                      <a:ext uri="{FF2B5EF4-FFF2-40B4-BE49-F238E27FC236}">
                        <a16:creationId xmlns:a16="http://schemas.microsoft.com/office/drawing/2014/main" id="{1E1D1B05-E71E-460D-63C4-70C14F90DFD8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9084558" y="2002976"/>
                    <a:ext cx="108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7">
                <p14:nvContentPartPr>
                  <p14:cNvPr id="1522" name="Pennanteckning 1521">
                    <a:extLst>
                      <a:ext uri="{FF2B5EF4-FFF2-40B4-BE49-F238E27FC236}">
                        <a16:creationId xmlns:a16="http://schemas.microsoft.com/office/drawing/2014/main" id="{A8346F7C-BAF5-C7C1-E7BF-B4B22A971B4E}"/>
                      </a:ext>
                    </a:extLst>
                  </p14:cNvPr>
                  <p14:cNvContentPartPr/>
                  <p14:nvPr/>
                </p14:nvContentPartPr>
                <p14:xfrm>
                  <a:off x="9286158" y="1913696"/>
                  <a:ext cx="38160" cy="189360"/>
                </p14:xfrm>
              </p:contentPart>
            </mc:Choice>
            <mc:Fallback>
              <p:pic>
                <p:nvPicPr>
                  <p:cNvPr id="1522" name="Pennanteckning 1521">
                    <a:extLst>
                      <a:ext uri="{FF2B5EF4-FFF2-40B4-BE49-F238E27FC236}">
                        <a16:creationId xmlns:a16="http://schemas.microsoft.com/office/drawing/2014/main" id="{A8346F7C-BAF5-C7C1-E7BF-B4B22A971B4E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9271038" y="1898576"/>
                    <a:ext cx="684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9">
                <p14:nvContentPartPr>
                  <p14:cNvPr id="1523" name="Pennanteckning 1522">
                    <a:extLst>
                      <a:ext uri="{FF2B5EF4-FFF2-40B4-BE49-F238E27FC236}">
                        <a16:creationId xmlns:a16="http://schemas.microsoft.com/office/drawing/2014/main" id="{4E4BF628-77A0-408C-D8AD-2804CE6C5DE2}"/>
                      </a:ext>
                    </a:extLst>
                  </p14:cNvPr>
                  <p14:cNvContentPartPr/>
                  <p14:nvPr/>
                </p14:nvContentPartPr>
                <p14:xfrm>
                  <a:off x="9397398" y="2007656"/>
                  <a:ext cx="141840" cy="96480"/>
                </p14:xfrm>
              </p:contentPart>
            </mc:Choice>
            <mc:Fallback>
              <p:pic>
                <p:nvPicPr>
                  <p:cNvPr id="1523" name="Pennanteckning 1522">
                    <a:extLst>
                      <a:ext uri="{FF2B5EF4-FFF2-40B4-BE49-F238E27FC236}">
                        <a16:creationId xmlns:a16="http://schemas.microsoft.com/office/drawing/2014/main" id="{4E4BF628-77A0-408C-D8AD-2804CE6C5DE2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9382278" y="1992176"/>
                    <a:ext cx="17244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1">
                <p14:nvContentPartPr>
                  <p14:cNvPr id="1524" name="Pennanteckning 1523">
                    <a:extLst>
                      <a:ext uri="{FF2B5EF4-FFF2-40B4-BE49-F238E27FC236}">
                        <a16:creationId xmlns:a16="http://schemas.microsoft.com/office/drawing/2014/main" id="{121668BD-FD63-3FE1-5A06-59D54F35D5EB}"/>
                      </a:ext>
                    </a:extLst>
                  </p14:cNvPr>
                  <p14:cNvContentPartPr/>
                  <p14:nvPr/>
                </p14:nvContentPartPr>
                <p14:xfrm>
                  <a:off x="9593238" y="1999016"/>
                  <a:ext cx="124200" cy="116280"/>
                </p14:xfrm>
              </p:contentPart>
            </mc:Choice>
            <mc:Fallback>
              <p:pic>
                <p:nvPicPr>
                  <p:cNvPr id="1524" name="Pennanteckning 1523">
                    <a:extLst>
                      <a:ext uri="{FF2B5EF4-FFF2-40B4-BE49-F238E27FC236}">
                        <a16:creationId xmlns:a16="http://schemas.microsoft.com/office/drawing/2014/main" id="{121668BD-FD63-3FE1-5A06-59D54F35D5EB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9578118" y="1983896"/>
                    <a:ext cx="154800" cy="14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7" name="Grupp 1536">
              <a:extLst>
                <a:ext uri="{FF2B5EF4-FFF2-40B4-BE49-F238E27FC236}">
                  <a16:creationId xmlns:a16="http://schemas.microsoft.com/office/drawing/2014/main" id="{BD1DD954-AF6B-C75C-902C-0E62B210CC1C}"/>
                </a:ext>
              </a:extLst>
            </p:cNvPr>
            <p:cNvGrpSpPr/>
            <p:nvPr/>
          </p:nvGrpSpPr>
          <p:grpSpPr>
            <a:xfrm>
              <a:off x="9984918" y="2018456"/>
              <a:ext cx="284040" cy="88200"/>
              <a:chOff x="9984918" y="2018456"/>
              <a:chExt cx="284040" cy="88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1535" name="Pennanteckning 1534">
                    <a:extLst>
                      <a:ext uri="{FF2B5EF4-FFF2-40B4-BE49-F238E27FC236}">
                        <a16:creationId xmlns:a16="http://schemas.microsoft.com/office/drawing/2014/main" id="{73325307-C986-1299-09BB-FECAEC88B7C9}"/>
                      </a:ext>
                    </a:extLst>
                  </p14:cNvPr>
                  <p14:cNvContentPartPr/>
                  <p14:nvPr/>
                </p14:nvContentPartPr>
                <p14:xfrm>
                  <a:off x="9984918" y="2018456"/>
                  <a:ext cx="190440" cy="80640"/>
                </p14:xfrm>
              </p:contentPart>
            </mc:Choice>
            <mc:Fallback>
              <p:pic>
                <p:nvPicPr>
                  <p:cNvPr id="1535" name="Pennanteckning 1534">
                    <a:extLst>
                      <a:ext uri="{FF2B5EF4-FFF2-40B4-BE49-F238E27FC236}">
                        <a16:creationId xmlns:a16="http://schemas.microsoft.com/office/drawing/2014/main" id="{73325307-C986-1299-09BB-FECAEC88B7C9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9969798" y="2002976"/>
                    <a:ext cx="2206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1536" name="Pennanteckning 1535">
                    <a:extLst>
                      <a:ext uri="{FF2B5EF4-FFF2-40B4-BE49-F238E27FC236}">
                        <a16:creationId xmlns:a16="http://schemas.microsoft.com/office/drawing/2014/main" id="{B015C76B-62CD-F38E-CB77-C572A5DD93E1}"/>
                      </a:ext>
                    </a:extLst>
                  </p14:cNvPr>
                  <p14:cNvContentPartPr/>
                  <p14:nvPr/>
                </p14:nvContentPartPr>
                <p14:xfrm>
                  <a:off x="10258518" y="2098016"/>
                  <a:ext cx="10440" cy="8640"/>
                </p14:xfrm>
              </p:contentPart>
            </mc:Choice>
            <mc:Fallback>
              <p:pic>
                <p:nvPicPr>
                  <p:cNvPr id="1536" name="Pennanteckning 1535">
                    <a:extLst>
                      <a:ext uri="{FF2B5EF4-FFF2-40B4-BE49-F238E27FC236}">
                        <a16:creationId xmlns:a16="http://schemas.microsoft.com/office/drawing/2014/main" id="{B015C76B-62CD-F38E-CB77-C572A5DD93E1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10243398" y="2082536"/>
                    <a:ext cx="41040" cy="39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3" name="Grupp 1542">
              <a:extLst>
                <a:ext uri="{FF2B5EF4-FFF2-40B4-BE49-F238E27FC236}">
                  <a16:creationId xmlns:a16="http://schemas.microsoft.com/office/drawing/2014/main" id="{993BA872-5455-8830-066A-612B7C6711E3}"/>
                </a:ext>
              </a:extLst>
            </p:cNvPr>
            <p:cNvGrpSpPr/>
            <p:nvPr/>
          </p:nvGrpSpPr>
          <p:grpSpPr>
            <a:xfrm>
              <a:off x="10599798" y="1902896"/>
              <a:ext cx="747000" cy="405000"/>
              <a:chOff x="10599798" y="1902896"/>
              <a:chExt cx="747000" cy="405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1538" name="Pennanteckning 1537">
                    <a:extLst>
                      <a:ext uri="{FF2B5EF4-FFF2-40B4-BE49-F238E27FC236}">
                        <a16:creationId xmlns:a16="http://schemas.microsoft.com/office/drawing/2014/main" id="{19BD1CCA-5159-D5C9-25B8-D405785E4EBD}"/>
                      </a:ext>
                    </a:extLst>
                  </p14:cNvPr>
                  <p14:cNvContentPartPr/>
                  <p14:nvPr/>
                </p14:nvContentPartPr>
                <p14:xfrm>
                  <a:off x="10599798" y="2040056"/>
                  <a:ext cx="37080" cy="83160"/>
                </p14:xfrm>
              </p:contentPart>
            </mc:Choice>
            <mc:Fallback>
              <p:pic>
                <p:nvPicPr>
                  <p:cNvPr id="1538" name="Pennanteckning 1537">
                    <a:extLst>
                      <a:ext uri="{FF2B5EF4-FFF2-40B4-BE49-F238E27FC236}">
                        <a16:creationId xmlns:a16="http://schemas.microsoft.com/office/drawing/2014/main" id="{19BD1CCA-5159-D5C9-25B8-D405785E4EBD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10584678" y="2024936"/>
                    <a:ext cx="6768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9">
                <p14:nvContentPartPr>
                  <p14:cNvPr id="1539" name="Pennanteckning 1538">
                    <a:extLst>
                      <a:ext uri="{FF2B5EF4-FFF2-40B4-BE49-F238E27FC236}">
                        <a16:creationId xmlns:a16="http://schemas.microsoft.com/office/drawing/2014/main" id="{82C08306-7100-8426-972F-2BD3C4972B3A}"/>
                      </a:ext>
                    </a:extLst>
                  </p14:cNvPr>
                  <p14:cNvContentPartPr/>
                  <p14:nvPr/>
                </p14:nvContentPartPr>
                <p14:xfrm>
                  <a:off x="10674318" y="1902896"/>
                  <a:ext cx="3600" cy="54720"/>
                </p14:xfrm>
              </p:contentPart>
            </mc:Choice>
            <mc:Fallback>
              <p:pic>
                <p:nvPicPr>
                  <p:cNvPr id="1539" name="Pennanteckning 1538">
                    <a:extLst>
                      <a:ext uri="{FF2B5EF4-FFF2-40B4-BE49-F238E27FC236}">
                        <a16:creationId xmlns:a16="http://schemas.microsoft.com/office/drawing/2014/main" id="{82C08306-7100-8426-972F-2BD3C4972B3A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10659198" y="1887776"/>
                    <a:ext cx="3420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1">
                <p14:nvContentPartPr>
                  <p14:cNvPr id="1540" name="Pennanteckning 1539">
                    <a:extLst>
                      <a:ext uri="{FF2B5EF4-FFF2-40B4-BE49-F238E27FC236}">
                        <a16:creationId xmlns:a16="http://schemas.microsoft.com/office/drawing/2014/main" id="{2BC2AE9A-297D-7250-F483-C46A832B76DA}"/>
                      </a:ext>
                    </a:extLst>
                  </p14:cNvPr>
                  <p14:cNvContentPartPr/>
                  <p14:nvPr/>
                </p14:nvContentPartPr>
                <p14:xfrm>
                  <a:off x="10727238" y="2055896"/>
                  <a:ext cx="189360" cy="34560"/>
                </p14:xfrm>
              </p:contentPart>
            </mc:Choice>
            <mc:Fallback>
              <p:pic>
                <p:nvPicPr>
                  <p:cNvPr id="1540" name="Pennanteckning 1539">
                    <a:extLst>
                      <a:ext uri="{FF2B5EF4-FFF2-40B4-BE49-F238E27FC236}">
                        <a16:creationId xmlns:a16="http://schemas.microsoft.com/office/drawing/2014/main" id="{2BC2AE9A-297D-7250-F483-C46A832B76DA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10711758" y="2040776"/>
                    <a:ext cx="21996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3">
                <p14:nvContentPartPr>
                  <p14:cNvPr id="1541" name="Pennanteckning 1540">
                    <a:extLst>
                      <a:ext uri="{FF2B5EF4-FFF2-40B4-BE49-F238E27FC236}">
                        <a16:creationId xmlns:a16="http://schemas.microsoft.com/office/drawing/2014/main" id="{62FEFA99-DF97-DFAE-0DDF-18AC738DB92F}"/>
                      </a:ext>
                    </a:extLst>
                  </p14:cNvPr>
                  <p14:cNvContentPartPr/>
                  <p14:nvPr/>
                </p14:nvContentPartPr>
                <p14:xfrm>
                  <a:off x="10950438" y="2031776"/>
                  <a:ext cx="207000" cy="276120"/>
                </p14:xfrm>
              </p:contentPart>
            </mc:Choice>
            <mc:Fallback>
              <p:pic>
                <p:nvPicPr>
                  <p:cNvPr id="1541" name="Pennanteckning 1540">
                    <a:extLst>
                      <a:ext uri="{FF2B5EF4-FFF2-40B4-BE49-F238E27FC236}">
                        <a16:creationId xmlns:a16="http://schemas.microsoft.com/office/drawing/2014/main" id="{62FEFA99-DF97-DFAE-0DDF-18AC738DB92F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0935318" y="2016656"/>
                    <a:ext cx="23760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5">
                <p14:nvContentPartPr>
                  <p14:cNvPr id="1542" name="Pennanteckning 1541">
                    <a:extLst>
                      <a:ext uri="{FF2B5EF4-FFF2-40B4-BE49-F238E27FC236}">
                        <a16:creationId xmlns:a16="http://schemas.microsoft.com/office/drawing/2014/main" id="{10A50C3C-68AB-2251-F27C-AA6A19A81350}"/>
                      </a:ext>
                    </a:extLst>
                  </p14:cNvPr>
                  <p14:cNvContentPartPr/>
                  <p14:nvPr/>
                </p14:nvContentPartPr>
                <p14:xfrm>
                  <a:off x="11220798" y="1996496"/>
                  <a:ext cx="126000" cy="131400"/>
                </p14:xfrm>
              </p:contentPart>
            </mc:Choice>
            <mc:Fallback>
              <p:pic>
                <p:nvPicPr>
                  <p:cNvPr id="1542" name="Pennanteckning 1541">
                    <a:extLst>
                      <a:ext uri="{FF2B5EF4-FFF2-40B4-BE49-F238E27FC236}">
                        <a16:creationId xmlns:a16="http://schemas.microsoft.com/office/drawing/2014/main" id="{10A50C3C-68AB-2251-F27C-AA6A19A8135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1205678" y="1981376"/>
                    <a:ext cx="156240" cy="16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56" name="Grupp 1555">
              <a:extLst>
                <a:ext uri="{FF2B5EF4-FFF2-40B4-BE49-F238E27FC236}">
                  <a16:creationId xmlns:a16="http://schemas.microsoft.com/office/drawing/2014/main" id="{BCA0AB13-E6C0-8D21-571B-FCB04FFCAD86}"/>
                </a:ext>
              </a:extLst>
            </p:cNvPr>
            <p:cNvGrpSpPr/>
            <p:nvPr/>
          </p:nvGrpSpPr>
          <p:grpSpPr>
            <a:xfrm>
              <a:off x="8326398" y="2463416"/>
              <a:ext cx="288360" cy="223560"/>
              <a:chOff x="8326398" y="2463416"/>
              <a:chExt cx="288360" cy="22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47">
                <p14:nvContentPartPr>
                  <p14:cNvPr id="1544" name="Pennanteckning 1543">
                    <a:extLst>
                      <a:ext uri="{FF2B5EF4-FFF2-40B4-BE49-F238E27FC236}">
                        <a16:creationId xmlns:a16="http://schemas.microsoft.com/office/drawing/2014/main" id="{3893D242-82FD-AF72-4EC3-21B0C5C9AC35}"/>
                      </a:ext>
                    </a:extLst>
                  </p14:cNvPr>
                  <p14:cNvContentPartPr/>
                  <p14:nvPr/>
                </p14:nvContentPartPr>
                <p14:xfrm>
                  <a:off x="8412078" y="2463416"/>
                  <a:ext cx="54000" cy="223560"/>
                </p14:xfrm>
              </p:contentPart>
            </mc:Choice>
            <mc:Fallback>
              <p:pic>
                <p:nvPicPr>
                  <p:cNvPr id="1544" name="Pennanteckning 1543">
                    <a:extLst>
                      <a:ext uri="{FF2B5EF4-FFF2-40B4-BE49-F238E27FC236}">
                        <a16:creationId xmlns:a16="http://schemas.microsoft.com/office/drawing/2014/main" id="{3893D242-82FD-AF72-4EC3-21B0C5C9AC35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8396598" y="2448296"/>
                    <a:ext cx="8424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9">
                <p14:nvContentPartPr>
                  <p14:cNvPr id="1545" name="Pennanteckning 1544">
                    <a:extLst>
                      <a:ext uri="{FF2B5EF4-FFF2-40B4-BE49-F238E27FC236}">
                        <a16:creationId xmlns:a16="http://schemas.microsoft.com/office/drawing/2014/main" id="{0461015A-8961-1BD8-36EF-440B004317D5}"/>
                      </a:ext>
                    </a:extLst>
                  </p14:cNvPr>
                  <p14:cNvContentPartPr/>
                  <p14:nvPr/>
                </p14:nvContentPartPr>
                <p14:xfrm>
                  <a:off x="8326398" y="2578256"/>
                  <a:ext cx="139320" cy="36360"/>
                </p14:xfrm>
              </p:contentPart>
            </mc:Choice>
            <mc:Fallback>
              <p:pic>
                <p:nvPicPr>
                  <p:cNvPr id="1545" name="Pennanteckning 1544">
                    <a:extLst>
                      <a:ext uri="{FF2B5EF4-FFF2-40B4-BE49-F238E27FC236}">
                        <a16:creationId xmlns:a16="http://schemas.microsoft.com/office/drawing/2014/main" id="{0461015A-8961-1BD8-36EF-440B004317D5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8311278" y="2562776"/>
                    <a:ext cx="16992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1546" name="Pennanteckning 1545">
                    <a:extLst>
                      <a:ext uri="{FF2B5EF4-FFF2-40B4-BE49-F238E27FC236}">
                        <a16:creationId xmlns:a16="http://schemas.microsoft.com/office/drawing/2014/main" id="{D7D49B16-015E-6872-0DE5-D15004A84A0C}"/>
                      </a:ext>
                    </a:extLst>
                  </p14:cNvPr>
                  <p14:cNvContentPartPr/>
                  <p14:nvPr/>
                </p14:nvContentPartPr>
                <p14:xfrm>
                  <a:off x="8512518" y="2607056"/>
                  <a:ext cx="102240" cy="55440"/>
                </p14:xfrm>
              </p:contentPart>
            </mc:Choice>
            <mc:Fallback>
              <p:pic>
                <p:nvPicPr>
                  <p:cNvPr id="1546" name="Pennanteckning 1545">
                    <a:extLst>
                      <a:ext uri="{FF2B5EF4-FFF2-40B4-BE49-F238E27FC236}">
                        <a16:creationId xmlns:a16="http://schemas.microsoft.com/office/drawing/2014/main" id="{D7D49B16-015E-6872-0DE5-D15004A84A0C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8497398" y="2591576"/>
                    <a:ext cx="13284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55" name="Grupp 1554">
              <a:extLst>
                <a:ext uri="{FF2B5EF4-FFF2-40B4-BE49-F238E27FC236}">
                  <a16:creationId xmlns:a16="http://schemas.microsoft.com/office/drawing/2014/main" id="{8C8BE514-002A-E603-F907-05AECF2E33F6}"/>
                </a:ext>
              </a:extLst>
            </p:cNvPr>
            <p:cNvGrpSpPr/>
            <p:nvPr/>
          </p:nvGrpSpPr>
          <p:grpSpPr>
            <a:xfrm>
              <a:off x="8841558" y="2412656"/>
              <a:ext cx="1029960" cy="282960"/>
              <a:chOff x="8841558" y="2412656"/>
              <a:chExt cx="1029960" cy="28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1547" name="Pennanteckning 1546">
                    <a:extLst>
                      <a:ext uri="{FF2B5EF4-FFF2-40B4-BE49-F238E27FC236}">
                        <a16:creationId xmlns:a16="http://schemas.microsoft.com/office/drawing/2014/main" id="{BE7CFA13-2122-C0A5-D9C7-64D9212BDD6E}"/>
                      </a:ext>
                    </a:extLst>
                  </p14:cNvPr>
                  <p14:cNvContentPartPr/>
                  <p14:nvPr/>
                </p14:nvContentPartPr>
                <p14:xfrm>
                  <a:off x="8841558" y="2542976"/>
                  <a:ext cx="164520" cy="147960"/>
                </p14:xfrm>
              </p:contentPart>
            </mc:Choice>
            <mc:Fallback>
              <p:pic>
                <p:nvPicPr>
                  <p:cNvPr id="1547" name="Pennanteckning 1546">
                    <a:extLst>
                      <a:ext uri="{FF2B5EF4-FFF2-40B4-BE49-F238E27FC236}">
                        <a16:creationId xmlns:a16="http://schemas.microsoft.com/office/drawing/2014/main" id="{BE7CFA13-2122-C0A5-D9C7-64D9212BDD6E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8826438" y="2527856"/>
                    <a:ext cx="19512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1548" name="Pennanteckning 1547">
                    <a:extLst>
                      <a:ext uri="{FF2B5EF4-FFF2-40B4-BE49-F238E27FC236}">
                        <a16:creationId xmlns:a16="http://schemas.microsoft.com/office/drawing/2014/main" id="{12AE3937-42AB-D296-C06A-DB894F2D2C82}"/>
                      </a:ext>
                    </a:extLst>
                  </p14:cNvPr>
                  <p14:cNvContentPartPr/>
                  <p14:nvPr/>
                </p14:nvContentPartPr>
                <p14:xfrm>
                  <a:off x="9008598" y="2568896"/>
                  <a:ext cx="77400" cy="95400"/>
                </p14:xfrm>
              </p:contentPart>
            </mc:Choice>
            <mc:Fallback>
              <p:pic>
                <p:nvPicPr>
                  <p:cNvPr id="1548" name="Pennanteckning 1547">
                    <a:extLst>
                      <a:ext uri="{FF2B5EF4-FFF2-40B4-BE49-F238E27FC236}">
                        <a16:creationId xmlns:a16="http://schemas.microsoft.com/office/drawing/2014/main" id="{12AE3937-42AB-D296-C06A-DB894F2D2C82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8993118" y="2553776"/>
                    <a:ext cx="1076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1549" name="Pennanteckning 1548">
                    <a:extLst>
                      <a:ext uri="{FF2B5EF4-FFF2-40B4-BE49-F238E27FC236}">
                        <a16:creationId xmlns:a16="http://schemas.microsoft.com/office/drawing/2014/main" id="{5052E9C8-8AE3-053E-3BF4-B2804D3CC633}"/>
                      </a:ext>
                    </a:extLst>
                  </p14:cNvPr>
                  <p14:cNvContentPartPr/>
                  <p14:nvPr/>
                </p14:nvContentPartPr>
                <p14:xfrm>
                  <a:off x="9012558" y="2551256"/>
                  <a:ext cx="119160" cy="99000"/>
                </p14:xfrm>
              </p:contentPart>
            </mc:Choice>
            <mc:Fallback>
              <p:pic>
                <p:nvPicPr>
                  <p:cNvPr id="1549" name="Pennanteckning 1548">
                    <a:extLst>
                      <a:ext uri="{FF2B5EF4-FFF2-40B4-BE49-F238E27FC236}">
                        <a16:creationId xmlns:a16="http://schemas.microsoft.com/office/drawing/2014/main" id="{5052E9C8-8AE3-053E-3BF4-B2804D3CC633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8997438" y="2536136"/>
                    <a:ext cx="14976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1550" name="Pennanteckning 1549">
                    <a:extLst>
                      <a:ext uri="{FF2B5EF4-FFF2-40B4-BE49-F238E27FC236}">
                        <a16:creationId xmlns:a16="http://schemas.microsoft.com/office/drawing/2014/main" id="{A5613F3C-7D05-972F-F7A4-B27A91741281}"/>
                      </a:ext>
                    </a:extLst>
                  </p14:cNvPr>
                  <p14:cNvContentPartPr/>
                  <p14:nvPr/>
                </p14:nvContentPartPr>
                <p14:xfrm>
                  <a:off x="9201918" y="2455136"/>
                  <a:ext cx="20880" cy="240480"/>
                </p14:xfrm>
              </p:contentPart>
            </mc:Choice>
            <mc:Fallback>
              <p:pic>
                <p:nvPicPr>
                  <p:cNvPr id="1550" name="Pennanteckning 1549">
                    <a:extLst>
                      <a:ext uri="{FF2B5EF4-FFF2-40B4-BE49-F238E27FC236}">
                        <a16:creationId xmlns:a16="http://schemas.microsoft.com/office/drawing/2014/main" id="{A5613F3C-7D05-972F-F7A4-B27A91741281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9186438" y="2440016"/>
                    <a:ext cx="5148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1551" name="Pennanteckning 1550">
                    <a:extLst>
                      <a:ext uri="{FF2B5EF4-FFF2-40B4-BE49-F238E27FC236}">
                        <a16:creationId xmlns:a16="http://schemas.microsoft.com/office/drawing/2014/main" id="{AC22ECB9-8691-7B70-1AF6-D7731B69DF82}"/>
                      </a:ext>
                    </a:extLst>
                  </p14:cNvPr>
                  <p14:cNvContentPartPr/>
                  <p14:nvPr/>
                </p14:nvContentPartPr>
                <p14:xfrm>
                  <a:off x="9202638" y="2563136"/>
                  <a:ext cx="177840" cy="42120"/>
                </p14:xfrm>
              </p:contentPart>
            </mc:Choice>
            <mc:Fallback>
              <p:pic>
                <p:nvPicPr>
                  <p:cNvPr id="1551" name="Pennanteckning 1550">
                    <a:extLst>
                      <a:ext uri="{FF2B5EF4-FFF2-40B4-BE49-F238E27FC236}">
                        <a16:creationId xmlns:a16="http://schemas.microsoft.com/office/drawing/2014/main" id="{AC22ECB9-8691-7B70-1AF6-D7731B69DF82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9187518" y="2548016"/>
                    <a:ext cx="2080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3">
                <p14:nvContentPartPr>
                  <p14:cNvPr id="1552" name="Pennanteckning 1551">
                    <a:extLst>
                      <a:ext uri="{FF2B5EF4-FFF2-40B4-BE49-F238E27FC236}">
                        <a16:creationId xmlns:a16="http://schemas.microsoft.com/office/drawing/2014/main" id="{C4A86660-17A4-3870-C3CB-37739093603F}"/>
                      </a:ext>
                    </a:extLst>
                  </p14:cNvPr>
                  <p14:cNvContentPartPr/>
                  <p14:nvPr/>
                </p14:nvContentPartPr>
                <p14:xfrm>
                  <a:off x="9430878" y="2516336"/>
                  <a:ext cx="278280" cy="124200"/>
                </p14:xfrm>
              </p:contentPart>
            </mc:Choice>
            <mc:Fallback>
              <p:pic>
                <p:nvPicPr>
                  <p:cNvPr id="1552" name="Pennanteckning 1551">
                    <a:extLst>
                      <a:ext uri="{FF2B5EF4-FFF2-40B4-BE49-F238E27FC236}">
                        <a16:creationId xmlns:a16="http://schemas.microsoft.com/office/drawing/2014/main" id="{C4A86660-17A4-3870-C3CB-37739093603F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9415758" y="2500856"/>
                    <a:ext cx="30852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5">
                <p14:nvContentPartPr>
                  <p14:cNvPr id="1553" name="Pennanteckning 1552">
                    <a:extLst>
                      <a:ext uri="{FF2B5EF4-FFF2-40B4-BE49-F238E27FC236}">
                        <a16:creationId xmlns:a16="http://schemas.microsoft.com/office/drawing/2014/main" id="{F1A6F8B3-7E28-9FEF-8875-230AEAAD810C}"/>
                      </a:ext>
                    </a:extLst>
                  </p14:cNvPr>
                  <p14:cNvContentPartPr/>
                  <p14:nvPr/>
                </p14:nvContentPartPr>
                <p14:xfrm>
                  <a:off x="9786558" y="2412656"/>
                  <a:ext cx="9720" cy="192600"/>
                </p14:xfrm>
              </p:contentPart>
            </mc:Choice>
            <mc:Fallback>
              <p:pic>
                <p:nvPicPr>
                  <p:cNvPr id="1553" name="Pennanteckning 1552">
                    <a:extLst>
                      <a:ext uri="{FF2B5EF4-FFF2-40B4-BE49-F238E27FC236}">
                        <a16:creationId xmlns:a16="http://schemas.microsoft.com/office/drawing/2014/main" id="{F1A6F8B3-7E28-9FEF-8875-230AEAAD810C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9771438" y="2397176"/>
                    <a:ext cx="3996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7">
                <p14:nvContentPartPr>
                  <p14:cNvPr id="1554" name="Pennanteckning 1553">
                    <a:extLst>
                      <a:ext uri="{FF2B5EF4-FFF2-40B4-BE49-F238E27FC236}">
                        <a16:creationId xmlns:a16="http://schemas.microsoft.com/office/drawing/2014/main" id="{35444F19-9706-0BB1-C9A0-043EBFC6CA4C}"/>
                      </a:ext>
                    </a:extLst>
                  </p14:cNvPr>
                  <p14:cNvContentPartPr/>
                  <p14:nvPr/>
                </p14:nvContentPartPr>
                <p14:xfrm>
                  <a:off x="9769998" y="2489336"/>
                  <a:ext cx="101520" cy="47160"/>
                </p14:xfrm>
              </p:contentPart>
            </mc:Choice>
            <mc:Fallback>
              <p:pic>
                <p:nvPicPr>
                  <p:cNvPr id="1554" name="Pennanteckning 1553">
                    <a:extLst>
                      <a:ext uri="{FF2B5EF4-FFF2-40B4-BE49-F238E27FC236}">
                        <a16:creationId xmlns:a16="http://schemas.microsoft.com/office/drawing/2014/main" id="{35444F19-9706-0BB1-C9A0-043EBFC6CA4C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9754518" y="2474216"/>
                    <a:ext cx="132120" cy="7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63" name="Grupp 1562">
              <a:extLst>
                <a:ext uri="{FF2B5EF4-FFF2-40B4-BE49-F238E27FC236}">
                  <a16:creationId xmlns:a16="http://schemas.microsoft.com/office/drawing/2014/main" id="{FFC81812-BA86-CB84-D4C4-BCE548097499}"/>
                </a:ext>
              </a:extLst>
            </p:cNvPr>
            <p:cNvGrpSpPr/>
            <p:nvPr/>
          </p:nvGrpSpPr>
          <p:grpSpPr>
            <a:xfrm>
              <a:off x="10192278" y="2402576"/>
              <a:ext cx="1004760" cy="307440"/>
              <a:chOff x="10192278" y="2402576"/>
              <a:chExt cx="1004760" cy="307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69">
                <p14:nvContentPartPr>
                  <p14:cNvPr id="1557" name="Pennanteckning 1556">
                    <a:extLst>
                      <a:ext uri="{FF2B5EF4-FFF2-40B4-BE49-F238E27FC236}">
                        <a16:creationId xmlns:a16="http://schemas.microsoft.com/office/drawing/2014/main" id="{C4167AF4-625A-9B29-38FC-67C4FEFB5FE4}"/>
                      </a:ext>
                    </a:extLst>
                  </p14:cNvPr>
                  <p14:cNvContentPartPr/>
                  <p14:nvPr/>
                </p14:nvContentPartPr>
                <p14:xfrm>
                  <a:off x="10192278" y="2402576"/>
                  <a:ext cx="120960" cy="307440"/>
                </p14:xfrm>
              </p:contentPart>
            </mc:Choice>
            <mc:Fallback>
              <p:pic>
                <p:nvPicPr>
                  <p:cNvPr id="1557" name="Pennanteckning 1556">
                    <a:extLst>
                      <a:ext uri="{FF2B5EF4-FFF2-40B4-BE49-F238E27FC236}">
                        <a16:creationId xmlns:a16="http://schemas.microsoft.com/office/drawing/2014/main" id="{C4167AF4-625A-9B29-38FC-67C4FEFB5FE4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10177158" y="2387096"/>
                    <a:ext cx="151200" cy="33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1">
                <p14:nvContentPartPr>
                  <p14:cNvPr id="1558" name="Pennanteckning 1557">
                    <a:extLst>
                      <a:ext uri="{FF2B5EF4-FFF2-40B4-BE49-F238E27FC236}">
                        <a16:creationId xmlns:a16="http://schemas.microsoft.com/office/drawing/2014/main" id="{B9392B14-9027-A020-5562-704686E16659}"/>
                      </a:ext>
                    </a:extLst>
                  </p14:cNvPr>
                  <p14:cNvContentPartPr/>
                  <p14:nvPr/>
                </p14:nvContentPartPr>
                <p14:xfrm>
                  <a:off x="10204878" y="2548016"/>
                  <a:ext cx="148320" cy="33840"/>
                </p14:xfrm>
              </p:contentPart>
            </mc:Choice>
            <mc:Fallback>
              <p:pic>
                <p:nvPicPr>
                  <p:cNvPr id="1558" name="Pennanteckning 1557">
                    <a:extLst>
                      <a:ext uri="{FF2B5EF4-FFF2-40B4-BE49-F238E27FC236}">
                        <a16:creationId xmlns:a16="http://schemas.microsoft.com/office/drawing/2014/main" id="{B9392B14-9027-A020-5562-704686E16659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10189758" y="2532896"/>
                    <a:ext cx="17892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3">
                <p14:nvContentPartPr>
                  <p14:cNvPr id="1559" name="Pennanteckning 1558">
                    <a:extLst>
                      <a:ext uri="{FF2B5EF4-FFF2-40B4-BE49-F238E27FC236}">
                        <a16:creationId xmlns:a16="http://schemas.microsoft.com/office/drawing/2014/main" id="{FE988A18-C58F-639F-85F2-43FC9F8E5F75}"/>
                      </a:ext>
                    </a:extLst>
                  </p14:cNvPr>
                  <p14:cNvContentPartPr/>
                  <p14:nvPr/>
                </p14:nvContentPartPr>
                <p14:xfrm>
                  <a:off x="10403238" y="2526416"/>
                  <a:ext cx="155880" cy="92880"/>
                </p14:xfrm>
              </p:contentPart>
            </mc:Choice>
            <mc:Fallback>
              <p:pic>
                <p:nvPicPr>
                  <p:cNvPr id="1559" name="Pennanteckning 1558">
                    <a:extLst>
                      <a:ext uri="{FF2B5EF4-FFF2-40B4-BE49-F238E27FC236}">
                        <a16:creationId xmlns:a16="http://schemas.microsoft.com/office/drawing/2014/main" id="{FE988A18-C58F-639F-85F2-43FC9F8E5F75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0388118" y="2510936"/>
                    <a:ext cx="18648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5">
                <p14:nvContentPartPr>
                  <p14:cNvPr id="1560" name="Pennanteckning 1559">
                    <a:extLst>
                      <a:ext uri="{FF2B5EF4-FFF2-40B4-BE49-F238E27FC236}">
                        <a16:creationId xmlns:a16="http://schemas.microsoft.com/office/drawing/2014/main" id="{F9D81255-160B-614D-69AF-286124E281D9}"/>
                      </a:ext>
                    </a:extLst>
                  </p14:cNvPr>
                  <p14:cNvContentPartPr/>
                  <p14:nvPr/>
                </p14:nvContentPartPr>
                <p14:xfrm>
                  <a:off x="10586478" y="2538656"/>
                  <a:ext cx="134280" cy="95760"/>
                </p14:xfrm>
              </p:contentPart>
            </mc:Choice>
            <mc:Fallback>
              <p:pic>
                <p:nvPicPr>
                  <p:cNvPr id="1560" name="Pennanteckning 1559">
                    <a:extLst>
                      <a:ext uri="{FF2B5EF4-FFF2-40B4-BE49-F238E27FC236}">
                        <a16:creationId xmlns:a16="http://schemas.microsoft.com/office/drawing/2014/main" id="{F9D81255-160B-614D-69AF-286124E281D9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10571358" y="2523536"/>
                    <a:ext cx="1648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7">
                <p14:nvContentPartPr>
                  <p14:cNvPr id="1561" name="Pennanteckning 1560">
                    <a:extLst>
                      <a:ext uri="{FF2B5EF4-FFF2-40B4-BE49-F238E27FC236}">
                        <a16:creationId xmlns:a16="http://schemas.microsoft.com/office/drawing/2014/main" id="{8F927B21-FF33-B870-DC6A-13F3B7AB9653}"/>
                      </a:ext>
                    </a:extLst>
                  </p14:cNvPr>
                  <p14:cNvContentPartPr/>
                  <p14:nvPr/>
                </p14:nvContentPartPr>
                <p14:xfrm>
                  <a:off x="10726158" y="2446856"/>
                  <a:ext cx="10440" cy="214560"/>
                </p14:xfrm>
              </p:contentPart>
            </mc:Choice>
            <mc:Fallback>
              <p:pic>
                <p:nvPicPr>
                  <p:cNvPr id="1561" name="Pennanteckning 1560">
                    <a:extLst>
                      <a:ext uri="{FF2B5EF4-FFF2-40B4-BE49-F238E27FC236}">
                        <a16:creationId xmlns:a16="http://schemas.microsoft.com/office/drawing/2014/main" id="{8F927B21-FF33-B870-DC6A-13F3B7AB9653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10711038" y="2431736"/>
                    <a:ext cx="4104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9">
                <p14:nvContentPartPr>
                  <p14:cNvPr id="1562" name="Pennanteckning 1561">
                    <a:extLst>
                      <a:ext uri="{FF2B5EF4-FFF2-40B4-BE49-F238E27FC236}">
                        <a16:creationId xmlns:a16="http://schemas.microsoft.com/office/drawing/2014/main" id="{A4C0F51D-1042-0355-66E9-75B99A1D4E12}"/>
                      </a:ext>
                    </a:extLst>
                  </p14:cNvPr>
                  <p14:cNvContentPartPr/>
                  <p14:nvPr/>
                </p14:nvContentPartPr>
                <p14:xfrm>
                  <a:off x="10722918" y="2488616"/>
                  <a:ext cx="474120" cy="139320"/>
                </p14:xfrm>
              </p:contentPart>
            </mc:Choice>
            <mc:Fallback>
              <p:pic>
                <p:nvPicPr>
                  <p:cNvPr id="1562" name="Pennanteckning 1561">
                    <a:extLst>
                      <a:ext uri="{FF2B5EF4-FFF2-40B4-BE49-F238E27FC236}">
                        <a16:creationId xmlns:a16="http://schemas.microsoft.com/office/drawing/2014/main" id="{A4C0F51D-1042-0355-66E9-75B99A1D4E12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10707798" y="2473496"/>
                    <a:ext cx="504360" cy="16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69" name="Grupp 1568">
              <a:extLst>
                <a:ext uri="{FF2B5EF4-FFF2-40B4-BE49-F238E27FC236}">
                  <a16:creationId xmlns:a16="http://schemas.microsoft.com/office/drawing/2014/main" id="{5FDA9599-CF15-CA38-43F6-AD18407CE750}"/>
                </a:ext>
              </a:extLst>
            </p:cNvPr>
            <p:cNvGrpSpPr/>
            <p:nvPr/>
          </p:nvGrpSpPr>
          <p:grpSpPr>
            <a:xfrm>
              <a:off x="8445198" y="2955536"/>
              <a:ext cx="767160" cy="356040"/>
              <a:chOff x="8445198" y="2955536"/>
              <a:chExt cx="767160" cy="356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1">
                <p14:nvContentPartPr>
                  <p14:cNvPr id="1564" name="Pennanteckning 1563">
                    <a:extLst>
                      <a:ext uri="{FF2B5EF4-FFF2-40B4-BE49-F238E27FC236}">
                        <a16:creationId xmlns:a16="http://schemas.microsoft.com/office/drawing/2014/main" id="{83849B83-9C8E-DDFF-1924-62EA47C0FABC}"/>
                      </a:ext>
                    </a:extLst>
                  </p14:cNvPr>
                  <p14:cNvContentPartPr/>
                  <p14:nvPr/>
                </p14:nvContentPartPr>
                <p14:xfrm>
                  <a:off x="8445198" y="3038336"/>
                  <a:ext cx="243720" cy="74160"/>
                </p14:xfrm>
              </p:contentPart>
            </mc:Choice>
            <mc:Fallback>
              <p:pic>
                <p:nvPicPr>
                  <p:cNvPr id="1564" name="Pennanteckning 1563">
                    <a:extLst>
                      <a:ext uri="{FF2B5EF4-FFF2-40B4-BE49-F238E27FC236}">
                        <a16:creationId xmlns:a16="http://schemas.microsoft.com/office/drawing/2014/main" id="{83849B83-9C8E-DDFF-1924-62EA47C0FABC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8430078" y="3023216"/>
                    <a:ext cx="27432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3">
                <p14:nvContentPartPr>
                  <p14:cNvPr id="1565" name="Pennanteckning 1564">
                    <a:extLst>
                      <a:ext uri="{FF2B5EF4-FFF2-40B4-BE49-F238E27FC236}">
                        <a16:creationId xmlns:a16="http://schemas.microsoft.com/office/drawing/2014/main" id="{0883FD71-96F5-5810-C86C-21B29661F2FA}"/>
                      </a:ext>
                    </a:extLst>
                  </p14:cNvPr>
                  <p14:cNvContentPartPr/>
                  <p14:nvPr/>
                </p14:nvContentPartPr>
                <p14:xfrm>
                  <a:off x="8727438" y="3038336"/>
                  <a:ext cx="118440" cy="71640"/>
                </p14:xfrm>
              </p:contentPart>
            </mc:Choice>
            <mc:Fallback>
              <p:pic>
                <p:nvPicPr>
                  <p:cNvPr id="1565" name="Pennanteckning 1564">
                    <a:extLst>
                      <a:ext uri="{FF2B5EF4-FFF2-40B4-BE49-F238E27FC236}">
                        <a16:creationId xmlns:a16="http://schemas.microsoft.com/office/drawing/2014/main" id="{0883FD71-96F5-5810-C86C-21B29661F2FA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8711958" y="3023216"/>
                    <a:ext cx="14868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5">
                <p14:nvContentPartPr>
                  <p14:cNvPr id="1566" name="Pennanteckning 1565">
                    <a:extLst>
                      <a:ext uri="{FF2B5EF4-FFF2-40B4-BE49-F238E27FC236}">
                        <a16:creationId xmlns:a16="http://schemas.microsoft.com/office/drawing/2014/main" id="{134228F9-A079-1818-B18C-EB814E77D0EB}"/>
                      </a:ext>
                    </a:extLst>
                  </p14:cNvPr>
                  <p14:cNvContentPartPr/>
                  <p14:nvPr/>
                </p14:nvContentPartPr>
                <p14:xfrm>
                  <a:off x="8891238" y="3059216"/>
                  <a:ext cx="10440" cy="252360"/>
                </p14:xfrm>
              </p:contentPart>
            </mc:Choice>
            <mc:Fallback>
              <p:pic>
                <p:nvPicPr>
                  <p:cNvPr id="1566" name="Pennanteckning 1565">
                    <a:extLst>
                      <a:ext uri="{FF2B5EF4-FFF2-40B4-BE49-F238E27FC236}">
                        <a16:creationId xmlns:a16="http://schemas.microsoft.com/office/drawing/2014/main" id="{134228F9-A079-1818-B18C-EB814E77D0EB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8876118" y="3044096"/>
                    <a:ext cx="4104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7">
                <p14:nvContentPartPr>
                  <p14:cNvPr id="1567" name="Pennanteckning 1566">
                    <a:extLst>
                      <a:ext uri="{FF2B5EF4-FFF2-40B4-BE49-F238E27FC236}">
                        <a16:creationId xmlns:a16="http://schemas.microsoft.com/office/drawing/2014/main" id="{8EDC23E1-2B75-B544-AC1C-C5D3975987D2}"/>
                      </a:ext>
                    </a:extLst>
                  </p14:cNvPr>
                  <p14:cNvContentPartPr/>
                  <p14:nvPr/>
                </p14:nvContentPartPr>
                <p14:xfrm>
                  <a:off x="8929038" y="3005576"/>
                  <a:ext cx="81000" cy="59760"/>
                </p14:xfrm>
              </p:contentPart>
            </mc:Choice>
            <mc:Fallback>
              <p:pic>
                <p:nvPicPr>
                  <p:cNvPr id="1567" name="Pennanteckning 1566">
                    <a:extLst>
                      <a:ext uri="{FF2B5EF4-FFF2-40B4-BE49-F238E27FC236}">
                        <a16:creationId xmlns:a16="http://schemas.microsoft.com/office/drawing/2014/main" id="{8EDC23E1-2B75-B544-AC1C-C5D3975987D2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8913918" y="2990456"/>
                    <a:ext cx="11124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9">
                <p14:nvContentPartPr>
                  <p14:cNvPr id="1568" name="Pennanteckning 1567">
                    <a:extLst>
                      <a:ext uri="{FF2B5EF4-FFF2-40B4-BE49-F238E27FC236}">
                        <a16:creationId xmlns:a16="http://schemas.microsoft.com/office/drawing/2014/main" id="{D683D2E5-68C7-96FF-66D3-64DC9E897D13}"/>
                      </a:ext>
                    </a:extLst>
                  </p14:cNvPr>
                  <p14:cNvContentPartPr/>
                  <p14:nvPr/>
                </p14:nvContentPartPr>
                <p14:xfrm>
                  <a:off x="9085278" y="2955536"/>
                  <a:ext cx="127080" cy="128520"/>
                </p14:xfrm>
              </p:contentPart>
            </mc:Choice>
            <mc:Fallback>
              <p:pic>
                <p:nvPicPr>
                  <p:cNvPr id="1568" name="Pennanteckning 1567">
                    <a:extLst>
                      <a:ext uri="{FF2B5EF4-FFF2-40B4-BE49-F238E27FC236}">
                        <a16:creationId xmlns:a16="http://schemas.microsoft.com/office/drawing/2014/main" id="{D683D2E5-68C7-96FF-66D3-64DC9E897D13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9070158" y="2940416"/>
                    <a:ext cx="157320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11" name="Grupp 1810">
            <a:extLst>
              <a:ext uri="{FF2B5EF4-FFF2-40B4-BE49-F238E27FC236}">
                <a16:creationId xmlns:a16="http://schemas.microsoft.com/office/drawing/2014/main" id="{540603EF-9762-D7E3-1354-F79C3543D479}"/>
              </a:ext>
            </a:extLst>
          </p:cNvPr>
          <p:cNvGrpSpPr/>
          <p:nvPr/>
        </p:nvGrpSpPr>
        <p:grpSpPr>
          <a:xfrm>
            <a:off x="8382558" y="3457736"/>
            <a:ext cx="1213560" cy="1502640"/>
            <a:chOff x="8382558" y="3457736"/>
            <a:chExt cx="1213560" cy="1502640"/>
          </a:xfrm>
        </p:grpSpPr>
        <p:grpSp>
          <p:nvGrpSpPr>
            <p:cNvPr id="1594" name="Grupp 1593">
              <a:extLst>
                <a:ext uri="{FF2B5EF4-FFF2-40B4-BE49-F238E27FC236}">
                  <a16:creationId xmlns:a16="http://schemas.microsoft.com/office/drawing/2014/main" id="{E00596D6-3F48-8345-8D10-A490F9AB5ABD}"/>
                </a:ext>
              </a:extLst>
            </p:cNvPr>
            <p:cNvGrpSpPr/>
            <p:nvPr/>
          </p:nvGrpSpPr>
          <p:grpSpPr>
            <a:xfrm>
              <a:off x="8633478" y="4624856"/>
              <a:ext cx="871560" cy="335520"/>
              <a:chOff x="8633478" y="4624856"/>
              <a:chExt cx="871560" cy="335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1">
                <p14:nvContentPartPr>
                  <p14:cNvPr id="1591" name="Pennanteckning 1590">
                    <a:extLst>
                      <a:ext uri="{FF2B5EF4-FFF2-40B4-BE49-F238E27FC236}">
                        <a16:creationId xmlns:a16="http://schemas.microsoft.com/office/drawing/2014/main" id="{1135247E-C804-F528-07D9-C978FA525C01}"/>
                      </a:ext>
                    </a:extLst>
                  </p14:cNvPr>
                  <p14:cNvContentPartPr/>
                  <p14:nvPr/>
                </p14:nvContentPartPr>
                <p14:xfrm>
                  <a:off x="8633478" y="4771016"/>
                  <a:ext cx="115920" cy="189360"/>
                </p14:xfrm>
              </p:contentPart>
            </mc:Choice>
            <mc:Fallback>
              <p:pic>
                <p:nvPicPr>
                  <p:cNvPr id="1591" name="Pennanteckning 1590">
                    <a:extLst>
                      <a:ext uri="{FF2B5EF4-FFF2-40B4-BE49-F238E27FC236}">
                        <a16:creationId xmlns:a16="http://schemas.microsoft.com/office/drawing/2014/main" id="{1135247E-C804-F528-07D9-C978FA525C01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8618358" y="4755896"/>
                    <a:ext cx="14616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1592" name="Pennanteckning 1591">
                    <a:extLst>
                      <a:ext uri="{FF2B5EF4-FFF2-40B4-BE49-F238E27FC236}">
                        <a16:creationId xmlns:a16="http://schemas.microsoft.com/office/drawing/2014/main" id="{2B504128-5C74-FC75-8488-3E9C463E65BA}"/>
                      </a:ext>
                    </a:extLst>
                  </p14:cNvPr>
                  <p14:cNvContentPartPr/>
                  <p14:nvPr/>
                </p14:nvContentPartPr>
                <p14:xfrm>
                  <a:off x="8791878" y="4792256"/>
                  <a:ext cx="237240" cy="131760"/>
                </p14:xfrm>
              </p:contentPart>
            </mc:Choice>
            <mc:Fallback>
              <p:pic>
                <p:nvPicPr>
                  <p:cNvPr id="1592" name="Pennanteckning 1591">
                    <a:extLst>
                      <a:ext uri="{FF2B5EF4-FFF2-40B4-BE49-F238E27FC236}">
                        <a16:creationId xmlns:a16="http://schemas.microsoft.com/office/drawing/2014/main" id="{2B504128-5C74-FC75-8488-3E9C463E65BA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8776398" y="4776776"/>
                    <a:ext cx="267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1593" name="Pennanteckning 1592">
                    <a:extLst>
                      <a:ext uri="{FF2B5EF4-FFF2-40B4-BE49-F238E27FC236}">
                        <a16:creationId xmlns:a16="http://schemas.microsoft.com/office/drawing/2014/main" id="{986D00CE-6B35-3476-4874-AB9976EB8EEB}"/>
                      </a:ext>
                    </a:extLst>
                  </p14:cNvPr>
                  <p14:cNvContentPartPr/>
                  <p14:nvPr/>
                </p14:nvContentPartPr>
                <p14:xfrm>
                  <a:off x="9069438" y="4624856"/>
                  <a:ext cx="435600" cy="205200"/>
                </p14:xfrm>
              </p:contentPart>
            </mc:Choice>
            <mc:Fallback>
              <p:pic>
                <p:nvPicPr>
                  <p:cNvPr id="1593" name="Pennanteckning 1592">
                    <a:extLst>
                      <a:ext uri="{FF2B5EF4-FFF2-40B4-BE49-F238E27FC236}">
                        <a16:creationId xmlns:a16="http://schemas.microsoft.com/office/drawing/2014/main" id="{986D00CE-6B35-3476-4874-AB9976EB8EEB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9054318" y="4609376"/>
                    <a:ext cx="465840" cy="235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1570" name="Pennanteckning 1569">
                  <a:extLst>
                    <a:ext uri="{FF2B5EF4-FFF2-40B4-BE49-F238E27FC236}">
                      <a16:creationId xmlns:a16="http://schemas.microsoft.com/office/drawing/2014/main" id="{F1690B8B-8B20-232B-7AB7-5D75D58841E7}"/>
                    </a:ext>
                  </a:extLst>
                </p14:cNvPr>
                <p14:cNvContentPartPr/>
                <p14:nvPr/>
              </p14:nvContentPartPr>
              <p14:xfrm>
                <a:off x="8382558" y="4142816"/>
                <a:ext cx="74160" cy="384840"/>
              </p14:xfrm>
            </p:contentPart>
          </mc:Choice>
          <mc:Fallback>
            <p:pic>
              <p:nvPicPr>
                <p:cNvPr id="1570" name="Pennanteckning 1569">
                  <a:extLst>
                    <a:ext uri="{FF2B5EF4-FFF2-40B4-BE49-F238E27FC236}">
                      <a16:creationId xmlns:a16="http://schemas.microsoft.com/office/drawing/2014/main" id="{F1690B8B-8B20-232B-7AB7-5D75D58841E7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367438" y="4127696"/>
                  <a:ext cx="104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1571" name="Pennanteckning 1570">
                  <a:extLst>
                    <a:ext uri="{FF2B5EF4-FFF2-40B4-BE49-F238E27FC236}">
                      <a16:creationId xmlns:a16="http://schemas.microsoft.com/office/drawing/2014/main" id="{B59D2ECC-5F43-75D0-5617-B89C3E22E154}"/>
                    </a:ext>
                  </a:extLst>
                </p14:cNvPr>
                <p14:cNvContentPartPr/>
                <p14:nvPr/>
              </p14:nvContentPartPr>
              <p14:xfrm>
                <a:off x="8448798" y="4137776"/>
                <a:ext cx="498240" cy="451440"/>
              </p14:xfrm>
            </p:contentPart>
          </mc:Choice>
          <mc:Fallback>
            <p:pic>
              <p:nvPicPr>
                <p:cNvPr id="1571" name="Pennanteckning 1570">
                  <a:extLst>
                    <a:ext uri="{FF2B5EF4-FFF2-40B4-BE49-F238E27FC236}">
                      <a16:creationId xmlns:a16="http://schemas.microsoft.com/office/drawing/2014/main" id="{B59D2ECC-5F43-75D0-5617-B89C3E22E15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433318" y="4122656"/>
                  <a:ext cx="5288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1573" name="Pennanteckning 1572">
                  <a:extLst>
                    <a:ext uri="{FF2B5EF4-FFF2-40B4-BE49-F238E27FC236}">
                      <a16:creationId xmlns:a16="http://schemas.microsoft.com/office/drawing/2014/main" id="{E9CB2614-1FC6-3961-9519-03CD99AC0AD1}"/>
                    </a:ext>
                  </a:extLst>
                </p14:cNvPr>
                <p14:cNvContentPartPr/>
                <p14:nvPr/>
              </p14:nvContentPartPr>
              <p14:xfrm>
                <a:off x="8578398" y="3986936"/>
                <a:ext cx="33840" cy="158760"/>
              </p14:xfrm>
            </p:contentPart>
          </mc:Choice>
          <mc:Fallback>
            <p:pic>
              <p:nvPicPr>
                <p:cNvPr id="1573" name="Pennanteckning 1572">
                  <a:extLst>
                    <a:ext uri="{FF2B5EF4-FFF2-40B4-BE49-F238E27FC236}">
                      <a16:creationId xmlns:a16="http://schemas.microsoft.com/office/drawing/2014/main" id="{E9CB2614-1FC6-3961-9519-03CD99AC0AD1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563278" y="3971816"/>
                  <a:ext cx="64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1575" name="Pennanteckning 1574">
                  <a:extLst>
                    <a:ext uri="{FF2B5EF4-FFF2-40B4-BE49-F238E27FC236}">
                      <a16:creationId xmlns:a16="http://schemas.microsoft.com/office/drawing/2014/main" id="{1C8B99A4-26DC-439E-845C-4F15AB3202FF}"/>
                    </a:ext>
                  </a:extLst>
                </p14:cNvPr>
                <p14:cNvContentPartPr/>
                <p14:nvPr/>
              </p14:nvContentPartPr>
              <p14:xfrm>
                <a:off x="8643558" y="3920336"/>
                <a:ext cx="398520" cy="70920"/>
              </p14:xfrm>
            </p:contentPart>
          </mc:Choice>
          <mc:Fallback>
            <p:pic>
              <p:nvPicPr>
                <p:cNvPr id="1575" name="Pennanteckning 1574">
                  <a:extLst>
                    <a:ext uri="{FF2B5EF4-FFF2-40B4-BE49-F238E27FC236}">
                      <a16:creationId xmlns:a16="http://schemas.microsoft.com/office/drawing/2014/main" id="{1C8B99A4-26DC-439E-845C-4F15AB3202F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628438" y="3904856"/>
                  <a:ext cx="429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1577" name="Pennanteckning 1576">
                  <a:extLst>
                    <a:ext uri="{FF2B5EF4-FFF2-40B4-BE49-F238E27FC236}">
                      <a16:creationId xmlns:a16="http://schemas.microsoft.com/office/drawing/2014/main" id="{C3DFBA17-B9B3-9A90-8544-885AB794DF1B}"/>
                    </a:ext>
                  </a:extLst>
                </p14:cNvPr>
                <p14:cNvContentPartPr/>
                <p14:nvPr/>
              </p14:nvContentPartPr>
              <p14:xfrm>
                <a:off x="8975838" y="3987296"/>
                <a:ext cx="97560" cy="327600"/>
              </p14:xfrm>
            </p:contentPart>
          </mc:Choice>
          <mc:Fallback>
            <p:pic>
              <p:nvPicPr>
                <p:cNvPr id="1577" name="Pennanteckning 1576">
                  <a:extLst>
                    <a:ext uri="{FF2B5EF4-FFF2-40B4-BE49-F238E27FC236}">
                      <a16:creationId xmlns:a16="http://schemas.microsoft.com/office/drawing/2014/main" id="{C3DFBA17-B9B3-9A90-8544-885AB794DF1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8960718" y="3971816"/>
                  <a:ext cx="127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1578" name="Pennanteckning 1577">
                  <a:extLst>
                    <a:ext uri="{FF2B5EF4-FFF2-40B4-BE49-F238E27FC236}">
                      <a16:creationId xmlns:a16="http://schemas.microsoft.com/office/drawing/2014/main" id="{1AD4CF0B-EB1B-15AB-156D-D9433593687E}"/>
                    </a:ext>
                  </a:extLst>
                </p14:cNvPr>
                <p14:cNvContentPartPr/>
                <p14:nvPr/>
              </p14:nvContentPartPr>
              <p14:xfrm>
                <a:off x="8981598" y="4301936"/>
                <a:ext cx="93240" cy="105840"/>
              </p14:xfrm>
            </p:contentPart>
          </mc:Choice>
          <mc:Fallback>
            <p:pic>
              <p:nvPicPr>
                <p:cNvPr id="1578" name="Pennanteckning 1577">
                  <a:extLst>
                    <a:ext uri="{FF2B5EF4-FFF2-40B4-BE49-F238E27FC236}">
                      <a16:creationId xmlns:a16="http://schemas.microsoft.com/office/drawing/2014/main" id="{1AD4CF0B-EB1B-15AB-156D-D9433593687E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8966478" y="4286456"/>
                  <a:ext cx="123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1580" name="Pennanteckning 1579">
                  <a:extLst>
                    <a:ext uri="{FF2B5EF4-FFF2-40B4-BE49-F238E27FC236}">
                      <a16:creationId xmlns:a16="http://schemas.microsoft.com/office/drawing/2014/main" id="{942D4C5A-8006-72D0-7F17-AACE4E160E8E}"/>
                    </a:ext>
                  </a:extLst>
                </p14:cNvPr>
                <p14:cNvContentPartPr/>
                <p14:nvPr/>
              </p14:nvContentPartPr>
              <p14:xfrm>
                <a:off x="8820318" y="3824216"/>
                <a:ext cx="19440" cy="112320"/>
              </p14:xfrm>
            </p:contentPart>
          </mc:Choice>
          <mc:Fallback>
            <p:pic>
              <p:nvPicPr>
                <p:cNvPr id="1580" name="Pennanteckning 1579">
                  <a:extLst>
                    <a:ext uri="{FF2B5EF4-FFF2-40B4-BE49-F238E27FC236}">
                      <a16:creationId xmlns:a16="http://schemas.microsoft.com/office/drawing/2014/main" id="{942D4C5A-8006-72D0-7F17-AACE4E160E8E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804838" y="3808736"/>
                  <a:ext cx="50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1581" name="Pennanteckning 1580">
                  <a:extLst>
                    <a:ext uri="{FF2B5EF4-FFF2-40B4-BE49-F238E27FC236}">
                      <a16:creationId xmlns:a16="http://schemas.microsoft.com/office/drawing/2014/main" id="{4870193C-3209-474D-651F-A83EF304C759}"/>
                    </a:ext>
                  </a:extLst>
                </p14:cNvPr>
                <p14:cNvContentPartPr/>
                <p14:nvPr/>
              </p14:nvContentPartPr>
              <p14:xfrm>
                <a:off x="8866398" y="3747176"/>
                <a:ext cx="398520" cy="312480"/>
              </p14:xfrm>
            </p:contentPart>
          </mc:Choice>
          <mc:Fallback>
            <p:pic>
              <p:nvPicPr>
                <p:cNvPr id="1581" name="Pennanteckning 1580">
                  <a:extLst>
                    <a:ext uri="{FF2B5EF4-FFF2-40B4-BE49-F238E27FC236}">
                      <a16:creationId xmlns:a16="http://schemas.microsoft.com/office/drawing/2014/main" id="{4870193C-3209-474D-651F-A83EF304C759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850918" y="3731696"/>
                  <a:ext cx="429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1582" name="Pennanteckning 1581">
                  <a:extLst>
                    <a:ext uri="{FF2B5EF4-FFF2-40B4-BE49-F238E27FC236}">
                      <a16:creationId xmlns:a16="http://schemas.microsoft.com/office/drawing/2014/main" id="{0CE686F8-6E58-5FCD-7286-F0DDB9CD7AA6}"/>
                    </a:ext>
                  </a:extLst>
                </p14:cNvPr>
                <p14:cNvContentPartPr/>
                <p14:nvPr/>
              </p14:nvContentPartPr>
              <p14:xfrm>
                <a:off x="9085278" y="4089176"/>
                <a:ext cx="179280" cy="93240"/>
              </p14:xfrm>
            </p:contentPart>
          </mc:Choice>
          <mc:Fallback>
            <p:pic>
              <p:nvPicPr>
                <p:cNvPr id="1582" name="Pennanteckning 1581">
                  <a:extLst>
                    <a:ext uri="{FF2B5EF4-FFF2-40B4-BE49-F238E27FC236}">
                      <a16:creationId xmlns:a16="http://schemas.microsoft.com/office/drawing/2014/main" id="{0CE686F8-6E58-5FCD-7286-F0DDB9CD7AA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070158" y="4074056"/>
                  <a:ext cx="209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1585" name="Pennanteckning 1584">
                  <a:extLst>
                    <a:ext uri="{FF2B5EF4-FFF2-40B4-BE49-F238E27FC236}">
                      <a16:creationId xmlns:a16="http://schemas.microsoft.com/office/drawing/2014/main" id="{26ED8278-BC01-A81B-E844-DE92B71A07FE}"/>
                    </a:ext>
                  </a:extLst>
                </p14:cNvPr>
                <p14:cNvContentPartPr/>
                <p14:nvPr/>
              </p14:nvContentPartPr>
              <p14:xfrm>
                <a:off x="9284718" y="3743576"/>
                <a:ext cx="10440" cy="3600"/>
              </p14:xfrm>
            </p:contentPart>
          </mc:Choice>
          <mc:Fallback>
            <p:pic>
              <p:nvPicPr>
                <p:cNvPr id="1585" name="Pennanteckning 1584">
                  <a:extLst>
                    <a:ext uri="{FF2B5EF4-FFF2-40B4-BE49-F238E27FC236}">
                      <a16:creationId xmlns:a16="http://schemas.microsoft.com/office/drawing/2014/main" id="{26ED8278-BC01-A81B-E844-DE92B71A07F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269238" y="3728456"/>
                  <a:ext cx="41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1587" name="Pennanteckning 1586">
                  <a:extLst>
                    <a:ext uri="{FF2B5EF4-FFF2-40B4-BE49-F238E27FC236}">
                      <a16:creationId xmlns:a16="http://schemas.microsoft.com/office/drawing/2014/main" id="{D0AC5ECC-C68A-D1FA-B7C6-93AE5A768815}"/>
                    </a:ext>
                  </a:extLst>
                </p14:cNvPr>
                <p14:cNvContentPartPr/>
                <p14:nvPr/>
              </p14:nvContentPartPr>
              <p14:xfrm>
                <a:off x="9371478" y="3624776"/>
                <a:ext cx="40680" cy="32040"/>
              </p14:xfrm>
            </p:contentPart>
          </mc:Choice>
          <mc:Fallback>
            <p:pic>
              <p:nvPicPr>
                <p:cNvPr id="1587" name="Pennanteckning 1586">
                  <a:extLst>
                    <a:ext uri="{FF2B5EF4-FFF2-40B4-BE49-F238E27FC236}">
                      <a16:creationId xmlns:a16="http://schemas.microsoft.com/office/drawing/2014/main" id="{D0AC5ECC-C68A-D1FA-B7C6-93AE5A76881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356358" y="3609656"/>
                  <a:ext cx="70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1588" name="Pennanteckning 1587">
                  <a:extLst>
                    <a:ext uri="{FF2B5EF4-FFF2-40B4-BE49-F238E27FC236}">
                      <a16:creationId xmlns:a16="http://schemas.microsoft.com/office/drawing/2014/main" id="{B751EB5D-7130-3DBE-119A-B3F6DCE04E7F}"/>
                    </a:ext>
                  </a:extLst>
                </p14:cNvPr>
                <p14:cNvContentPartPr/>
                <p14:nvPr/>
              </p14:nvContentPartPr>
              <p14:xfrm>
                <a:off x="9498918" y="3497696"/>
                <a:ext cx="39600" cy="41400"/>
              </p14:xfrm>
            </p:contentPart>
          </mc:Choice>
          <mc:Fallback>
            <p:pic>
              <p:nvPicPr>
                <p:cNvPr id="1588" name="Pennanteckning 1587">
                  <a:extLst>
                    <a:ext uri="{FF2B5EF4-FFF2-40B4-BE49-F238E27FC236}">
                      <a16:creationId xmlns:a16="http://schemas.microsoft.com/office/drawing/2014/main" id="{B751EB5D-7130-3DBE-119A-B3F6DCE04E7F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483438" y="3482576"/>
                  <a:ext cx="70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1589" name="Pennanteckning 1588">
                  <a:extLst>
                    <a:ext uri="{FF2B5EF4-FFF2-40B4-BE49-F238E27FC236}">
                      <a16:creationId xmlns:a16="http://schemas.microsoft.com/office/drawing/2014/main" id="{95C6E26F-F0D8-A2BA-9ED7-2B5173CE65A5}"/>
                    </a:ext>
                  </a:extLst>
                </p14:cNvPr>
                <p14:cNvContentPartPr/>
                <p14:nvPr/>
              </p14:nvContentPartPr>
              <p14:xfrm>
                <a:off x="9592518" y="3457736"/>
                <a:ext cx="3600" cy="3600"/>
              </p14:xfrm>
            </p:contentPart>
          </mc:Choice>
          <mc:Fallback>
            <p:pic>
              <p:nvPicPr>
                <p:cNvPr id="1589" name="Pennanteckning 1588">
                  <a:extLst>
                    <a:ext uri="{FF2B5EF4-FFF2-40B4-BE49-F238E27FC236}">
                      <a16:creationId xmlns:a16="http://schemas.microsoft.com/office/drawing/2014/main" id="{95C6E26F-F0D8-A2BA-9ED7-2B5173CE65A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577398" y="3442256"/>
                  <a:ext cx="342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9" name="Grupp 1608">
            <a:extLst>
              <a:ext uri="{FF2B5EF4-FFF2-40B4-BE49-F238E27FC236}">
                <a16:creationId xmlns:a16="http://schemas.microsoft.com/office/drawing/2014/main" id="{EB5160B8-3768-DD7B-EEC4-07D2BF9BF23D}"/>
              </a:ext>
            </a:extLst>
          </p:cNvPr>
          <p:cNvGrpSpPr/>
          <p:nvPr/>
        </p:nvGrpSpPr>
        <p:grpSpPr>
          <a:xfrm>
            <a:off x="9481278" y="3732056"/>
            <a:ext cx="951480" cy="759240"/>
            <a:chOff x="9481278" y="3732056"/>
            <a:chExt cx="95148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1596" name="Pennanteckning 1595">
                  <a:extLst>
                    <a:ext uri="{FF2B5EF4-FFF2-40B4-BE49-F238E27FC236}">
                      <a16:creationId xmlns:a16="http://schemas.microsoft.com/office/drawing/2014/main" id="{9F609EA7-AA7D-F287-1C74-96BDE3DA1BC9}"/>
                    </a:ext>
                  </a:extLst>
                </p14:cNvPr>
                <p14:cNvContentPartPr/>
                <p14:nvPr/>
              </p14:nvContentPartPr>
              <p14:xfrm>
                <a:off x="9481278" y="4153616"/>
                <a:ext cx="97560" cy="23040"/>
              </p14:xfrm>
            </p:contentPart>
          </mc:Choice>
          <mc:Fallback>
            <p:pic>
              <p:nvPicPr>
                <p:cNvPr id="1596" name="Pennanteckning 1595">
                  <a:extLst>
                    <a:ext uri="{FF2B5EF4-FFF2-40B4-BE49-F238E27FC236}">
                      <a16:creationId xmlns:a16="http://schemas.microsoft.com/office/drawing/2014/main" id="{9F609EA7-AA7D-F287-1C74-96BDE3DA1BC9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9465798" y="4138496"/>
                  <a:ext cx="127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1597" name="Pennanteckning 1596">
                  <a:extLst>
                    <a:ext uri="{FF2B5EF4-FFF2-40B4-BE49-F238E27FC236}">
                      <a16:creationId xmlns:a16="http://schemas.microsoft.com/office/drawing/2014/main" id="{A9A468BE-3383-8051-BB86-F20339990C81}"/>
                    </a:ext>
                  </a:extLst>
                </p14:cNvPr>
                <p14:cNvContentPartPr/>
                <p14:nvPr/>
              </p14:nvContentPartPr>
              <p14:xfrm>
                <a:off x="9496398" y="4094216"/>
                <a:ext cx="140040" cy="123480"/>
              </p14:xfrm>
            </p:contentPart>
          </mc:Choice>
          <mc:Fallback>
            <p:pic>
              <p:nvPicPr>
                <p:cNvPr id="1597" name="Pennanteckning 1596">
                  <a:extLst>
                    <a:ext uri="{FF2B5EF4-FFF2-40B4-BE49-F238E27FC236}">
                      <a16:creationId xmlns:a16="http://schemas.microsoft.com/office/drawing/2014/main" id="{A9A468BE-3383-8051-BB86-F20339990C81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480918" y="4079096"/>
                  <a:ext cx="170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1599" name="Pennanteckning 1598">
                  <a:extLst>
                    <a:ext uri="{FF2B5EF4-FFF2-40B4-BE49-F238E27FC236}">
                      <a16:creationId xmlns:a16="http://schemas.microsoft.com/office/drawing/2014/main" id="{3931A301-6105-6F42-8885-11663BF26B4C}"/>
                    </a:ext>
                  </a:extLst>
                </p14:cNvPr>
                <p14:cNvContentPartPr/>
                <p14:nvPr/>
              </p14:nvContentPartPr>
              <p14:xfrm>
                <a:off x="9730398" y="3732056"/>
                <a:ext cx="702360" cy="759240"/>
              </p14:xfrm>
            </p:contentPart>
          </mc:Choice>
          <mc:Fallback>
            <p:pic>
              <p:nvPicPr>
                <p:cNvPr id="1599" name="Pennanteckning 1598">
                  <a:extLst>
                    <a:ext uri="{FF2B5EF4-FFF2-40B4-BE49-F238E27FC236}">
                      <a16:creationId xmlns:a16="http://schemas.microsoft.com/office/drawing/2014/main" id="{3931A301-6105-6F42-8885-11663BF26B4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715278" y="3716576"/>
                  <a:ext cx="73296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1601" name="Pennanteckning 1600">
                  <a:extLst>
                    <a:ext uri="{FF2B5EF4-FFF2-40B4-BE49-F238E27FC236}">
                      <a16:creationId xmlns:a16="http://schemas.microsoft.com/office/drawing/2014/main" id="{950B29E4-E9C3-D975-3072-04AE86FE268F}"/>
                    </a:ext>
                  </a:extLst>
                </p14:cNvPr>
                <p14:cNvContentPartPr/>
                <p14:nvPr/>
              </p14:nvContentPartPr>
              <p14:xfrm>
                <a:off x="9939918" y="3921776"/>
                <a:ext cx="18000" cy="4680"/>
              </p14:xfrm>
            </p:contentPart>
          </mc:Choice>
          <mc:Fallback>
            <p:pic>
              <p:nvPicPr>
                <p:cNvPr id="1601" name="Pennanteckning 1600">
                  <a:extLst>
                    <a:ext uri="{FF2B5EF4-FFF2-40B4-BE49-F238E27FC236}">
                      <a16:creationId xmlns:a16="http://schemas.microsoft.com/office/drawing/2014/main" id="{950B29E4-E9C3-D975-3072-04AE86FE268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924438" y="3906656"/>
                  <a:ext cx="48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1602" name="Pennanteckning 1601">
                  <a:extLst>
                    <a:ext uri="{FF2B5EF4-FFF2-40B4-BE49-F238E27FC236}">
                      <a16:creationId xmlns:a16="http://schemas.microsoft.com/office/drawing/2014/main" id="{5BD2ECCD-8EA1-736A-0490-59C277857F54}"/>
                    </a:ext>
                  </a:extLst>
                </p14:cNvPr>
                <p14:cNvContentPartPr/>
                <p14:nvPr/>
              </p14:nvContentPartPr>
              <p14:xfrm>
                <a:off x="10050078" y="3922856"/>
                <a:ext cx="15480" cy="2880"/>
              </p14:xfrm>
            </p:contentPart>
          </mc:Choice>
          <mc:Fallback>
            <p:pic>
              <p:nvPicPr>
                <p:cNvPr id="1602" name="Pennanteckning 1601">
                  <a:extLst>
                    <a:ext uri="{FF2B5EF4-FFF2-40B4-BE49-F238E27FC236}">
                      <a16:creationId xmlns:a16="http://schemas.microsoft.com/office/drawing/2014/main" id="{5BD2ECCD-8EA1-736A-0490-59C277857F54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0034958" y="3907376"/>
                  <a:ext cx="45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1603" name="Pennanteckning 1602">
                  <a:extLst>
                    <a:ext uri="{FF2B5EF4-FFF2-40B4-BE49-F238E27FC236}">
                      <a16:creationId xmlns:a16="http://schemas.microsoft.com/office/drawing/2014/main" id="{EEB2E93E-50FE-72B5-0182-AFBE0C76117C}"/>
                    </a:ext>
                  </a:extLst>
                </p14:cNvPr>
                <p14:cNvContentPartPr/>
                <p14:nvPr/>
              </p14:nvContentPartPr>
              <p14:xfrm>
                <a:off x="10198398" y="3916016"/>
                <a:ext cx="18000" cy="2880"/>
              </p14:xfrm>
            </p:contentPart>
          </mc:Choice>
          <mc:Fallback>
            <p:pic>
              <p:nvPicPr>
                <p:cNvPr id="1603" name="Pennanteckning 1602">
                  <a:extLst>
                    <a:ext uri="{FF2B5EF4-FFF2-40B4-BE49-F238E27FC236}">
                      <a16:creationId xmlns:a16="http://schemas.microsoft.com/office/drawing/2014/main" id="{EEB2E93E-50FE-72B5-0182-AFBE0C76117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182918" y="3900896"/>
                  <a:ext cx="48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1604" name="Pennanteckning 1603">
                  <a:extLst>
                    <a:ext uri="{FF2B5EF4-FFF2-40B4-BE49-F238E27FC236}">
                      <a16:creationId xmlns:a16="http://schemas.microsoft.com/office/drawing/2014/main" id="{51D93B1B-E464-0A7E-F020-961162C1D12B}"/>
                    </a:ext>
                  </a:extLst>
                </p14:cNvPr>
                <p14:cNvContentPartPr/>
                <p14:nvPr/>
              </p14:nvContentPartPr>
              <p14:xfrm>
                <a:off x="10321158" y="3901976"/>
                <a:ext cx="4680" cy="4680"/>
              </p14:xfrm>
            </p:contentPart>
          </mc:Choice>
          <mc:Fallback>
            <p:pic>
              <p:nvPicPr>
                <p:cNvPr id="1604" name="Pennanteckning 1603">
                  <a:extLst>
                    <a:ext uri="{FF2B5EF4-FFF2-40B4-BE49-F238E27FC236}">
                      <a16:creationId xmlns:a16="http://schemas.microsoft.com/office/drawing/2014/main" id="{51D93B1B-E464-0A7E-F020-961162C1D12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306038" y="3886496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1605" name="Pennanteckning 1604">
                  <a:extLst>
                    <a:ext uri="{FF2B5EF4-FFF2-40B4-BE49-F238E27FC236}">
                      <a16:creationId xmlns:a16="http://schemas.microsoft.com/office/drawing/2014/main" id="{2B8F8F97-5FC0-F509-86E2-59EF0C488ECA}"/>
                    </a:ext>
                  </a:extLst>
                </p14:cNvPr>
                <p14:cNvContentPartPr/>
                <p14:nvPr/>
              </p14:nvContentPartPr>
              <p14:xfrm>
                <a:off x="9970518" y="4123736"/>
                <a:ext cx="23760" cy="3600"/>
              </p14:xfrm>
            </p:contentPart>
          </mc:Choice>
          <mc:Fallback>
            <p:pic>
              <p:nvPicPr>
                <p:cNvPr id="1605" name="Pennanteckning 1604">
                  <a:extLst>
                    <a:ext uri="{FF2B5EF4-FFF2-40B4-BE49-F238E27FC236}">
                      <a16:creationId xmlns:a16="http://schemas.microsoft.com/office/drawing/2014/main" id="{2B8F8F97-5FC0-F509-86E2-59EF0C488EC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955398" y="4108256"/>
                  <a:ext cx="54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1606" name="Pennanteckning 1605">
                  <a:extLst>
                    <a:ext uri="{FF2B5EF4-FFF2-40B4-BE49-F238E27FC236}">
                      <a16:creationId xmlns:a16="http://schemas.microsoft.com/office/drawing/2014/main" id="{B6956FE8-298E-5143-4D0F-0D9F9113E670}"/>
                    </a:ext>
                  </a:extLst>
                </p14:cNvPr>
                <p14:cNvContentPartPr/>
                <p14:nvPr/>
              </p14:nvContentPartPr>
              <p14:xfrm>
                <a:off x="10080318" y="4121216"/>
                <a:ext cx="31320" cy="360"/>
              </p14:xfrm>
            </p:contentPart>
          </mc:Choice>
          <mc:Fallback>
            <p:pic>
              <p:nvPicPr>
                <p:cNvPr id="1606" name="Pennanteckning 1605">
                  <a:extLst>
                    <a:ext uri="{FF2B5EF4-FFF2-40B4-BE49-F238E27FC236}">
                      <a16:creationId xmlns:a16="http://schemas.microsoft.com/office/drawing/2014/main" id="{B6956FE8-298E-5143-4D0F-0D9F9113E67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065198" y="4105736"/>
                  <a:ext cx="61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1607" name="Pennanteckning 1606">
                  <a:extLst>
                    <a:ext uri="{FF2B5EF4-FFF2-40B4-BE49-F238E27FC236}">
                      <a16:creationId xmlns:a16="http://schemas.microsoft.com/office/drawing/2014/main" id="{DFA4035C-B625-3E27-CE66-DABEC81E2D34}"/>
                    </a:ext>
                  </a:extLst>
                </p14:cNvPr>
                <p14:cNvContentPartPr/>
                <p14:nvPr/>
              </p14:nvContentPartPr>
              <p14:xfrm>
                <a:off x="10243398" y="4101776"/>
                <a:ext cx="13680" cy="360"/>
              </p14:xfrm>
            </p:contentPart>
          </mc:Choice>
          <mc:Fallback>
            <p:pic>
              <p:nvPicPr>
                <p:cNvPr id="1607" name="Pennanteckning 1606">
                  <a:extLst>
                    <a:ext uri="{FF2B5EF4-FFF2-40B4-BE49-F238E27FC236}">
                      <a16:creationId xmlns:a16="http://schemas.microsoft.com/office/drawing/2014/main" id="{DFA4035C-B625-3E27-CE66-DABEC81E2D34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228278" y="4086656"/>
                  <a:ext cx="44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1608" name="Pennanteckning 1607">
                  <a:extLst>
                    <a:ext uri="{FF2B5EF4-FFF2-40B4-BE49-F238E27FC236}">
                      <a16:creationId xmlns:a16="http://schemas.microsoft.com/office/drawing/2014/main" id="{30F2E886-C23B-B52A-220A-8FD263E66EEB}"/>
                    </a:ext>
                  </a:extLst>
                </p14:cNvPr>
                <p14:cNvContentPartPr/>
                <p14:nvPr/>
              </p14:nvContentPartPr>
              <p14:xfrm>
                <a:off x="10367958" y="4078376"/>
                <a:ext cx="9720" cy="7200"/>
              </p14:xfrm>
            </p:contentPart>
          </mc:Choice>
          <mc:Fallback>
            <p:pic>
              <p:nvPicPr>
                <p:cNvPr id="1608" name="Pennanteckning 1607">
                  <a:extLst>
                    <a:ext uri="{FF2B5EF4-FFF2-40B4-BE49-F238E27FC236}">
                      <a16:creationId xmlns:a16="http://schemas.microsoft.com/office/drawing/2014/main" id="{30F2E886-C23B-B52A-220A-8FD263E66EE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352838" y="4063256"/>
                  <a:ext cx="399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8" name="Grupp 1617">
            <a:extLst>
              <a:ext uri="{FF2B5EF4-FFF2-40B4-BE49-F238E27FC236}">
                <a16:creationId xmlns:a16="http://schemas.microsoft.com/office/drawing/2014/main" id="{F0C7DBDE-2FCB-FFEA-3495-30734BDF83B7}"/>
              </a:ext>
            </a:extLst>
          </p:cNvPr>
          <p:cNvGrpSpPr/>
          <p:nvPr/>
        </p:nvGrpSpPr>
        <p:grpSpPr>
          <a:xfrm>
            <a:off x="9962238" y="4243256"/>
            <a:ext cx="381960" cy="190440"/>
            <a:chOff x="9962238" y="4243256"/>
            <a:chExt cx="3819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1610" name="Pennanteckning 1609">
                  <a:extLst>
                    <a:ext uri="{FF2B5EF4-FFF2-40B4-BE49-F238E27FC236}">
                      <a16:creationId xmlns:a16="http://schemas.microsoft.com/office/drawing/2014/main" id="{387E10E1-96B0-9CD2-CE76-D0B089ADD88C}"/>
                    </a:ext>
                  </a:extLst>
                </p14:cNvPr>
                <p14:cNvContentPartPr/>
                <p14:nvPr/>
              </p14:nvContentPartPr>
              <p14:xfrm>
                <a:off x="9962238" y="4284296"/>
                <a:ext cx="36360" cy="3600"/>
              </p14:xfrm>
            </p:contentPart>
          </mc:Choice>
          <mc:Fallback>
            <p:pic>
              <p:nvPicPr>
                <p:cNvPr id="1610" name="Pennanteckning 1609">
                  <a:extLst>
                    <a:ext uri="{FF2B5EF4-FFF2-40B4-BE49-F238E27FC236}">
                      <a16:creationId xmlns:a16="http://schemas.microsoft.com/office/drawing/2014/main" id="{387E10E1-96B0-9CD2-CE76-D0B089ADD88C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947118" y="4268816"/>
                  <a:ext cx="66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1611" name="Pennanteckning 1610">
                  <a:extLst>
                    <a:ext uri="{FF2B5EF4-FFF2-40B4-BE49-F238E27FC236}">
                      <a16:creationId xmlns:a16="http://schemas.microsoft.com/office/drawing/2014/main" id="{CAB9DE82-7F9A-3B43-9827-F22449E82DB0}"/>
                    </a:ext>
                  </a:extLst>
                </p14:cNvPr>
                <p14:cNvContentPartPr/>
                <p14:nvPr/>
              </p14:nvContentPartPr>
              <p14:xfrm>
                <a:off x="10058718" y="4279256"/>
                <a:ext cx="30600" cy="1080"/>
              </p14:xfrm>
            </p:contentPart>
          </mc:Choice>
          <mc:Fallback>
            <p:pic>
              <p:nvPicPr>
                <p:cNvPr id="1611" name="Pennanteckning 1610">
                  <a:extLst>
                    <a:ext uri="{FF2B5EF4-FFF2-40B4-BE49-F238E27FC236}">
                      <a16:creationId xmlns:a16="http://schemas.microsoft.com/office/drawing/2014/main" id="{CAB9DE82-7F9A-3B43-9827-F22449E82DB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043238" y="4263776"/>
                  <a:ext cx="60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1612" name="Pennanteckning 1611">
                  <a:extLst>
                    <a:ext uri="{FF2B5EF4-FFF2-40B4-BE49-F238E27FC236}">
                      <a16:creationId xmlns:a16="http://schemas.microsoft.com/office/drawing/2014/main" id="{DC0E2AFE-4ACA-F7CD-C3AF-A49EDDB2F38C}"/>
                    </a:ext>
                  </a:extLst>
                </p14:cNvPr>
                <p14:cNvContentPartPr/>
                <p14:nvPr/>
              </p14:nvContentPartPr>
              <p14:xfrm>
                <a:off x="10209918" y="4267376"/>
                <a:ext cx="16200" cy="1080"/>
              </p14:xfrm>
            </p:contentPart>
          </mc:Choice>
          <mc:Fallback>
            <p:pic>
              <p:nvPicPr>
                <p:cNvPr id="1612" name="Pennanteckning 1611">
                  <a:extLst>
                    <a:ext uri="{FF2B5EF4-FFF2-40B4-BE49-F238E27FC236}">
                      <a16:creationId xmlns:a16="http://schemas.microsoft.com/office/drawing/2014/main" id="{DC0E2AFE-4ACA-F7CD-C3AF-A49EDDB2F38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194798" y="4252256"/>
                  <a:ext cx="46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1613" name="Pennanteckning 1612">
                  <a:extLst>
                    <a:ext uri="{FF2B5EF4-FFF2-40B4-BE49-F238E27FC236}">
                      <a16:creationId xmlns:a16="http://schemas.microsoft.com/office/drawing/2014/main" id="{8BAB70CB-FFED-8DC8-F907-A7F17A0FD859}"/>
                    </a:ext>
                  </a:extLst>
                </p14:cNvPr>
                <p14:cNvContentPartPr/>
                <p14:nvPr/>
              </p14:nvContentPartPr>
              <p14:xfrm>
                <a:off x="10317918" y="4243256"/>
                <a:ext cx="6120" cy="2160"/>
              </p14:xfrm>
            </p:contentPart>
          </mc:Choice>
          <mc:Fallback>
            <p:pic>
              <p:nvPicPr>
                <p:cNvPr id="1613" name="Pennanteckning 1612">
                  <a:extLst>
                    <a:ext uri="{FF2B5EF4-FFF2-40B4-BE49-F238E27FC236}">
                      <a16:creationId xmlns:a16="http://schemas.microsoft.com/office/drawing/2014/main" id="{8BAB70CB-FFED-8DC8-F907-A7F17A0FD85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302798" y="4228136"/>
                  <a:ext cx="36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1614" name="Pennanteckning 1613">
                  <a:extLst>
                    <a:ext uri="{FF2B5EF4-FFF2-40B4-BE49-F238E27FC236}">
                      <a16:creationId xmlns:a16="http://schemas.microsoft.com/office/drawing/2014/main" id="{76F6B7EA-2F39-8B7A-10B3-614A86391B66}"/>
                    </a:ext>
                  </a:extLst>
                </p14:cNvPr>
                <p14:cNvContentPartPr/>
                <p14:nvPr/>
              </p14:nvContentPartPr>
              <p14:xfrm>
                <a:off x="10009038" y="4423256"/>
                <a:ext cx="23760" cy="10440"/>
              </p14:xfrm>
            </p:contentPart>
          </mc:Choice>
          <mc:Fallback>
            <p:pic>
              <p:nvPicPr>
                <p:cNvPr id="1614" name="Pennanteckning 1613">
                  <a:extLst>
                    <a:ext uri="{FF2B5EF4-FFF2-40B4-BE49-F238E27FC236}">
                      <a16:creationId xmlns:a16="http://schemas.microsoft.com/office/drawing/2014/main" id="{76F6B7EA-2F39-8B7A-10B3-614A86391B6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993918" y="4407776"/>
                  <a:ext cx="54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1615" name="Pennanteckning 1614">
                  <a:extLst>
                    <a:ext uri="{FF2B5EF4-FFF2-40B4-BE49-F238E27FC236}">
                      <a16:creationId xmlns:a16="http://schemas.microsoft.com/office/drawing/2014/main" id="{AE484D30-AE55-55DF-2D60-5C5B4F0C2D99}"/>
                    </a:ext>
                  </a:extLst>
                </p14:cNvPr>
                <p14:cNvContentPartPr/>
                <p14:nvPr/>
              </p14:nvContentPartPr>
              <p14:xfrm>
                <a:off x="10125678" y="4406336"/>
                <a:ext cx="19440" cy="360"/>
              </p14:xfrm>
            </p:contentPart>
          </mc:Choice>
          <mc:Fallback>
            <p:pic>
              <p:nvPicPr>
                <p:cNvPr id="1615" name="Pennanteckning 1614">
                  <a:extLst>
                    <a:ext uri="{FF2B5EF4-FFF2-40B4-BE49-F238E27FC236}">
                      <a16:creationId xmlns:a16="http://schemas.microsoft.com/office/drawing/2014/main" id="{AE484D30-AE55-55DF-2D60-5C5B4F0C2D9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110198" y="4391216"/>
                  <a:ext cx="50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1616" name="Pennanteckning 1615">
                  <a:extLst>
                    <a:ext uri="{FF2B5EF4-FFF2-40B4-BE49-F238E27FC236}">
                      <a16:creationId xmlns:a16="http://schemas.microsoft.com/office/drawing/2014/main" id="{9D186EEC-7662-28B8-53A4-AD6DCCC4BC3E}"/>
                    </a:ext>
                  </a:extLst>
                </p14:cNvPr>
                <p14:cNvContentPartPr/>
                <p14:nvPr/>
              </p14:nvContentPartPr>
              <p14:xfrm>
                <a:off x="10230798" y="4388696"/>
                <a:ext cx="25560" cy="1080"/>
              </p14:xfrm>
            </p:contentPart>
          </mc:Choice>
          <mc:Fallback>
            <p:pic>
              <p:nvPicPr>
                <p:cNvPr id="1616" name="Pennanteckning 1615">
                  <a:extLst>
                    <a:ext uri="{FF2B5EF4-FFF2-40B4-BE49-F238E27FC236}">
                      <a16:creationId xmlns:a16="http://schemas.microsoft.com/office/drawing/2014/main" id="{9D186EEC-7662-28B8-53A4-AD6DCCC4BC3E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215678" y="4373576"/>
                  <a:ext cx="55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1617" name="Pennanteckning 1616">
                  <a:extLst>
                    <a:ext uri="{FF2B5EF4-FFF2-40B4-BE49-F238E27FC236}">
                      <a16:creationId xmlns:a16="http://schemas.microsoft.com/office/drawing/2014/main" id="{047F8720-B3A9-FCBD-8DC7-81FE02340BB1}"/>
                    </a:ext>
                  </a:extLst>
                </p14:cNvPr>
                <p14:cNvContentPartPr/>
                <p14:nvPr/>
              </p14:nvContentPartPr>
              <p14:xfrm>
                <a:off x="10338078" y="4363856"/>
                <a:ext cx="6120" cy="360"/>
              </p14:xfrm>
            </p:contentPart>
          </mc:Choice>
          <mc:Fallback>
            <p:pic>
              <p:nvPicPr>
                <p:cNvPr id="1617" name="Pennanteckning 1616">
                  <a:extLst>
                    <a:ext uri="{FF2B5EF4-FFF2-40B4-BE49-F238E27FC236}">
                      <a16:creationId xmlns:a16="http://schemas.microsoft.com/office/drawing/2014/main" id="{047F8720-B3A9-FCBD-8DC7-81FE02340BB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322598" y="4348376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2" name="Grupp 1811">
            <a:extLst>
              <a:ext uri="{FF2B5EF4-FFF2-40B4-BE49-F238E27FC236}">
                <a16:creationId xmlns:a16="http://schemas.microsoft.com/office/drawing/2014/main" id="{04C510DD-C627-0EA3-505B-40E94A224CEB}"/>
              </a:ext>
            </a:extLst>
          </p:cNvPr>
          <p:cNvGrpSpPr/>
          <p:nvPr/>
        </p:nvGrpSpPr>
        <p:grpSpPr>
          <a:xfrm>
            <a:off x="10618158" y="3458456"/>
            <a:ext cx="1533600" cy="1490760"/>
            <a:chOff x="10618158" y="3458456"/>
            <a:chExt cx="1533600" cy="14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1619" name="Pennanteckning 1618">
                  <a:extLst>
                    <a:ext uri="{FF2B5EF4-FFF2-40B4-BE49-F238E27FC236}">
                      <a16:creationId xmlns:a16="http://schemas.microsoft.com/office/drawing/2014/main" id="{83BAFBA4-69DF-5776-DE75-2BB0EBA4A877}"/>
                    </a:ext>
                  </a:extLst>
                </p14:cNvPr>
                <p14:cNvContentPartPr/>
                <p14:nvPr/>
              </p14:nvContentPartPr>
              <p14:xfrm>
                <a:off x="10618158" y="4054976"/>
                <a:ext cx="198720" cy="108360"/>
              </p14:xfrm>
            </p:contentPart>
          </mc:Choice>
          <mc:Fallback>
            <p:pic>
              <p:nvPicPr>
                <p:cNvPr id="1619" name="Pennanteckning 1618">
                  <a:extLst>
                    <a:ext uri="{FF2B5EF4-FFF2-40B4-BE49-F238E27FC236}">
                      <a16:creationId xmlns:a16="http://schemas.microsoft.com/office/drawing/2014/main" id="{83BAFBA4-69DF-5776-DE75-2BB0EBA4A877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603038" y="4039856"/>
                  <a:ext cx="229320" cy="13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31" name="Grupp 1630">
              <a:extLst>
                <a:ext uri="{FF2B5EF4-FFF2-40B4-BE49-F238E27FC236}">
                  <a16:creationId xmlns:a16="http://schemas.microsoft.com/office/drawing/2014/main" id="{0EAA38F0-F65F-B4BC-CB0F-A8BF438274BD}"/>
                </a:ext>
              </a:extLst>
            </p:cNvPr>
            <p:cNvGrpSpPr/>
            <p:nvPr/>
          </p:nvGrpSpPr>
          <p:grpSpPr>
            <a:xfrm>
              <a:off x="11000838" y="3773096"/>
              <a:ext cx="615960" cy="699120"/>
              <a:chOff x="11000838" y="3773096"/>
              <a:chExt cx="615960" cy="699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62">
                <p14:nvContentPartPr>
                  <p14:cNvPr id="1620" name="Pennanteckning 1619">
                    <a:extLst>
                      <a:ext uri="{FF2B5EF4-FFF2-40B4-BE49-F238E27FC236}">
                        <a16:creationId xmlns:a16="http://schemas.microsoft.com/office/drawing/2014/main" id="{95067CD2-5640-4FE4-2A1A-B7942D35BAA0}"/>
                      </a:ext>
                    </a:extLst>
                  </p14:cNvPr>
                  <p14:cNvContentPartPr/>
                  <p14:nvPr/>
                </p14:nvContentPartPr>
                <p14:xfrm>
                  <a:off x="11000838" y="4099256"/>
                  <a:ext cx="69120" cy="305640"/>
                </p14:xfrm>
              </p:contentPart>
            </mc:Choice>
            <mc:Fallback>
              <p:pic>
                <p:nvPicPr>
                  <p:cNvPr id="1620" name="Pennanteckning 1619">
                    <a:extLst>
                      <a:ext uri="{FF2B5EF4-FFF2-40B4-BE49-F238E27FC236}">
                        <a16:creationId xmlns:a16="http://schemas.microsoft.com/office/drawing/2014/main" id="{95067CD2-5640-4FE4-2A1A-B7942D35BAA0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10985358" y="4084136"/>
                    <a:ext cx="99360" cy="33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4">
                <p14:nvContentPartPr>
                  <p14:cNvPr id="1621" name="Pennanteckning 1620">
                    <a:extLst>
                      <a:ext uri="{FF2B5EF4-FFF2-40B4-BE49-F238E27FC236}">
                        <a16:creationId xmlns:a16="http://schemas.microsoft.com/office/drawing/2014/main" id="{C98BB08F-D7A5-4876-5BF5-1D411BBA88A6}"/>
                      </a:ext>
                    </a:extLst>
                  </p14:cNvPr>
                  <p14:cNvContentPartPr/>
                  <p14:nvPr/>
                </p14:nvContentPartPr>
                <p14:xfrm>
                  <a:off x="11040798" y="4036616"/>
                  <a:ext cx="377640" cy="435600"/>
                </p14:xfrm>
              </p:contentPart>
            </mc:Choice>
            <mc:Fallback>
              <p:pic>
                <p:nvPicPr>
                  <p:cNvPr id="1621" name="Pennanteckning 1620">
                    <a:extLst>
                      <a:ext uri="{FF2B5EF4-FFF2-40B4-BE49-F238E27FC236}">
                        <a16:creationId xmlns:a16="http://schemas.microsoft.com/office/drawing/2014/main" id="{C98BB08F-D7A5-4876-5BF5-1D411BBA88A6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11025678" y="4021136"/>
                    <a:ext cx="408240" cy="46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6">
                <p14:nvContentPartPr>
                  <p14:cNvPr id="1622" name="Pennanteckning 1621">
                    <a:extLst>
                      <a:ext uri="{FF2B5EF4-FFF2-40B4-BE49-F238E27FC236}">
                        <a16:creationId xmlns:a16="http://schemas.microsoft.com/office/drawing/2014/main" id="{85612227-6A57-777C-CBF5-D367195021E4}"/>
                      </a:ext>
                    </a:extLst>
                  </p14:cNvPr>
                  <p14:cNvContentPartPr/>
                  <p14:nvPr/>
                </p14:nvContentPartPr>
                <p14:xfrm>
                  <a:off x="11138718" y="3941936"/>
                  <a:ext cx="33120" cy="100800"/>
                </p14:xfrm>
              </p:contentPart>
            </mc:Choice>
            <mc:Fallback>
              <p:pic>
                <p:nvPicPr>
                  <p:cNvPr id="1622" name="Pennanteckning 1621">
                    <a:extLst>
                      <a:ext uri="{FF2B5EF4-FFF2-40B4-BE49-F238E27FC236}">
                        <a16:creationId xmlns:a16="http://schemas.microsoft.com/office/drawing/2014/main" id="{85612227-6A57-777C-CBF5-D367195021E4}"/>
                      </a:ext>
                    </a:extLst>
                  </p:cNvPr>
                  <p:cNvPicPr/>
                  <p:nvPr/>
                </p:nvPicPr>
                <p:blipFill>
                  <a:blip r:embed="rId667"/>
                  <a:stretch>
                    <a:fillRect/>
                  </a:stretch>
                </p:blipFill>
                <p:spPr>
                  <a:xfrm>
                    <a:off x="11123598" y="3926816"/>
                    <a:ext cx="6336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8">
                <p14:nvContentPartPr>
                  <p14:cNvPr id="1623" name="Pennanteckning 1622">
                    <a:extLst>
                      <a:ext uri="{FF2B5EF4-FFF2-40B4-BE49-F238E27FC236}">
                        <a16:creationId xmlns:a16="http://schemas.microsoft.com/office/drawing/2014/main" id="{411FFD7D-44B7-3846-1094-2C6A5EAA49C3}"/>
                      </a:ext>
                    </a:extLst>
                  </p14:cNvPr>
                  <p14:cNvContentPartPr/>
                  <p14:nvPr/>
                </p14:nvContentPartPr>
                <p14:xfrm>
                  <a:off x="11179038" y="3895136"/>
                  <a:ext cx="353520" cy="390240"/>
                </p14:xfrm>
              </p:contentPart>
            </mc:Choice>
            <mc:Fallback>
              <p:pic>
                <p:nvPicPr>
                  <p:cNvPr id="1623" name="Pennanteckning 1622">
                    <a:extLst>
                      <a:ext uri="{FF2B5EF4-FFF2-40B4-BE49-F238E27FC236}">
                        <a16:creationId xmlns:a16="http://schemas.microsoft.com/office/drawing/2014/main" id="{411FFD7D-44B7-3846-1094-2C6A5EAA49C3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11163558" y="3880016"/>
                    <a:ext cx="384120" cy="42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0">
                <p14:nvContentPartPr>
                  <p14:cNvPr id="1624" name="Pennanteckning 1623">
                    <a:extLst>
                      <a:ext uri="{FF2B5EF4-FFF2-40B4-BE49-F238E27FC236}">
                        <a16:creationId xmlns:a16="http://schemas.microsoft.com/office/drawing/2014/main" id="{9AB4E918-7ECB-6BFE-BAE3-2FF17B274E9F}"/>
                      </a:ext>
                    </a:extLst>
                  </p14:cNvPr>
                  <p14:cNvContentPartPr/>
                  <p14:nvPr/>
                </p14:nvContentPartPr>
                <p14:xfrm>
                  <a:off x="11287758" y="3806576"/>
                  <a:ext cx="25560" cy="113400"/>
                </p14:xfrm>
              </p:contentPart>
            </mc:Choice>
            <mc:Fallback>
              <p:pic>
                <p:nvPicPr>
                  <p:cNvPr id="1624" name="Pennanteckning 1623">
                    <a:extLst>
                      <a:ext uri="{FF2B5EF4-FFF2-40B4-BE49-F238E27FC236}">
                        <a16:creationId xmlns:a16="http://schemas.microsoft.com/office/drawing/2014/main" id="{9AB4E918-7ECB-6BFE-BAE3-2FF17B274E9F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11272278" y="3791096"/>
                    <a:ext cx="561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2">
                <p14:nvContentPartPr>
                  <p14:cNvPr id="1625" name="Pennanteckning 1624">
                    <a:extLst>
                      <a:ext uri="{FF2B5EF4-FFF2-40B4-BE49-F238E27FC236}">
                        <a16:creationId xmlns:a16="http://schemas.microsoft.com/office/drawing/2014/main" id="{80426CC8-9138-A843-758E-056C2420BB0D}"/>
                      </a:ext>
                    </a:extLst>
                  </p14:cNvPr>
                  <p14:cNvContentPartPr/>
                  <p14:nvPr/>
                </p14:nvContentPartPr>
                <p14:xfrm>
                  <a:off x="11306118" y="3773096"/>
                  <a:ext cx="310680" cy="310680"/>
                </p14:xfrm>
              </p:contentPart>
            </mc:Choice>
            <mc:Fallback>
              <p:pic>
                <p:nvPicPr>
                  <p:cNvPr id="1625" name="Pennanteckning 1624">
                    <a:extLst>
                      <a:ext uri="{FF2B5EF4-FFF2-40B4-BE49-F238E27FC236}">
                        <a16:creationId xmlns:a16="http://schemas.microsoft.com/office/drawing/2014/main" id="{80426CC8-9138-A843-758E-056C2420BB0D}"/>
                      </a:ext>
                    </a:extLst>
                  </p:cNvPr>
                  <p:cNvPicPr/>
                  <p:nvPr/>
                </p:nvPicPr>
                <p:blipFill>
                  <a:blip r:embed="rId673"/>
                  <a:stretch>
                    <a:fillRect/>
                  </a:stretch>
                </p:blipFill>
                <p:spPr>
                  <a:xfrm>
                    <a:off x="11290998" y="3757616"/>
                    <a:ext cx="341280" cy="34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30" name="Grupp 1629">
              <a:extLst>
                <a:ext uri="{FF2B5EF4-FFF2-40B4-BE49-F238E27FC236}">
                  <a16:creationId xmlns:a16="http://schemas.microsoft.com/office/drawing/2014/main" id="{7A281405-8A3F-0DA3-ADCE-4CB8B3E91E98}"/>
                </a:ext>
              </a:extLst>
            </p:cNvPr>
            <p:cNvGrpSpPr/>
            <p:nvPr/>
          </p:nvGrpSpPr>
          <p:grpSpPr>
            <a:xfrm>
              <a:off x="11500158" y="3458456"/>
              <a:ext cx="235800" cy="215280"/>
              <a:chOff x="11500158" y="3458456"/>
              <a:chExt cx="235800" cy="21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74">
                <p14:nvContentPartPr>
                  <p14:cNvPr id="1626" name="Pennanteckning 1625">
                    <a:extLst>
                      <a:ext uri="{FF2B5EF4-FFF2-40B4-BE49-F238E27FC236}">
                        <a16:creationId xmlns:a16="http://schemas.microsoft.com/office/drawing/2014/main" id="{5BBA27AC-B742-4B42-5321-E0B99F38E584}"/>
                      </a:ext>
                    </a:extLst>
                  </p14:cNvPr>
                  <p14:cNvContentPartPr/>
                  <p14:nvPr/>
                </p14:nvContentPartPr>
                <p14:xfrm>
                  <a:off x="11500158" y="3670856"/>
                  <a:ext cx="24480" cy="2880"/>
                </p14:xfrm>
              </p:contentPart>
            </mc:Choice>
            <mc:Fallback>
              <p:pic>
                <p:nvPicPr>
                  <p:cNvPr id="1626" name="Pennanteckning 1625">
                    <a:extLst>
                      <a:ext uri="{FF2B5EF4-FFF2-40B4-BE49-F238E27FC236}">
                        <a16:creationId xmlns:a16="http://schemas.microsoft.com/office/drawing/2014/main" id="{5BBA27AC-B742-4B42-5321-E0B99F38E584}"/>
                      </a:ext>
                    </a:extLst>
                  </p:cNvPr>
                  <p:cNvPicPr/>
                  <p:nvPr/>
                </p:nvPicPr>
                <p:blipFill>
                  <a:blip r:embed="rId675"/>
                  <a:stretch>
                    <a:fillRect/>
                  </a:stretch>
                </p:blipFill>
                <p:spPr>
                  <a:xfrm>
                    <a:off x="11485038" y="3655736"/>
                    <a:ext cx="55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6">
                <p14:nvContentPartPr>
                  <p14:cNvPr id="1627" name="Pennanteckning 1626">
                    <a:extLst>
                      <a:ext uri="{FF2B5EF4-FFF2-40B4-BE49-F238E27FC236}">
                        <a16:creationId xmlns:a16="http://schemas.microsoft.com/office/drawing/2014/main" id="{C70C876B-E3B2-C9A5-EB4C-1FC1D5FEB70C}"/>
                      </a:ext>
                    </a:extLst>
                  </p14:cNvPr>
                  <p14:cNvContentPartPr/>
                  <p14:nvPr/>
                </p14:nvContentPartPr>
                <p14:xfrm>
                  <a:off x="11577198" y="3579776"/>
                  <a:ext cx="15480" cy="23040"/>
                </p14:xfrm>
              </p:contentPart>
            </mc:Choice>
            <mc:Fallback>
              <p:pic>
                <p:nvPicPr>
                  <p:cNvPr id="1627" name="Pennanteckning 1626">
                    <a:extLst>
                      <a:ext uri="{FF2B5EF4-FFF2-40B4-BE49-F238E27FC236}">
                        <a16:creationId xmlns:a16="http://schemas.microsoft.com/office/drawing/2014/main" id="{C70C876B-E3B2-C9A5-EB4C-1FC1D5FEB70C}"/>
                      </a:ext>
                    </a:extLst>
                  </p:cNvPr>
                  <p:cNvPicPr/>
                  <p:nvPr/>
                </p:nvPicPr>
                <p:blipFill>
                  <a:blip r:embed="rId677"/>
                  <a:stretch>
                    <a:fillRect/>
                  </a:stretch>
                </p:blipFill>
                <p:spPr>
                  <a:xfrm>
                    <a:off x="11562078" y="3564296"/>
                    <a:ext cx="4572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8">
                <p14:nvContentPartPr>
                  <p14:cNvPr id="1628" name="Pennanteckning 1627">
                    <a:extLst>
                      <a:ext uri="{FF2B5EF4-FFF2-40B4-BE49-F238E27FC236}">
                        <a16:creationId xmlns:a16="http://schemas.microsoft.com/office/drawing/2014/main" id="{E4886C15-AB56-BF3A-E2EE-4EDF69C8EC4C}"/>
                      </a:ext>
                    </a:extLst>
                  </p14:cNvPr>
                  <p14:cNvContentPartPr/>
                  <p14:nvPr/>
                </p14:nvContentPartPr>
                <p14:xfrm>
                  <a:off x="11655678" y="3479336"/>
                  <a:ext cx="29520" cy="23760"/>
                </p14:xfrm>
              </p:contentPart>
            </mc:Choice>
            <mc:Fallback>
              <p:pic>
                <p:nvPicPr>
                  <p:cNvPr id="1628" name="Pennanteckning 1627">
                    <a:extLst>
                      <a:ext uri="{FF2B5EF4-FFF2-40B4-BE49-F238E27FC236}">
                        <a16:creationId xmlns:a16="http://schemas.microsoft.com/office/drawing/2014/main" id="{E4886C15-AB56-BF3A-E2EE-4EDF69C8EC4C}"/>
                      </a:ext>
                    </a:extLst>
                  </p:cNvPr>
                  <p:cNvPicPr/>
                  <p:nvPr/>
                </p:nvPicPr>
                <p:blipFill>
                  <a:blip r:embed="rId679"/>
                  <a:stretch>
                    <a:fillRect/>
                  </a:stretch>
                </p:blipFill>
                <p:spPr>
                  <a:xfrm>
                    <a:off x="11640558" y="3464216"/>
                    <a:ext cx="6012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0">
                <p14:nvContentPartPr>
                  <p14:cNvPr id="1629" name="Pennanteckning 1628">
                    <a:extLst>
                      <a:ext uri="{FF2B5EF4-FFF2-40B4-BE49-F238E27FC236}">
                        <a16:creationId xmlns:a16="http://schemas.microsoft.com/office/drawing/2014/main" id="{B10BFBA5-1D61-40ED-BF90-B712C9BA1286}"/>
                      </a:ext>
                    </a:extLst>
                  </p14:cNvPr>
                  <p14:cNvContentPartPr/>
                  <p14:nvPr/>
                </p14:nvContentPartPr>
                <p14:xfrm>
                  <a:off x="11728758" y="3458456"/>
                  <a:ext cx="7200" cy="360"/>
                </p14:xfrm>
              </p:contentPart>
            </mc:Choice>
            <mc:Fallback>
              <p:pic>
                <p:nvPicPr>
                  <p:cNvPr id="1629" name="Pennanteckning 1628">
                    <a:extLst>
                      <a:ext uri="{FF2B5EF4-FFF2-40B4-BE49-F238E27FC236}">
                        <a16:creationId xmlns:a16="http://schemas.microsoft.com/office/drawing/2014/main" id="{B10BFBA5-1D61-40ED-BF90-B712C9BA1286}"/>
                      </a:ext>
                    </a:extLst>
                  </p:cNvPr>
                  <p:cNvPicPr/>
                  <p:nvPr/>
                </p:nvPicPr>
                <p:blipFill>
                  <a:blip r:embed="rId681"/>
                  <a:stretch>
                    <a:fillRect/>
                  </a:stretch>
                </p:blipFill>
                <p:spPr>
                  <a:xfrm>
                    <a:off x="11713278" y="3442976"/>
                    <a:ext cx="3744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1632" name="Pennanteckning 1631">
                  <a:extLst>
                    <a:ext uri="{FF2B5EF4-FFF2-40B4-BE49-F238E27FC236}">
                      <a16:creationId xmlns:a16="http://schemas.microsoft.com/office/drawing/2014/main" id="{F29F37E9-DCE4-2DF1-510F-295D5D62E530}"/>
                    </a:ext>
                  </a:extLst>
                </p14:cNvPr>
                <p14:cNvContentPartPr/>
                <p14:nvPr/>
              </p14:nvContentPartPr>
              <p14:xfrm>
                <a:off x="10836678" y="4674896"/>
                <a:ext cx="62280" cy="274320"/>
              </p14:xfrm>
            </p:contentPart>
          </mc:Choice>
          <mc:Fallback>
            <p:pic>
              <p:nvPicPr>
                <p:cNvPr id="1632" name="Pennanteckning 1631">
                  <a:extLst>
                    <a:ext uri="{FF2B5EF4-FFF2-40B4-BE49-F238E27FC236}">
                      <a16:creationId xmlns:a16="http://schemas.microsoft.com/office/drawing/2014/main" id="{F29F37E9-DCE4-2DF1-510F-295D5D62E53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0821558" y="4659776"/>
                  <a:ext cx="92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1633" name="Pennanteckning 1632">
                  <a:extLst>
                    <a:ext uri="{FF2B5EF4-FFF2-40B4-BE49-F238E27FC236}">
                      <a16:creationId xmlns:a16="http://schemas.microsoft.com/office/drawing/2014/main" id="{C221F44F-2CFC-7534-4113-16635BBC24AD}"/>
                    </a:ext>
                  </a:extLst>
                </p14:cNvPr>
                <p14:cNvContentPartPr/>
                <p14:nvPr/>
              </p14:nvContentPartPr>
              <p14:xfrm>
                <a:off x="10813278" y="4800536"/>
                <a:ext cx="103320" cy="57240"/>
              </p14:xfrm>
            </p:contentPart>
          </mc:Choice>
          <mc:Fallback>
            <p:pic>
              <p:nvPicPr>
                <p:cNvPr id="1633" name="Pennanteckning 1632">
                  <a:extLst>
                    <a:ext uri="{FF2B5EF4-FFF2-40B4-BE49-F238E27FC236}">
                      <a16:creationId xmlns:a16="http://schemas.microsoft.com/office/drawing/2014/main" id="{C221F44F-2CFC-7534-4113-16635BBC24A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798158" y="4785056"/>
                  <a:ext cx="133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1634" name="Pennanteckning 1633">
                  <a:extLst>
                    <a:ext uri="{FF2B5EF4-FFF2-40B4-BE49-F238E27FC236}">
                      <a16:creationId xmlns:a16="http://schemas.microsoft.com/office/drawing/2014/main" id="{DF08BBED-97CF-5690-78B5-F20973F9EF3B}"/>
                    </a:ext>
                  </a:extLst>
                </p14:cNvPr>
                <p14:cNvContentPartPr/>
                <p14:nvPr/>
              </p14:nvContentPartPr>
              <p14:xfrm>
                <a:off x="10986438" y="4790456"/>
                <a:ext cx="57240" cy="85680"/>
              </p14:xfrm>
            </p:contentPart>
          </mc:Choice>
          <mc:Fallback>
            <p:pic>
              <p:nvPicPr>
                <p:cNvPr id="1634" name="Pennanteckning 1633">
                  <a:extLst>
                    <a:ext uri="{FF2B5EF4-FFF2-40B4-BE49-F238E27FC236}">
                      <a16:creationId xmlns:a16="http://schemas.microsoft.com/office/drawing/2014/main" id="{DF08BBED-97CF-5690-78B5-F20973F9EF3B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0971318" y="4775336"/>
                  <a:ext cx="87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1635" name="Pennanteckning 1634">
                  <a:extLst>
                    <a:ext uri="{FF2B5EF4-FFF2-40B4-BE49-F238E27FC236}">
                      <a16:creationId xmlns:a16="http://schemas.microsoft.com/office/drawing/2014/main" id="{7069AF5A-B8CF-FF06-2306-583FD6E33DA3}"/>
                    </a:ext>
                  </a:extLst>
                </p14:cNvPr>
                <p14:cNvContentPartPr/>
                <p14:nvPr/>
              </p14:nvContentPartPr>
              <p14:xfrm>
                <a:off x="11107038" y="4799456"/>
                <a:ext cx="78120" cy="64080"/>
              </p14:xfrm>
            </p:contentPart>
          </mc:Choice>
          <mc:Fallback>
            <p:pic>
              <p:nvPicPr>
                <p:cNvPr id="1635" name="Pennanteckning 1634">
                  <a:extLst>
                    <a:ext uri="{FF2B5EF4-FFF2-40B4-BE49-F238E27FC236}">
                      <a16:creationId xmlns:a16="http://schemas.microsoft.com/office/drawing/2014/main" id="{7069AF5A-B8CF-FF06-2306-583FD6E33DA3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1091558" y="4784336"/>
                  <a:ext cx="108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1636" name="Pennanteckning 1635">
                  <a:extLst>
                    <a:ext uri="{FF2B5EF4-FFF2-40B4-BE49-F238E27FC236}">
                      <a16:creationId xmlns:a16="http://schemas.microsoft.com/office/drawing/2014/main" id="{32ADE8EA-ABF6-2246-5FE7-C41442E6117C}"/>
                    </a:ext>
                  </a:extLst>
                </p14:cNvPr>
                <p14:cNvContentPartPr/>
                <p14:nvPr/>
              </p14:nvContentPartPr>
              <p14:xfrm>
                <a:off x="11210718" y="4691816"/>
                <a:ext cx="9720" cy="181800"/>
              </p14:xfrm>
            </p:contentPart>
          </mc:Choice>
          <mc:Fallback>
            <p:pic>
              <p:nvPicPr>
                <p:cNvPr id="1636" name="Pennanteckning 1635">
                  <a:extLst>
                    <a:ext uri="{FF2B5EF4-FFF2-40B4-BE49-F238E27FC236}">
                      <a16:creationId xmlns:a16="http://schemas.microsoft.com/office/drawing/2014/main" id="{32ADE8EA-ABF6-2246-5FE7-C41442E6117C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1195598" y="4676336"/>
                  <a:ext cx="39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1637" name="Pennanteckning 1636">
                  <a:extLst>
                    <a:ext uri="{FF2B5EF4-FFF2-40B4-BE49-F238E27FC236}">
                      <a16:creationId xmlns:a16="http://schemas.microsoft.com/office/drawing/2014/main" id="{20D357B3-CC9B-1EA7-ACBF-5E1B2A2DF895}"/>
                    </a:ext>
                  </a:extLst>
                </p14:cNvPr>
                <p14:cNvContentPartPr/>
                <p14:nvPr/>
              </p14:nvContentPartPr>
              <p14:xfrm>
                <a:off x="11215038" y="4757696"/>
                <a:ext cx="291600" cy="100080"/>
              </p14:xfrm>
            </p:contentPart>
          </mc:Choice>
          <mc:Fallback>
            <p:pic>
              <p:nvPicPr>
                <p:cNvPr id="1637" name="Pennanteckning 1636">
                  <a:extLst>
                    <a:ext uri="{FF2B5EF4-FFF2-40B4-BE49-F238E27FC236}">
                      <a16:creationId xmlns:a16="http://schemas.microsoft.com/office/drawing/2014/main" id="{20D357B3-CC9B-1EA7-ACBF-5E1B2A2DF89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1199558" y="4742576"/>
                  <a:ext cx="322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1638" name="Pennanteckning 1637">
                  <a:extLst>
                    <a:ext uri="{FF2B5EF4-FFF2-40B4-BE49-F238E27FC236}">
                      <a16:creationId xmlns:a16="http://schemas.microsoft.com/office/drawing/2014/main" id="{78677E7F-3762-282C-7C9E-42F7AE6FF193}"/>
                    </a:ext>
                  </a:extLst>
                </p14:cNvPr>
                <p14:cNvContentPartPr/>
                <p14:nvPr/>
              </p14:nvContentPartPr>
              <p14:xfrm>
                <a:off x="11629758" y="4745096"/>
                <a:ext cx="186840" cy="43920"/>
              </p14:xfrm>
            </p:contentPart>
          </mc:Choice>
          <mc:Fallback>
            <p:pic>
              <p:nvPicPr>
                <p:cNvPr id="1638" name="Pennanteckning 1637">
                  <a:extLst>
                    <a:ext uri="{FF2B5EF4-FFF2-40B4-BE49-F238E27FC236}">
                      <a16:creationId xmlns:a16="http://schemas.microsoft.com/office/drawing/2014/main" id="{78677E7F-3762-282C-7C9E-42F7AE6FF19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1614638" y="4729976"/>
                  <a:ext cx="217440" cy="74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5" name="Grupp 1644">
              <a:extLst>
                <a:ext uri="{FF2B5EF4-FFF2-40B4-BE49-F238E27FC236}">
                  <a16:creationId xmlns:a16="http://schemas.microsoft.com/office/drawing/2014/main" id="{06719837-63F2-4994-B7FE-803FEAC2BC6C}"/>
                </a:ext>
              </a:extLst>
            </p:cNvPr>
            <p:cNvGrpSpPr/>
            <p:nvPr/>
          </p:nvGrpSpPr>
          <p:grpSpPr>
            <a:xfrm>
              <a:off x="11830638" y="4621256"/>
              <a:ext cx="321120" cy="232920"/>
              <a:chOff x="11830638" y="4621256"/>
              <a:chExt cx="321120" cy="232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6">
                <p14:nvContentPartPr>
                  <p14:cNvPr id="1641" name="Pennanteckning 1640">
                    <a:extLst>
                      <a:ext uri="{FF2B5EF4-FFF2-40B4-BE49-F238E27FC236}">
                        <a16:creationId xmlns:a16="http://schemas.microsoft.com/office/drawing/2014/main" id="{AC019FF8-540F-2518-E2C3-1DDED8B98769}"/>
                      </a:ext>
                    </a:extLst>
                  </p14:cNvPr>
                  <p14:cNvContentPartPr/>
                  <p14:nvPr/>
                </p14:nvContentPartPr>
                <p14:xfrm>
                  <a:off x="11830638" y="4720976"/>
                  <a:ext cx="82440" cy="55440"/>
                </p14:xfrm>
              </p:contentPart>
            </mc:Choice>
            <mc:Fallback>
              <p:pic>
                <p:nvPicPr>
                  <p:cNvPr id="1641" name="Pennanteckning 1640">
                    <a:extLst>
                      <a:ext uri="{FF2B5EF4-FFF2-40B4-BE49-F238E27FC236}">
                        <a16:creationId xmlns:a16="http://schemas.microsoft.com/office/drawing/2014/main" id="{AC019FF8-540F-2518-E2C3-1DDED8B98769}"/>
                      </a:ext>
                    </a:extLst>
                  </p:cNvPr>
                  <p:cNvPicPr/>
                  <p:nvPr/>
                </p:nvPicPr>
                <p:blipFill>
                  <a:blip r:embed="rId697"/>
                  <a:stretch>
                    <a:fillRect/>
                  </a:stretch>
                </p:blipFill>
                <p:spPr>
                  <a:xfrm>
                    <a:off x="11815518" y="4705856"/>
                    <a:ext cx="11268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8">
                <p14:nvContentPartPr>
                  <p14:cNvPr id="1642" name="Pennanteckning 1641">
                    <a:extLst>
                      <a:ext uri="{FF2B5EF4-FFF2-40B4-BE49-F238E27FC236}">
                        <a16:creationId xmlns:a16="http://schemas.microsoft.com/office/drawing/2014/main" id="{DC315239-5BF0-8294-4AFB-8558D82EA53A}"/>
                      </a:ext>
                    </a:extLst>
                  </p14:cNvPr>
                  <p14:cNvContentPartPr/>
                  <p14:nvPr/>
                </p14:nvContentPartPr>
                <p14:xfrm>
                  <a:off x="11964558" y="4709096"/>
                  <a:ext cx="20520" cy="145080"/>
                </p14:xfrm>
              </p:contentPart>
            </mc:Choice>
            <mc:Fallback>
              <p:pic>
                <p:nvPicPr>
                  <p:cNvPr id="1642" name="Pennanteckning 1641">
                    <a:extLst>
                      <a:ext uri="{FF2B5EF4-FFF2-40B4-BE49-F238E27FC236}">
                        <a16:creationId xmlns:a16="http://schemas.microsoft.com/office/drawing/2014/main" id="{DC315239-5BF0-8294-4AFB-8558D82EA53A}"/>
                      </a:ext>
                    </a:extLst>
                  </p:cNvPr>
                  <p:cNvPicPr/>
                  <p:nvPr/>
                </p:nvPicPr>
                <p:blipFill>
                  <a:blip r:embed="rId699"/>
                  <a:stretch>
                    <a:fillRect/>
                  </a:stretch>
                </p:blipFill>
                <p:spPr>
                  <a:xfrm>
                    <a:off x="11949438" y="4693976"/>
                    <a:ext cx="5076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0">
                <p14:nvContentPartPr>
                  <p14:cNvPr id="1643" name="Pennanteckning 1642">
                    <a:extLst>
                      <a:ext uri="{FF2B5EF4-FFF2-40B4-BE49-F238E27FC236}">
                        <a16:creationId xmlns:a16="http://schemas.microsoft.com/office/drawing/2014/main" id="{9C62583B-068E-349B-303E-57D7D461675D}"/>
                      </a:ext>
                    </a:extLst>
                  </p14:cNvPr>
                  <p14:cNvContentPartPr/>
                  <p14:nvPr/>
                </p14:nvContentPartPr>
                <p14:xfrm>
                  <a:off x="11966358" y="4654736"/>
                  <a:ext cx="79200" cy="70560"/>
                </p14:xfrm>
              </p:contentPart>
            </mc:Choice>
            <mc:Fallback>
              <p:pic>
                <p:nvPicPr>
                  <p:cNvPr id="1643" name="Pennanteckning 1642">
                    <a:extLst>
                      <a:ext uri="{FF2B5EF4-FFF2-40B4-BE49-F238E27FC236}">
                        <a16:creationId xmlns:a16="http://schemas.microsoft.com/office/drawing/2014/main" id="{9C62583B-068E-349B-303E-57D7D461675D}"/>
                      </a:ext>
                    </a:extLst>
                  </p:cNvPr>
                  <p:cNvPicPr/>
                  <p:nvPr/>
                </p:nvPicPr>
                <p:blipFill>
                  <a:blip r:embed="rId701"/>
                  <a:stretch>
                    <a:fillRect/>
                  </a:stretch>
                </p:blipFill>
                <p:spPr>
                  <a:xfrm>
                    <a:off x="11950878" y="4639616"/>
                    <a:ext cx="10944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2">
                <p14:nvContentPartPr>
                  <p14:cNvPr id="1644" name="Pennanteckning 1643">
                    <a:extLst>
                      <a:ext uri="{FF2B5EF4-FFF2-40B4-BE49-F238E27FC236}">
                        <a16:creationId xmlns:a16="http://schemas.microsoft.com/office/drawing/2014/main" id="{D18954AA-A309-993F-E53B-AB432E3E15D3}"/>
                      </a:ext>
                    </a:extLst>
                  </p14:cNvPr>
                  <p14:cNvContentPartPr/>
                  <p14:nvPr/>
                </p14:nvContentPartPr>
                <p14:xfrm>
                  <a:off x="12105318" y="4621256"/>
                  <a:ext cx="46440" cy="104040"/>
                </p14:xfrm>
              </p:contentPart>
            </mc:Choice>
            <mc:Fallback>
              <p:pic>
                <p:nvPicPr>
                  <p:cNvPr id="1644" name="Pennanteckning 1643">
                    <a:extLst>
                      <a:ext uri="{FF2B5EF4-FFF2-40B4-BE49-F238E27FC236}">
                        <a16:creationId xmlns:a16="http://schemas.microsoft.com/office/drawing/2014/main" id="{D18954AA-A309-993F-E53B-AB432E3E15D3}"/>
                      </a:ext>
                    </a:extLst>
                  </p:cNvPr>
                  <p:cNvPicPr/>
                  <p:nvPr/>
                </p:nvPicPr>
                <p:blipFill>
                  <a:blip r:embed="rId703"/>
                  <a:stretch>
                    <a:fillRect/>
                  </a:stretch>
                </p:blipFill>
                <p:spPr>
                  <a:xfrm>
                    <a:off x="12089838" y="4606136"/>
                    <a:ext cx="77040" cy="134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13" name="Grupp 1812">
            <a:extLst>
              <a:ext uri="{FF2B5EF4-FFF2-40B4-BE49-F238E27FC236}">
                <a16:creationId xmlns:a16="http://schemas.microsoft.com/office/drawing/2014/main" id="{55A4ADC2-647B-DF5D-EC0C-DE22AD703CD6}"/>
              </a:ext>
            </a:extLst>
          </p:cNvPr>
          <p:cNvGrpSpPr/>
          <p:nvPr/>
        </p:nvGrpSpPr>
        <p:grpSpPr>
          <a:xfrm>
            <a:off x="8241078" y="5156936"/>
            <a:ext cx="3519720" cy="942480"/>
            <a:chOff x="8241078" y="5156936"/>
            <a:chExt cx="3519720" cy="942480"/>
          </a:xfrm>
        </p:grpSpPr>
        <p:grpSp>
          <p:nvGrpSpPr>
            <p:cNvPr id="1653" name="Grupp 1652">
              <a:extLst>
                <a:ext uri="{FF2B5EF4-FFF2-40B4-BE49-F238E27FC236}">
                  <a16:creationId xmlns:a16="http://schemas.microsoft.com/office/drawing/2014/main" id="{2B219A3C-5C68-88BB-DD94-8D7F525CFCB3}"/>
                </a:ext>
              </a:extLst>
            </p:cNvPr>
            <p:cNvGrpSpPr/>
            <p:nvPr/>
          </p:nvGrpSpPr>
          <p:grpSpPr>
            <a:xfrm>
              <a:off x="8430438" y="5260616"/>
              <a:ext cx="771840" cy="297720"/>
              <a:chOff x="8430438" y="5260616"/>
              <a:chExt cx="771840" cy="29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04">
                <p14:nvContentPartPr>
                  <p14:cNvPr id="1646" name="Pennanteckning 1645">
                    <a:extLst>
                      <a:ext uri="{FF2B5EF4-FFF2-40B4-BE49-F238E27FC236}">
                        <a16:creationId xmlns:a16="http://schemas.microsoft.com/office/drawing/2014/main" id="{C7CF61F9-CA92-78DA-B3D7-C36049579E83}"/>
                      </a:ext>
                    </a:extLst>
                  </p14:cNvPr>
                  <p14:cNvContentPartPr/>
                  <p14:nvPr/>
                </p14:nvContentPartPr>
                <p14:xfrm>
                  <a:off x="8430438" y="5400296"/>
                  <a:ext cx="162720" cy="158040"/>
                </p14:xfrm>
              </p:contentPart>
            </mc:Choice>
            <mc:Fallback>
              <p:pic>
                <p:nvPicPr>
                  <p:cNvPr id="1646" name="Pennanteckning 1645">
                    <a:extLst>
                      <a:ext uri="{FF2B5EF4-FFF2-40B4-BE49-F238E27FC236}">
                        <a16:creationId xmlns:a16="http://schemas.microsoft.com/office/drawing/2014/main" id="{C7CF61F9-CA92-78DA-B3D7-C36049579E83}"/>
                      </a:ext>
                    </a:extLst>
                  </p:cNvPr>
                  <p:cNvPicPr/>
                  <p:nvPr/>
                </p:nvPicPr>
                <p:blipFill>
                  <a:blip r:embed="rId705"/>
                  <a:stretch>
                    <a:fillRect/>
                  </a:stretch>
                </p:blipFill>
                <p:spPr>
                  <a:xfrm>
                    <a:off x="8414958" y="5385176"/>
                    <a:ext cx="19332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6">
                <p14:nvContentPartPr>
                  <p14:cNvPr id="1647" name="Pennanteckning 1646">
                    <a:extLst>
                      <a:ext uri="{FF2B5EF4-FFF2-40B4-BE49-F238E27FC236}">
                        <a16:creationId xmlns:a16="http://schemas.microsoft.com/office/drawing/2014/main" id="{1D712249-19C8-6A3F-98B1-F52E5B7F8A91}"/>
                      </a:ext>
                    </a:extLst>
                  </p14:cNvPr>
                  <p14:cNvContentPartPr/>
                  <p14:nvPr/>
                </p14:nvContentPartPr>
                <p14:xfrm>
                  <a:off x="8626278" y="5425496"/>
                  <a:ext cx="195480" cy="101520"/>
                </p14:xfrm>
              </p:contentPart>
            </mc:Choice>
            <mc:Fallback>
              <p:pic>
                <p:nvPicPr>
                  <p:cNvPr id="1647" name="Pennanteckning 1646">
                    <a:extLst>
                      <a:ext uri="{FF2B5EF4-FFF2-40B4-BE49-F238E27FC236}">
                        <a16:creationId xmlns:a16="http://schemas.microsoft.com/office/drawing/2014/main" id="{1D712249-19C8-6A3F-98B1-F52E5B7F8A91}"/>
                      </a:ext>
                    </a:extLst>
                  </p:cNvPr>
                  <p:cNvPicPr/>
                  <p:nvPr/>
                </p:nvPicPr>
                <p:blipFill>
                  <a:blip r:embed="rId707"/>
                  <a:stretch>
                    <a:fillRect/>
                  </a:stretch>
                </p:blipFill>
                <p:spPr>
                  <a:xfrm>
                    <a:off x="8610798" y="5410376"/>
                    <a:ext cx="22572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8">
                <p14:nvContentPartPr>
                  <p14:cNvPr id="1648" name="Pennanteckning 1647">
                    <a:extLst>
                      <a:ext uri="{FF2B5EF4-FFF2-40B4-BE49-F238E27FC236}">
                        <a16:creationId xmlns:a16="http://schemas.microsoft.com/office/drawing/2014/main" id="{CF9002DC-422C-8C6D-FF6D-B7D3F457CEAF}"/>
                      </a:ext>
                    </a:extLst>
                  </p14:cNvPr>
                  <p14:cNvContentPartPr/>
                  <p14:nvPr/>
                </p14:nvContentPartPr>
                <p14:xfrm>
                  <a:off x="8864598" y="5260616"/>
                  <a:ext cx="337680" cy="199440"/>
                </p14:xfrm>
              </p:contentPart>
            </mc:Choice>
            <mc:Fallback>
              <p:pic>
                <p:nvPicPr>
                  <p:cNvPr id="1648" name="Pennanteckning 1647">
                    <a:extLst>
                      <a:ext uri="{FF2B5EF4-FFF2-40B4-BE49-F238E27FC236}">
                        <a16:creationId xmlns:a16="http://schemas.microsoft.com/office/drawing/2014/main" id="{CF9002DC-422C-8C6D-FF6D-B7D3F457CEAF}"/>
                      </a:ext>
                    </a:extLst>
                  </p:cNvPr>
                  <p:cNvPicPr/>
                  <p:nvPr/>
                </p:nvPicPr>
                <p:blipFill>
                  <a:blip r:embed="rId709"/>
                  <a:stretch>
                    <a:fillRect/>
                  </a:stretch>
                </p:blipFill>
                <p:spPr>
                  <a:xfrm>
                    <a:off x="8849478" y="5245496"/>
                    <a:ext cx="367920" cy="230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52" name="Grupp 1651">
              <a:extLst>
                <a:ext uri="{FF2B5EF4-FFF2-40B4-BE49-F238E27FC236}">
                  <a16:creationId xmlns:a16="http://schemas.microsoft.com/office/drawing/2014/main" id="{953F94CC-4529-4AD2-41D2-53BCC3054958}"/>
                </a:ext>
              </a:extLst>
            </p:cNvPr>
            <p:cNvGrpSpPr/>
            <p:nvPr/>
          </p:nvGrpSpPr>
          <p:grpSpPr>
            <a:xfrm>
              <a:off x="9404238" y="5239016"/>
              <a:ext cx="919800" cy="347400"/>
              <a:chOff x="9404238" y="5239016"/>
              <a:chExt cx="919800" cy="347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10">
                <p14:nvContentPartPr>
                  <p14:cNvPr id="1649" name="Pennanteckning 1648">
                    <a:extLst>
                      <a:ext uri="{FF2B5EF4-FFF2-40B4-BE49-F238E27FC236}">
                        <a16:creationId xmlns:a16="http://schemas.microsoft.com/office/drawing/2014/main" id="{C241975A-154A-06A0-D650-3925E741AEAF}"/>
                      </a:ext>
                    </a:extLst>
                  </p14:cNvPr>
                  <p14:cNvContentPartPr/>
                  <p14:nvPr/>
                </p14:nvContentPartPr>
                <p14:xfrm>
                  <a:off x="9404238" y="5344136"/>
                  <a:ext cx="176760" cy="95760"/>
                </p14:xfrm>
              </p:contentPart>
            </mc:Choice>
            <mc:Fallback>
              <p:pic>
                <p:nvPicPr>
                  <p:cNvPr id="1649" name="Pennanteckning 1648">
                    <a:extLst>
                      <a:ext uri="{FF2B5EF4-FFF2-40B4-BE49-F238E27FC236}">
                        <a16:creationId xmlns:a16="http://schemas.microsoft.com/office/drawing/2014/main" id="{C241975A-154A-06A0-D650-3925E741AEAF}"/>
                      </a:ext>
                    </a:extLst>
                  </p:cNvPr>
                  <p:cNvPicPr/>
                  <p:nvPr/>
                </p:nvPicPr>
                <p:blipFill>
                  <a:blip r:embed="rId711"/>
                  <a:stretch>
                    <a:fillRect/>
                  </a:stretch>
                </p:blipFill>
                <p:spPr>
                  <a:xfrm>
                    <a:off x="9389118" y="5329016"/>
                    <a:ext cx="20736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2">
                <p14:nvContentPartPr>
                  <p14:cNvPr id="1650" name="Pennanteckning 1649">
                    <a:extLst>
                      <a:ext uri="{FF2B5EF4-FFF2-40B4-BE49-F238E27FC236}">
                        <a16:creationId xmlns:a16="http://schemas.microsoft.com/office/drawing/2014/main" id="{7C91D5AE-B2FD-6269-D803-E3D27740319A}"/>
                      </a:ext>
                    </a:extLst>
                  </p14:cNvPr>
                  <p14:cNvContentPartPr/>
                  <p14:nvPr/>
                </p14:nvContentPartPr>
                <p14:xfrm>
                  <a:off x="9618438" y="5354216"/>
                  <a:ext cx="97560" cy="70560"/>
                </p14:xfrm>
              </p:contentPart>
            </mc:Choice>
            <mc:Fallback>
              <p:pic>
                <p:nvPicPr>
                  <p:cNvPr id="1650" name="Pennanteckning 1649">
                    <a:extLst>
                      <a:ext uri="{FF2B5EF4-FFF2-40B4-BE49-F238E27FC236}">
                        <a16:creationId xmlns:a16="http://schemas.microsoft.com/office/drawing/2014/main" id="{7C91D5AE-B2FD-6269-D803-E3D27740319A}"/>
                      </a:ext>
                    </a:extLst>
                  </p:cNvPr>
                  <p:cNvPicPr/>
                  <p:nvPr/>
                </p:nvPicPr>
                <p:blipFill>
                  <a:blip r:embed="rId713"/>
                  <a:stretch>
                    <a:fillRect/>
                  </a:stretch>
                </p:blipFill>
                <p:spPr>
                  <a:xfrm>
                    <a:off x="9603318" y="5339096"/>
                    <a:ext cx="1278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4">
                <p14:nvContentPartPr>
                  <p14:cNvPr id="1651" name="Pennanteckning 1650">
                    <a:extLst>
                      <a:ext uri="{FF2B5EF4-FFF2-40B4-BE49-F238E27FC236}">
                        <a16:creationId xmlns:a16="http://schemas.microsoft.com/office/drawing/2014/main" id="{DEF15017-95E5-EC3D-9FA9-0A923E75A127}"/>
                      </a:ext>
                    </a:extLst>
                  </p14:cNvPr>
                  <p14:cNvContentPartPr/>
                  <p14:nvPr/>
                </p14:nvContentPartPr>
                <p14:xfrm>
                  <a:off x="9749838" y="5239016"/>
                  <a:ext cx="574200" cy="347400"/>
                </p14:xfrm>
              </p:contentPart>
            </mc:Choice>
            <mc:Fallback>
              <p:pic>
                <p:nvPicPr>
                  <p:cNvPr id="1651" name="Pennanteckning 1650">
                    <a:extLst>
                      <a:ext uri="{FF2B5EF4-FFF2-40B4-BE49-F238E27FC236}">
                        <a16:creationId xmlns:a16="http://schemas.microsoft.com/office/drawing/2014/main" id="{DEF15017-95E5-EC3D-9FA9-0A923E75A127}"/>
                      </a:ext>
                    </a:extLst>
                  </p:cNvPr>
                  <p:cNvPicPr/>
                  <p:nvPr/>
                </p:nvPicPr>
                <p:blipFill>
                  <a:blip r:embed="rId715"/>
                  <a:stretch>
                    <a:fillRect/>
                  </a:stretch>
                </p:blipFill>
                <p:spPr>
                  <a:xfrm>
                    <a:off x="9734718" y="5223536"/>
                    <a:ext cx="604800" cy="37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58" name="Grupp 1657">
              <a:extLst>
                <a:ext uri="{FF2B5EF4-FFF2-40B4-BE49-F238E27FC236}">
                  <a16:creationId xmlns:a16="http://schemas.microsoft.com/office/drawing/2014/main" id="{9B19943B-87A0-C039-05CA-CEFFA0A00C01}"/>
                </a:ext>
              </a:extLst>
            </p:cNvPr>
            <p:cNvGrpSpPr/>
            <p:nvPr/>
          </p:nvGrpSpPr>
          <p:grpSpPr>
            <a:xfrm>
              <a:off x="10532118" y="5156936"/>
              <a:ext cx="999360" cy="393840"/>
              <a:chOff x="10532118" y="5156936"/>
              <a:chExt cx="999360" cy="393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16">
                <p14:nvContentPartPr>
                  <p14:cNvPr id="1654" name="Pennanteckning 1653">
                    <a:extLst>
                      <a:ext uri="{FF2B5EF4-FFF2-40B4-BE49-F238E27FC236}">
                        <a16:creationId xmlns:a16="http://schemas.microsoft.com/office/drawing/2014/main" id="{E1309147-098F-35F6-F27F-A9B1A267D6B8}"/>
                      </a:ext>
                    </a:extLst>
                  </p14:cNvPr>
                  <p14:cNvContentPartPr/>
                  <p14:nvPr/>
                </p14:nvContentPartPr>
                <p14:xfrm>
                  <a:off x="10532118" y="5344136"/>
                  <a:ext cx="109800" cy="64800"/>
                </p14:xfrm>
              </p:contentPart>
            </mc:Choice>
            <mc:Fallback>
              <p:pic>
                <p:nvPicPr>
                  <p:cNvPr id="1654" name="Pennanteckning 1653">
                    <a:extLst>
                      <a:ext uri="{FF2B5EF4-FFF2-40B4-BE49-F238E27FC236}">
                        <a16:creationId xmlns:a16="http://schemas.microsoft.com/office/drawing/2014/main" id="{E1309147-098F-35F6-F27F-A9B1A267D6B8}"/>
                      </a:ext>
                    </a:extLst>
                  </p:cNvPr>
                  <p:cNvPicPr/>
                  <p:nvPr/>
                </p:nvPicPr>
                <p:blipFill>
                  <a:blip r:embed="rId717"/>
                  <a:stretch>
                    <a:fillRect/>
                  </a:stretch>
                </p:blipFill>
                <p:spPr>
                  <a:xfrm>
                    <a:off x="10516998" y="5329016"/>
                    <a:ext cx="1404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8">
                <p14:nvContentPartPr>
                  <p14:cNvPr id="1655" name="Pennanteckning 1654">
                    <a:extLst>
                      <a:ext uri="{FF2B5EF4-FFF2-40B4-BE49-F238E27FC236}">
                        <a16:creationId xmlns:a16="http://schemas.microsoft.com/office/drawing/2014/main" id="{0B114154-F7C9-33C5-4358-FEFAA31B2BE1}"/>
                      </a:ext>
                    </a:extLst>
                  </p14:cNvPr>
                  <p14:cNvContentPartPr/>
                  <p14:nvPr/>
                </p14:nvContentPartPr>
                <p14:xfrm>
                  <a:off x="10676118" y="5221376"/>
                  <a:ext cx="136080" cy="193320"/>
                </p14:xfrm>
              </p:contentPart>
            </mc:Choice>
            <mc:Fallback>
              <p:pic>
                <p:nvPicPr>
                  <p:cNvPr id="1655" name="Pennanteckning 1654">
                    <a:extLst>
                      <a:ext uri="{FF2B5EF4-FFF2-40B4-BE49-F238E27FC236}">
                        <a16:creationId xmlns:a16="http://schemas.microsoft.com/office/drawing/2014/main" id="{0B114154-F7C9-33C5-4358-FEFAA31B2BE1}"/>
                      </a:ext>
                    </a:extLst>
                  </p:cNvPr>
                  <p:cNvPicPr/>
                  <p:nvPr/>
                </p:nvPicPr>
                <p:blipFill>
                  <a:blip r:embed="rId719"/>
                  <a:stretch>
                    <a:fillRect/>
                  </a:stretch>
                </p:blipFill>
                <p:spPr>
                  <a:xfrm>
                    <a:off x="10660638" y="5205896"/>
                    <a:ext cx="16632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0">
                <p14:nvContentPartPr>
                  <p14:cNvPr id="1656" name="Pennanteckning 1655">
                    <a:extLst>
                      <a:ext uri="{FF2B5EF4-FFF2-40B4-BE49-F238E27FC236}">
                        <a16:creationId xmlns:a16="http://schemas.microsoft.com/office/drawing/2014/main" id="{C21C183E-8347-1F1E-1445-2E20CEC5E3BF}"/>
                      </a:ext>
                    </a:extLst>
                  </p14:cNvPr>
                  <p14:cNvContentPartPr/>
                  <p14:nvPr/>
                </p14:nvContentPartPr>
                <p14:xfrm>
                  <a:off x="10811478" y="5337656"/>
                  <a:ext cx="61560" cy="213120"/>
                </p14:xfrm>
              </p:contentPart>
            </mc:Choice>
            <mc:Fallback>
              <p:pic>
                <p:nvPicPr>
                  <p:cNvPr id="1656" name="Pennanteckning 1655">
                    <a:extLst>
                      <a:ext uri="{FF2B5EF4-FFF2-40B4-BE49-F238E27FC236}">
                        <a16:creationId xmlns:a16="http://schemas.microsoft.com/office/drawing/2014/main" id="{C21C183E-8347-1F1E-1445-2E20CEC5E3BF}"/>
                      </a:ext>
                    </a:extLst>
                  </p:cNvPr>
                  <p:cNvPicPr/>
                  <p:nvPr/>
                </p:nvPicPr>
                <p:blipFill>
                  <a:blip r:embed="rId721"/>
                  <a:stretch>
                    <a:fillRect/>
                  </a:stretch>
                </p:blipFill>
                <p:spPr>
                  <a:xfrm>
                    <a:off x="10796358" y="5322536"/>
                    <a:ext cx="9180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2">
                <p14:nvContentPartPr>
                  <p14:cNvPr id="1657" name="Pennanteckning 1656">
                    <a:extLst>
                      <a:ext uri="{FF2B5EF4-FFF2-40B4-BE49-F238E27FC236}">
                        <a16:creationId xmlns:a16="http://schemas.microsoft.com/office/drawing/2014/main" id="{0BA1C360-DDDC-B5FA-F33D-F27161FDCE38}"/>
                      </a:ext>
                    </a:extLst>
                  </p14:cNvPr>
                  <p14:cNvContentPartPr/>
                  <p14:nvPr/>
                </p14:nvContentPartPr>
                <p14:xfrm>
                  <a:off x="10901118" y="5156936"/>
                  <a:ext cx="630360" cy="237960"/>
                </p14:xfrm>
              </p:contentPart>
            </mc:Choice>
            <mc:Fallback>
              <p:pic>
                <p:nvPicPr>
                  <p:cNvPr id="1657" name="Pennanteckning 1656">
                    <a:extLst>
                      <a:ext uri="{FF2B5EF4-FFF2-40B4-BE49-F238E27FC236}">
                        <a16:creationId xmlns:a16="http://schemas.microsoft.com/office/drawing/2014/main" id="{0BA1C360-DDDC-B5FA-F33D-F27161FDCE38}"/>
                      </a:ext>
                    </a:extLst>
                  </p:cNvPr>
                  <p:cNvPicPr/>
                  <p:nvPr/>
                </p:nvPicPr>
                <p:blipFill>
                  <a:blip r:embed="rId723"/>
                  <a:stretch>
                    <a:fillRect/>
                  </a:stretch>
                </p:blipFill>
                <p:spPr>
                  <a:xfrm>
                    <a:off x="10885998" y="5141816"/>
                    <a:ext cx="660960" cy="26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18" name="Grupp 1717">
              <a:extLst>
                <a:ext uri="{FF2B5EF4-FFF2-40B4-BE49-F238E27FC236}">
                  <a16:creationId xmlns:a16="http://schemas.microsoft.com/office/drawing/2014/main" id="{90FAF2EB-58FD-D528-3DCD-3F2CFFB6A668}"/>
                </a:ext>
              </a:extLst>
            </p:cNvPr>
            <p:cNvGrpSpPr/>
            <p:nvPr/>
          </p:nvGrpSpPr>
          <p:grpSpPr>
            <a:xfrm>
              <a:off x="8241078" y="5727536"/>
              <a:ext cx="1128600" cy="327600"/>
              <a:chOff x="8241078" y="5727536"/>
              <a:chExt cx="1128600" cy="32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4">
                <p14:nvContentPartPr>
                  <p14:cNvPr id="1659" name="Pennanteckning 1658">
                    <a:extLst>
                      <a:ext uri="{FF2B5EF4-FFF2-40B4-BE49-F238E27FC236}">
                        <a16:creationId xmlns:a16="http://schemas.microsoft.com/office/drawing/2014/main" id="{273397CB-F3F8-027E-2AC4-B1CD41D53ED0}"/>
                      </a:ext>
                    </a:extLst>
                  </p14:cNvPr>
                  <p14:cNvContentPartPr/>
                  <p14:nvPr/>
                </p14:nvContentPartPr>
                <p14:xfrm>
                  <a:off x="8316678" y="5783696"/>
                  <a:ext cx="38160" cy="199440"/>
                </p14:xfrm>
              </p:contentPart>
            </mc:Choice>
            <mc:Fallback>
              <p:pic>
                <p:nvPicPr>
                  <p:cNvPr id="1659" name="Pennanteckning 1658">
                    <a:extLst>
                      <a:ext uri="{FF2B5EF4-FFF2-40B4-BE49-F238E27FC236}">
                        <a16:creationId xmlns:a16="http://schemas.microsoft.com/office/drawing/2014/main" id="{273397CB-F3F8-027E-2AC4-B1CD41D53ED0}"/>
                      </a:ext>
                    </a:extLst>
                  </p:cNvPr>
                  <p:cNvPicPr/>
                  <p:nvPr/>
                </p:nvPicPr>
                <p:blipFill>
                  <a:blip r:embed="rId725"/>
                  <a:stretch>
                    <a:fillRect/>
                  </a:stretch>
                </p:blipFill>
                <p:spPr>
                  <a:xfrm>
                    <a:off x="8301198" y="5768216"/>
                    <a:ext cx="6840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6">
                <p14:nvContentPartPr>
                  <p14:cNvPr id="1660" name="Pennanteckning 1659">
                    <a:extLst>
                      <a:ext uri="{FF2B5EF4-FFF2-40B4-BE49-F238E27FC236}">
                        <a16:creationId xmlns:a16="http://schemas.microsoft.com/office/drawing/2014/main" id="{72AB511E-06BF-BAD1-BD30-9DFAAA0204A2}"/>
                      </a:ext>
                    </a:extLst>
                  </p14:cNvPr>
                  <p14:cNvContentPartPr/>
                  <p14:nvPr/>
                </p14:nvContentPartPr>
                <p14:xfrm>
                  <a:off x="8241078" y="5859656"/>
                  <a:ext cx="145080" cy="49320"/>
                </p14:xfrm>
              </p:contentPart>
            </mc:Choice>
            <mc:Fallback>
              <p:pic>
                <p:nvPicPr>
                  <p:cNvPr id="1660" name="Pennanteckning 1659">
                    <a:extLst>
                      <a:ext uri="{FF2B5EF4-FFF2-40B4-BE49-F238E27FC236}">
                        <a16:creationId xmlns:a16="http://schemas.microsoft.com/office/drawing/2014/main" id="{72AB511E-06BF-BAD1-BD30-9DFAAA0204A2}"/>
                      </a:ext>
                    </a:extLst>
                  </p:cNvPr>
                  <p:cNvPicPr/>
                  <p:nvPr/>
                </p:nvPicPr>
                <p:blipFill>
                  <a:blip r:embed="rId727"/>
                  <a:stretch>
                    <a:fillRect/>
                  </a:stretch>
                </p:blipFill>
                <p:spPr>
                  <a:xfrm>
                    <a:off x="8225958" y="5844536"/>
                    <a:ext cx="17568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8">
                <p14:nvContentPartPr>
                  <p14:cNvPr id="1661" name="Pennanteckning 1660">
                    <a:extLst>
                      <a:ext uri="{FF2B5EF4-FFF2-40B4-BE49-F238E27FC236}">
                        <a16:creationId xmlns:a16="http://schemas.microsoft.com/office/drawing/2014/main" id="{66225734-8EC7-443D-0F91-35CC241804BF}"/>
                      </a:ext>
                    </a:extLst>
                  </p14:cNvPr>
                  <p14:cNvContentPartPr/>
                  <p14:nvPr/>
                </p14:nvContentPartPr>
                <p14:xfrm>
                  <a:off x="8455278" y="5800256"/>
                  <a:ext cx="176760" cy="145080"/>
                </p14:xfrm>
              </p:contentPart>
            </mc:Choice>
            <mc:Fallback>
              <p:pic>
                <p:nvPicPr>
                  <p:cNvPr id="1661" name="Pennanteckning 1660">
                    <a:extLst>
                      <a:ext uri="{FF2B5EF4-FFF2-40B4-BE49-F238E27FC236}">
                        <a16:creationId xmlns:a16="http://schemas.microsoft.com/office/drawing/2014/main" id="{66225734-8EC7-443D-0F91-35CC241804BF}"/>
                      </a:ext>
                    </a:extLst>
                  </p:cNvPr>
                  <p:cNvPicPr/>
                  <p:nvPr/>
                </p:nvPicPr>
                <p:blipFill>
                  <a:blip r:embed="rId729"/>
                  <a:stretch>
                    <a:fillRect/>
                  </a:stretch>
                </p:blipFill>
                <p:spPr>
                  <a:xfrm>
                    <a:off x="8440158" y="5785136"/>
                    <a:ext cx="20736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0">
                <p14:nvContentPartPr>
                  <p14:cNvPr id="1681" name="Pennanteckning 1680">
                    <a:extLst>
                      <a:ext uri="{FF2B5EF4-FFF2-40B4-BE49-F238E27FC236}">
                        <a16:creationId xmlns:a16="http://schemas.microsoft.com/office/drawing/2014/main" id="{156297FF-1BF9-5DFD-1D13-9B6835CE013F}"/>
                      </a:ext>
                    </a:extLst>
                  </p14:cNvPr>
                  <p14:cNvContentPartPr/>
                  <p14:nvPr/>
                </p14:nvContentPartPr>
                <p14:xfrm>
                  <a:off x="8616558" y="5881616"/>
                  <a:ext cx="103680" cy="73080"/>
                </p14:xfrm>
              </p:contentPart>
            </mc:Choice>
            <mc:Fallback>
              <p:pic>
                <p:nvPicPr>
                  <p:cNvPr id="1681" name="Pennanteckning 1680">
                    <a:extLst>
                      <a:ext uri="{FF2B5EF4-FFF2-40B4-BE49-F238E27FC236}">
                        <a16:creationId xmlns:a16="http://schemas.microsoft.com/office/drawing/2014/main" id="{156297FF-1BF9-5DFD-1D13-9B6835CE013F}"/>
                      </a:ext>
                    </a:extLst>
                  </p:cNvPr>
                  <p:cNvPicPr/>
                  <p:nvPr/>
                </p:nvPicPr>
                <p:blipFill>
                  <a:blip r:embed="rId731"/>
                  <a:stretch>
                    <a:fillRect/>
                  </a:stretch>
                </p:blipFill>
                <p:spPr>
                  <a:xfrm>
                    <a:off x="8601078" y="5866136"/>
                    <a:ext cx="13428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2">
                <p14:nvContentPartPr>
                  <p14:cNvPr id="1714" name="Pennanteckning 1713">
                    <a:extLst>
                      <a:ext uri="{FF2B5EF4-FFF2-40B4-BE49-F238E27FC236}">
                        <a16:creationId xmlns:a16="http://schemas.microsoft.com/office/drawing/2014/main" id="{C97608D6-F11E-4BE9-9DEE-A2496CF16C39}"/>
                      </a:ext>
                    </a:extLst>
                  </p14:cNvPr>
                  <p14:cNvContentPartPr/>
                  <p14:nvPr/>
                </p14:nvContentPartPr>
                <p14:xfrm>
                  <a:off x="8746518" y="5858936"/>
                  <a:ext cx="87480" cy="86400"/>
                </p14:xfrm>
              </p:contentPart>
            </mc:Choice>
            <mc:Fallback>
              <p:pic>
                <p:nvPicPr>
                  <p:cNvPr id="1714" name="Pennanteckning 1713">
                    <a:extLst>
                      <a:ext uri="{FF2B5EF4-FFF2-40B4-BE49-F238E27FC236}">
                        <a16:creationId xmlns:a16="http://schemas.microsoft.com/office/drawing/2014/main" id="{C97608D6-F11E-4BE9-9DEE-A2496CF16C39}"/>
                      </a:ext>
                    </a:extLst>
                  </p:cNvPr>
                  <p:cNvPicPr/>
                  <p:nvPr/>
                </p:nvPicPr>
                <p:blipFill>
                  <a:blip r:embed="rId733"/>
                  <a:stretch>
                    <a:fillRect/>
                  </a:stretch>
                </p:blipFill>
                <p:spPr>
                  <a:xfrm>
                    <a:off x="8731398" y="5843456"/>
                    <a:ext cx="11772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4">
                <p14:nvContentPartPr>
                  <p14:cNvPr id="1716" name="Pennanteckning 1715">
                    <a:extLst>
                      <a:ext uri="{FF2B5EF4-FFF2-40B4-BE49-F238E27FC236}">
                        <a16:creationId xmlns:a16="http://schemas.microsoft.com/office/drawing/2014/main" id="{FAAE9849-D4C8-70E2-0E0E-4FFE63158EA7}"/>
                      </a:ext>
                    </a:extLst>
                  </p14:cNvPr>
                  <p14:cNvContentPartPr/>
                  <p14:nvPr/>
                </p14:nvContentPartPr>
                <p14:xfrm>
                  <a:off x="8866398" y="5727536"/>
                  <a:ext cx="503280" cy="327600"/>
                </p14:xfrm>
              </p:contentPart>
            </mc:Choice>
            <mc:Fallback>
              <p:pic>
                <p:nvPicPr>
                  <p:cNvPr id="1716" name="Pennanteckning 1715">
                    <a:extLst>
                      <a:ext uri="{FF2B5EF4-FFF2-40B4-BE49-F238E27FC236}">
                        <a16:creationId xmlns:a16="http://schemas.microsoft.com/office/drawing/2014/main" id="{FAAE9849-D4C8-70E2-0E0E-4FFE63158EA7}"/>
                      </a:ext>
                    </a:extLst>
                  </p:cNvPr>
                  <p:cNvPicPr/>
                  <p:nvPr/>
                </p:nvPicPr>
                <p:blipFill>
                  <a:blip r:embed="rId735"/>
                  <a:stretch>
                    <a:fillRect/>
                  </a:stretch>
                </p:blipFill>
                <p:spPr>
                  <a:xfrm>
                    <a:off x="8850918" y="5712416"/>
                    <a:ext cx="533520" cy="35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86" name="Grupp 1785">
              <a:extLst>
                <a:ext uri="{FF2B5EF4-FFF2-40B4-BE49-F238E27FC236}">
                  <a16:creationId xmlns:a16="http://schemas.microsoft.com/office/drawing/2014/main" id="{A6693C94-F14D-008E-DD70-3271FE31FB6A}"/>
                </a:ext>
              </a:extLst>
            </p:cNvPr>
            <p:cNvGrpSpPr/>
            <p:nvPr/>
          </p:nvGrpSpPr>
          <p:grpSpPr>
            <a:xfrm>
              <a:off x="9656958" y="5664896"/>
              <a:ext cx="2103840" cy="434520"/>
              <a:chOff x="9656958" y="5664896"/>
              <a:chExt cx="2103840" cy="434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6">
                <p14:nvContentPartPr>
                  <p14:cNvPr id="1722" name="Pennanteckning 1721">
                    <a:extLst>
                      <a:ext uri="{FF2B5EF4-FFF2-40B4-BE49-F238E27FC236}">
                        <a16:creationId xmlns:a16="http://schemas.microsoft.com/office/drawing/2014/main" id="{542A79F7-3FCB-EB77-0C19-718298B23597}"/>
                      </a:ext>
                    </a:extLst>
                  </p14:cNvPr>
                  <p14:cNvContentPartPr/>
                  <p14:nvPr/>
                </p14:nvContentPartPr>
                <p14:xfrm>
                  <a:off x="9656958" y="5691536"/>
                  <a:ext cx="69120" cy="239040"/>
                </p14:xfrm>
              </p:contentPart>
            </mc:Choice>
            <mc:Fallback>
              <p:pic>
                <p:nvPicPr>
                  <p:cNvPr id="1722" name="Pennanteckning 1721">
                    <a:extLst>
                      <a:ext uri="{FF2B5EF4-FFF2-40B4-BE49-F238E27FC236}">
                        <a16:creationId xmlns:a16="http://schemas.microsoft.com/office/drawing/2014/main" id="{542A79F7-3FCB-EB77-0C19-718298B23597}"/>
                      </a:ext>
                    </a:extLst>
                  </p:cNvPr>
                  <p:cNvPicPr/>
                  <p:nvPr/>
                </p:nvPicPr>
                <p:blipFill>
                  <a:blip r:embed="rId737"/>
                  <a:stretch>
                    <a:fillRect/>
                  </a:stretch>
                </p:blipFill>
                <p:spPr>
                  <a:xfrm>
                    <a:off x="9641838" y="5676416"/>
                    <a:ext cx="9936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8">
                <p14:nvContentPartPr>
                  <p14:cNvPr id="1724" name="Pennanteckning 1723">
                    <a:extLst>
                      <a:ext uri="{FF2B5EF4-FFF2-40B4-BE49-F238E27FC236}">
                        <a16:creationId xmlns:a16="http://schemas.microsoft.com/office/drawing/2014/main" id="{F9E05B21-4E52-6D42-AEED-D4A095E59245}"/>
                      </a:ext>
                    </a:extLst>
                  </p14:cNvPr>
                  <p14:cNvContentPartPr/>
                  <p14:nvPr/>
                </p14:nvContentPartPr>
                <p14:xfrm>
                  <a:off x="9830838" y="5814656"/>
                  <a:ext cx="156960" cy="72360"/>
                </p14:xfrm>
              </p:contentPart>
            </mc:Choice>
            <mc:Fallback>
              <p:pic>
                <p:nvPicPr>
                  <p:cNvPr id="1724" name="Pennanteckning 1723">
                    <a:extLst>
                      <a:ext uri="{FF2B5EF4-FFF2-40B4-BE49-F238E27FC236}">
                        <a16:creationId xmlns:a16="http://schemas.microsoft.com/office/drawing/2014/main" id="{F9E05B21-4E52-6D42-AEED-D4A095E59245}"/>
                      </a:ext>
                    </a:extLst>
                  </p:cNvPr>
                  <p:cNvPicPr/>
                  <p:nvPr/>
                </p:nvPicPr>
                <p:blipFill>
                  <a:blip r:embed="rId739"/>
                  <a:stretch>
                    <a:fillRect/>
                  </a:stretch>
                </p:blipFill>
                <p:spPr>
                  <a:xfrm>
                    <a:off x="9815718" y="5799176"/>
                    <a:ext cx="18720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0">
                <p14:nvContentPartPr>
                  <p14:cNvPr id="1726" name="Pennanteckning 1725">
                    <a:extLst>
                      <a:ext uri="{FF2B5EF4-FFF2-40B4-BE49-F238E27FC236}">
                        <a16:creationId xmlns:a16="http://schemas.microsoft.com/office/drawing/2014/main" id="{0C8E1D9B-780A-5A18-2B88-78ECFB984EA3}"/>
                      </a:ext>
                    </a:extLst>
                  </p14:cNvPr>
                  <p14:cNvContentPartPr/>
                  <p14:nvPr/>
                </p14:nvContentPartPr>
                <p14:xfrm>
                  <a:off x="9988158" y="5713136"/>
                  <a:ext cx="263880" cy="187920"/>
                </p14:xfrm>
              </p:contentPart>
            </mc:Choice>
            <mc:Fallback>
              <p:pic>
                <p:nvPicPr>
                  <p:cNvPr id="1726" name="Pennanteckning 1725">
                    <a:extLst>
                      <a:ext uri="{FF2B5EF4-FFF2-40B4-BE49-F238E27FC236}">
                        <a16:creationId xmlns:a16="http://schemas.microsoft.com/office/drawing/2014/main" id="{0C8E1D9B-780A-5A18-2B88-78ECFB984EA3}"/>
                      </a:ext>
                    </a:extLst>
                  </p:cNvPr>
                  <p:cNvPicPr/>
                  <p:nvPr/>
                </p:nvPicPr>
                <p:blipFill>
                  <a:blip r:embed="rId741"/>
                  <a:stretch>
                    <a:fillRect/>
                  </a:stretch>
                </p:blipFill>
                <p:spPr>
                  <a:xfrm>
                    <a:off x="9973038" y="5698016"/>
                    <a:ext cx="29448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2">
                <p14:nvContentPartPr>
                  <p14:cNvPr id="1728" name="Pennanteckning 1727">
                    <a:extLst>
                      <a:ext uri="{FF2B5EF4-FFF2-40B4-BE49-F238E27FC236}">
                        <a16:creationId xmlns:a16="http://schemas.microsoft.com/office/drawing/2014/main" id="{FAC77B5C-DE9E-BFFB-C732-8BBFB831EF15}"/>
                      </a:ext>
                    </a:extLst>
                  </p14:cNvPr>
                  <p14:cNvContentPartPr/>
                  <p14:nvPr/>
                </p14:nvContentPartPr>
                <p14:xfrm>
                  <a:off x="10266078" y="5783696"/>
                  <a:ext cx="301680" cy="276480"/>
                </p14:xfrm>
              </p:contentPart>
            </mc:Choice>
            <mc:Fallback>
              <p:pic>
                <p:nvPicPr>
                  <p:cNvPr id="1728" name="Pennanteckning 1727">
                    <a:extLst>
                      <a:ext uri="{FF2B5EF4-FFF2-40B4-BE49-F238E27FC236}">
                        <a16:creationId xmlns:a16="http://schemas.microsoft.com/office/drawing/2014/main" id="{FAC77B5C-DE9E-BFFB-C732-8BBFB831EF15}"/>
                      </a:ext>
                    </a:extLst>
                  </p:cNvPr>
                  <p:cNvPicPr/>
                  <p:nvPr/>
                </p:nvPicPr>
                <p:blipFill>
                  <a:blip r:embed="rId743"/>
                  <a:stretch>
                    <a:fillRect/>
                  </a:stretch>
                </p:blipFill>
                <p:spPr>
                  <a:xfrm>
                    <a:off x="10250958" y="5768216"/>
                    <a:ext cx="33192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4">
                <p14:nvContentPartPr>
                  <p14:cNvPr id="1730" name="Pennanteckning 1729">
                    <a:extLst>
                      <a:ext uri="{FF2B5EF4-FFF2-40B4-BE49-F238E27FC236}">
                        <a16:creationId xmlns:a16="http://schemas.microsoft.com/office/drawing/2014/main" id="{A7F344B7-C972-0E78-1A74-81EBBC39EB69}"/>
                      </a:ext>
                    </a:extLst>
                  </p14:cNvPr>
                  <p14:cNvContentPartPr/>
                  <p14:nvPr/>
                </p14:nvContentPartPr>
                <p14:xfrm>
                  <a:off x="10619238" y="5784416"/>
                  <a:ext cx="92520" cy="315000"/>
                </p14:xfrm>
              </p:contentPart>
            </mc:Choice>
            <mc:Fallback>
              <p:pic>
                <p:nvPicPr>
                  <p:cNvPr id="1730" name="Pennanteckning 1729">
                    <a:extLst>
                      <a:ext uri="{FF2B5EF4-FFF2-40B4-BE49-F238E27FC236}">
                        <a16:creationId xmlns:a16="http://schemas.microsoft.com/office/drawing/2014/main" id="{A7F344B7-C972-0E78-1A74-81EBBC39EB69}"/>
                      </a:ext>
                    </a:extLst>
                  </p:cNvPr>
                  <p:cNvPicPr/>
                  <p:nvPr/>
                </p:nvPicPr>
                <p:blipFill>
                  <a:blip r:embed="rId745"/>
                  <a:stretch>
                    <a:fillRect/>
                  </a:stretch>
                </p:blipFill>
                <p:spPr>
                  <a:xfrm>
                    <a:off x="10603758" y="5769296"/>
                    <a:ext cx="122760" cy="34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6">
                <p14:nvContentPartPr>
                  <p14:cNvPr id="1777" name="Pennanteckning 1776">
                    <a:extLst>
                      <a:ext uri="{FF2B5EF4-FFF2-40B4-BE49-F238E27FC236}">
                        <a16:creationId xmlns:a16="http://schemas.microsoft.com/office/drawing/2014/main" id="{FCB6C307-EA0F-43D8-F6B5-94C0264A2946}"/>
                      </a:ext>
                    </a:extLst>
                  </p14:cNvPr>
                  <p14:cNvContentPartPr/>
                  <p14:nvPr/>
                </p14:nvContentPartPr>
                <p14:xfrm>
                  <a:off x="10815798" y="5799536"/>
                  <a:ext cx="207000" cy="293040"/>
                </p14:xfrm>
              </p:contentPart>
            </mc:Choice>
            <mc:Fallback>
              <p:pic>
                <p:nvPicPr>
                  <p:cNvPr id="1777" name="Pennanteckning 1776">
                    <a:extLst>
                      <a:ext uri="{FF2B5EF4-FFF2-40B4-BE49-F238E27FC236}">
                        <a16:creationId xmlns:a16="http://schemas.microsoft.com/office/drawing/2014/main" id="{FCB6C307-EA0F-43D8-F6B5-94C0264A2946}"/>
                      </a:ext>
                    </a:extLst>
                  </p:cNvPr>
                  <p:cNvPicPr/>
                  <p:nvPr/>
                </p:nvPicPr>
                <p:blipFill>
                  <a:blip r:embed="rId747"/>
                  <a:stretch>
                    <a:fillRect/>
                  </a:stretch>
                </p:blipFill>
                <p:spPr>
                  <a:xfrm>
                    <a:off x="10800678" y="5784416"/>
                    <a:ext cx="23760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8">
                <p14:nvContentPartPr>
                  <p14:cNvPr id="1779" name="Pennanteckning 1778">
                    <a:extLst>
                      <a:ext uri="{FF2B5EF4-FFF2-40B4-BE49-F238E27FC236}">
                        <a16:creationId xmlns:a16="http://schemas.microsoft.com/office/drawing/2014/main" id="{303CF9E0-E492-DFFA-2A9C-71B83BAB7076}"/>
                      </a:ext>
                    </a:extLst>
                  </p14:cNvPr>
                  <p14:cNvContentPartPr/>
                  <p14:nvPr/>
                </p14:nvContentPartPr>
                <p14:xfrm>
                  <a:off x="11120358" y="5664896"/>
                  <a:ext cx="640440" cy="189360"/>
                </p14:xfrm>
              </p:contentPart>
            </mc:Choice>
            <mc:Fallback>
              <p:pic>
                <p:nvPicPr>
                  <p:cNvPr id="1779" name="Pennanteckning 1778">
                    <a:extLst>
                      <a:ext uri="{FF2B5EF4-FFF2-40B4-BE49-F238E27FC236}">
                        <a16:creationId xmlns:a16="http://schemas.microsoft.com/office/drawing/2014/main" id="{303CF9E0-E492-DFFA-2A9C-71B83BAB7076}"/>
                      </a:ext>
                    </a:extLst>
                  </p:cNvPr>
                  <p:cNvPicPr/>
                  <p:nvPr/>
                </p:nvPicPr>
                <p:blipFill>
                  <a:blip r:embed="rId749"/>
                  <a:stretch>
                    <a:fillRect/>
                  </a:stretch>
                </p:blipFill>
                <p:spPr>
                  <a:xfrm>
                    <a:off x="11105238" y="5649416"/>
                    <a:ext cx="671040" cy="219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3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7640-31E8-A9C8-D8F1-4F2046F4B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C2949430-B983-7C68-9E12-4402460DF96F}"/>
              </a:ext>
            </a:extLst>
          </p:cNvPr>
          <p:cNvSpPr txBox="1"/>
          <p:nvPr/>
        </p:nvSpPr>
        <p:spPr>
          <a:xfrm>
            <a:off x="628031" y="520578"/>
            <a:ext cx="106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convolutional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neural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networks</a:t>
            </a:r>
            <a:endParaRPr lang="sv-SE" sz="32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9748E044-6DEB-C5BA-A681-23F2E5872F03}"/>
              </a:ext>
            </a:extLst>
          </p:cNvPr>
          <p:cNvCxnSpPr>
            <a:cxnSpLocks/>
          </p:cNvCxnSpPr>
          <p:nvPr/>
        </p:nvCxnSpPr>
        <p:spPr>
          <a:xfrm>
            <a:off x="3928871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ADCCFC45-290E-54BB-8D67-7A1E38649CE2}"/>
              </a:ext>
            </a:extLst>
          </p:cNvPr>
          <p:cNvCxnSpPr>
            <a:cxnSpLocks/>
          </p:cNvCxnSpPr>
          <p:nvPr/>
        </p:nvCxnSpPr>
        <p:spPr>
          <a:xfrm>
            <a:off x="8574819" y="162127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6" name="Grupp 1255">
            <a:extLst>
              <a:ext uri="{FF2B5EF4-FFF2-40B4-BE49-F238E27FC236}">
                <a16:creationId xmlns:a16="http://schemas.microsoft.com/office/drawing/2014/main" id="{E28D4EC1-50CE-76D5-BEF4-555D9907E955}"/>
              </a:ext>
            </a:extLst>
          </p:cNvPr>
          <p:cNvGrpSpPr/>
          <p:nvPr/>
        </p:nvGrpSpPr>
        <p:grpSpPr>
          <a:xfrm>
            <a:off x="495699" y="1589336"/>
            <a:ext cx="2836080" cy="984240"/>
            <a:chOff x="495699" y="1589336"/>
            <a:chExt cx="2836080" cy="984240"/>
          </a:xfrm>
        </p:grpSpPr>
        <p:grpSp>
          <p:nvGrpSpPr>
            <p:cNvPr id="11" name="Grupp 10">
              <a:extLst>
                <a:ext uri="{FF2B5EF4-FFF2-40B4-BE49-F238E27FC236}">
                  <a16:creationId xmlns:a16="http://schemas.microsoft.com/office/drawing/2014/main" id="{8D004C66-431B-580D-CD9E-70F2B9C6502D}"/>
                </a:ext>
              </a:extLst>
            </p:cNvPr>
            <p:cNvGrpSpPr/>
            <p:nvPr/>
          </p:nvGrpSpPr>
          <p:grpSpPr>
            <a:xfrm>
              <a:off x="819699" y="1707056"/>
              <a:ext cx="241920" cy="131760"/>
              <a:chOff x="819699" y="1707056"/>
              <a:chExt cx="241920" cy="13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555BC194-3DAE-59CE-6C3F-98C8D23D8B02}"/>
                      </a:ext>
                    </a:extLst>
                  </p14:cNvPr>
                  <p14:cNvContentPartPr/>
                  <p14:nvPr/>
                </p14:nvContentPartPr>
                <p14:xfrm>
                  <a:off x="819699" y="1707056"/>
                  <a:ext cx="115920" cy="131760"/>
                </p14:xfrm>
              </p:contentPart>
            </mc:Choice>
            <mc:Fallback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555BC194-3DAE-59CE-6C3F-98C8D23D8B0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4219" y="1691936"/>
                    <a:ext cx="14616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7922B427-4F31-1A1D-53B2-4E0CA3B68E2E}"/>
                      </a:ext>
                    </a:extLst>
                  </p14:cNvPr>
                  <p14:cNvContentPartPr/>
                  <p14:nvPr/>
                </p14:nvContentPartPr>
                <p14:xfrm>
                  <a:off x="955779" y="1713896"/>
                  <a:ext cx="105840" cy="90360"/>
                </p14:xfrm>
              </p:contentPart>
            </mc:Choice>
            <mc:Fallback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7922B427-4F31-1A1D-53B2-4E0CA3B68E2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40659" y="1698776"/>
                    <a:ext cx="13644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FC5FE3E4-4175-74E8-191C-04480F83F1C4}"/>
                </a:ext>
              </a:extLst>
            </p:cNvPr>
            <p:cNvGrpSpPr/>
            <p:nvPr/>
          </p:nvGrpSpPr>
          <p:grpSpPr>
            <a:xfrm>
              <a:off x="1241979" y="1589336"/>
              <a:ext cx="417240" cy="389160"/>
              <a:chOff x="1241979" y="1589336"/>
              <a:chExt cx="417240" cy="389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61F1FB80-04D9-49D2-365A-738A86BD3B4A}"/>
                      </a:ext>
                    </a:extLst>
                  </p14:cNvPr>
                  <p14:cNvContentPartPr/>
                  <p14:nvPr/>
                </p14:nvContentPartPr>
                <p14:xfrm>
                  <a:off x="1241979" y="1711376"/>
                  <a:ext cx="68040" cy="267120"/>
                </p14:xfrm>
              </p:contentPart>
            </mc:Choice>
            <mc:Fallback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61F1FB80-04D9-49D2-365A-738A86BD3B4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26859" y="1696256"/>
                    <a:ext cx="9864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FA33BEAF-2BD7-5C8D-8AE3-3694D2630608}"/>
                      </a:ext>
                    </a:extLst>
                  </p14:cNvPr>
                  <p14:cNvContentPartPr/>
                  <p14:nvPr/>
                </p14:nvContentPartPr>
                <p14:xfrm>
                  <a:off x="1388499" y="1589336"/>
                  <a:ext cx="214560" cy="217080"/>
                </p14:xfrm>
              </p:contentPart>
            </mc:Choice>
            <mc:Fallback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FA33BEAF-2BD7-5C8D-8AE3-3694D263060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73379" y="1573856"/>
                    <a:ext cx="24516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04EA39CF-2174-21C3-5A35-CAFDC7F089B0}"/>
                      </a:ext>
                    </a:extLst>
                  </p14:cNvPr>
                  <p14:cNvContentPartPr/>
                  <p14:nvPr/>
                </p14:nvContentPartPr>
                <p14:xfrm>
                  <a:off x="1553379" y="1687976"/>
                  <a:ext cx="105840" cy="40320"/>
                </p14:xfrm>
              </p:contentPart>
            </mc:Choice>
            <mc:Fallback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04EA39CF-2174-21C3-5A35-CAFDC7F089B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538259" y="1672856"/>
                    <a:ext cx="136440" cy="70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925E4CC6-02B5-554B-8979-E593EC4FC889}"/>
                    </a:ext>
                  </a:extLst>
                </p14:cNvPr>
                <p14:cNvContentPartPr/>
                <p14:nvPr/>
              </p14:nvContentPartPr>
              <p14:xfrm>
                <a:off x="2057019" y="1648736"/>
                <a:ext cx="65520" cy="196200"/>
              </p14:xfrm>
            </p:contentPart>
          </mc:Choice>
          <mc:Fallback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925E4CC6-02B5-554B-8979-E593EC4FC8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41899" y="1633256"/>
                  <a:ext cx="96120" cy="226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4DCFD27E-9DC2-519F-716D-C625FD060A51}"/>
                </a:ext>
              </a:extLst>
            </p:cNvPr>
            <p:cNvGrpSpPr/>
            <p:nvPr/>
          </p:nvGrpSpPr>
          <p:grpSpPr>
            <a:xfrm>
              <a:off x="2337459" y="1630016"/>
              <a:ext cx="994320" cy="332640"/>
              <a:chOff x="2337459" y="1630016"/>
              <a:chExt cx="994320" cy="332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2" name="Pennanteckning 11">
                    <a:extLst>
                      <a:ext uri="{FF2B5EF4-FFF2-40B4-BE49-F238E27FC236}">
                        <a16:creationId xmlns:a16="http://schemas.microsoft.com/office/drawing/2014/main" id="{25072522-A7F3-D556-FF8F-A4FB5780EF7F}"/>
                      </a:ext>
                    </a:extLst>
                  </p14:cNvPr>
                  <p14:cNvContentPartPr/>
                  <p14:nvPr/>
                </p14:nvContentPartPr>
                <p14:xfrm>
                  <a:off x="2337459" y="1630016"/>
                  <a:ext cx="102600" cy="332640"/>
                </p14:xfrm>
              </p:contentPart>
            </mc:Choice>
            <mc:Fallback>
              <p:pic>
                <p:nvPicPr>
                  <p:cNvPr id="12" name="Pennanteckning 11">
                    <a:extLst>
                      <a:ext uri="{FF2B5EF4-FFF2-40B4-BE49-F238E27FC236}">
                        <a16:creationId xmlns:a16="http://schemas.microsoft.com/office/drawing/2014/main" id="{25072522-A7F3-D556-FF8F-A4FB5780EF7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321979" y="1614896"/>
                    <a:ext cx="132840" cy="36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DE91ABB5-6BA7-5416-C896-B2A0F8238B0B}"/>
                      </a:ext>
                    </a:extLst>
                  </p14:cNvPr>
                  <p14:cNvContentPartPr/>
                  <p14:nvPr/>
                </p14:nvContentPartPr>
                <p14:xfrm>
                  <a:off x="2391819" y="1799936"/>
                  <a:ext cx="122400" cy="69840"/>
                </p14:xfrm>
              </p:contentPart>
            </mc:Choice>
            <mc:Fallback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DE91ABB5-6BA7-5416-C896-B2A0F8238B0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376339" y="1784816"/>
                    <a:ext cx="15300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4F689F5D-7FB0-084C-3C9A-0B29C0BF6026}"/>
                      </a:ext>
                    </a:extLst>
                  </p14:cNvPr>
                  <p14:cNvContentPartPr/>
                  <p14:nvPr/>
                </p14:nvContentPartPr>
                <p14:xfrm>
                  <a:off x="2567499" y="1750616"/>
                  <a:ext cx="264600" cy="129240"/>
                </p14:xfrm>
              </p:contentPart>
            </mc:Choice>
            <mc:Fallback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4F689F5D-7FB0-084C-3C9A-0B29C0BF602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52019" y="1735496"/>
                    <a:ext cx="29520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8992E41E-D20E-DFE6-51ED-3BEEB13145F2}"/>
                      </a:ext>
                    </a:extLst>
                  </p14:cNvPr>
                  <p14:cNvContentPartPr/>
                  <p14:nvPr/>
                </p14:nvContentPartPr>
                <p14:xfrm>
                  <a:off x="2847579" y="1683656"/>
                  <a:ext cx="7200" cy="167760"/>
                </p14:xfrm>
              </p:contentPart>
            </mc:Choice>
            <mc:Fallback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8992E41E-D20E-DFE6-51ED-3BEEB13145F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832459" y="1668536"/>
                    <a:ext cx="3744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517F934D-C7CB-853E-3C8B-A1E069CF7E52}"/>
                      </a:ext>
                    </a:extLst>
                  </p14:cNvPr>
                  <p14:cNvContentPartPr/>
                  <p14:nvPr/>
                </p14:nvContentPartPr>
                <p14:xfrm>
                  <a:off x="2841099" y="1721096"/>
                  <a:ext cx="490680" cy="126000"/>
                </p14:xfrm>
              </p:contentPart>
            </mc:Choice>
            <mc:Fallback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517F934D-C7CB-853E-3C8B-A1E069CF7E5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825619" y="1705976"/>
                    <a:ext cx="521280" cy="15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2932E8D0-5216-A4BE-14C8-18266A2E2244}"/>
                </a:ext>
              </a:extLst>
            </p:cNvPr>
            <p:cNvGrpSpPr/>
            <p:nvPr/>
          </p:nvGrpSpPr>
          <p:grpSpPr>
            <a:xfrm>
              <a:off x="725019" y="2303576"/>
              <a:ext cx="542520" cy="222120"/>
              <a:chOff x="725019" y="2303576"/>
              <a:chExt cx="542520" cy="222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9B76D623-F7AE-B14E-B5A5-122FF36A7E37}"/>
                      </a:ext>
                    </a:extLst>
                  </p14:cNvPr>
                  <p14:cNvContentPartPr/>
                  <p14:nvPr/>
                </p14:nvContentPartPr>
                <p14:xfrm>
                  <a:off x="725019" y="2303576"/>
                  <a:ext cx="230400" cy="69120"/>
                </p14:xfrm>
              </p:contentPart>
            </mc:Choice>
            <mc:Fallback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9B76D623-F7AE-B14E-B5A5-122FF36A7E3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09899" y="2288456"/>
                    <a:ext cx="26100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72F915D6-62FA-CDDD-B46B-B6BCA839DB70}"/>
                      </a:ext>
                    </a:extLst>
                  </p14:cNvPr>
                  <p14:cNvContentPartPr/>
                  <p14:nvPr/>
                </p14:nvContentPartPr>
                <p14:xfrm>
                  <a:off x="980259" y="2307896"/>
                  <a:ext cx="212040" cy="217800"/>
                </p14:xfrm>
              </p:contentPart>
            </mc:Choice>
            <mc:Fallback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72F915D6-62FA-CDDD-B46B-B6BCA839DB7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64779" y="2292776"/>
                    <a:ext cx="24264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06AB99C7-9647-AF58-4C59-92DAE67CB567}"/>
                      </a:ext>
                    </a:extLst>
                  </p14:cNvPr>
                  <p14:cNvContentPartPr/>
                  <p14:nvPr/>
                </p14:nvContentPartPr>
                <p14:xfrm>
                  <a:off x="1159179" y="2306456"/>
                  <a:ext cx="108360" cy="89640"/>
                </p14:xfrm>
              </p:contentPart>
            </mc:Choice>
            <mc:Fallback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06AB99C7-9647-AF58-4C59-92DAE67CB5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44059" y="2290976"/>
                    <a:ext cx="138600" cy="120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2E15DFD6-5736-F71D-F794-60DAF7A94574}"/>
                    </a:ext>
                  </a:extLst>
                </p14:cNvPr>
                <p14:cNvContentPartPr/>
                <p14:nvPr/>
              </p14:nvContentPartPr>
              <p14:xfrm>
                <a:off x="1478859" y="2101256"/>
                <a:ext cx="28800" cy="472320"/>
              </p14:xfrm>
            </p:contentPart>
          </mc:Choice>
          <mc:Fallback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2E15DFD6-5736-F71D-F794-60DAF7A945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63739" y="2086136"/>
                  <a:ext cx="59400" cy="502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upp 29">
              <a:extLst>
                <a:ext uri="{FF2B5EF4-FFF2-40B4-BE49-F238E27FC236}">
                  <a16:creationId xmlns:a16="http://schemas.microsoft.com/office/drawing/2014/main" id="{B80C5E61-0403-F8D8-52FB-52E7535BBAC9}"/>
                </a:ext>
              </a:extLst>
            </p:cNvPr>
            <p:cNvGrpSpPr/>
            <p:nvPr/>
          </p:nvGrpSpPr>
          <p:grpSpPr>
            <a:xfrm>
              <a:off x="1704939" y="2108816"/>
              <a:ext cx="1051920" cy="334800"/>
              <a:chOff x="1704939" y="2108816"/>
              <a:chExt cx="1051920" cy="334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5BAC30A5-052B-B588-6666-2A1F53FBC4FA}"/>
                      </a:ext>
                    </a:extLst>
                  </p14:cNvPr>
                  <p14:cNvContentPartPr/>
                  <p14:nvPr/>
                </p14:nvContentPartPr>
                <p14:xfrm>
                  <a:off x="1704939" y="2177576"/>
                  <a:ext cx="30600" cy="266040"/>
                </p14:xfrm>
              </p:contentPart>
            </mc:Choice>
            <mc:Fallback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5BAC30A5-052B-B588-6666-2A1F53FBC4F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689459" y="2162456"/>
                    <a:ext cx="60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25CF90C7-BB9B-713F-293E-1CE8B5FDEFEA}"/>
                      </a:ext>
                    </a:extLst>
                  </p14:cNvPr>
                  <p14:cNvContentPartPr/>
                  <p14:nvPr/>
                </p14:nvContentPartPr>
                <p14:xfrm>
                  <a:off x="1736619" y="2291336"/>
                  <a:ext cx="135000" cy="129240"/>
                </p14:xfrm>
              </p:contentPart>
            </mc:Choice>
            <mc:Fallback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25CF90C7-BB9B-713F-293E-1CE8B5FDEFE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721139" y="2275856"/>
                    <a:ext cx="16560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4B1307F8-9D5C-84D0-9FDF-A20DD6C9F5AB}"/>
                      </a:ext>
                    </a:extLst>
                  </p14:cNvPr>
                  <p14:cNvContentPartPr/>
                  <p14:nvPr/>
                </p14:nvContentPartPr>
                <p14:xfrm>
                  <a:off x="1928139" y="2284496"/>
                  <a:ext cx="289080" cy="116640"/>
                </p14:xfrm>
              </p:contentPart>
            </mc:Choice>
            <mc:Fallback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4B1307F8-9D5C-84D0-9FDF-A20DD6C9F5A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913019" y="2269376"/>
                    <a:ext cx="319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58A38575-49D1-19FF-9684-54B81058AED2}"/>
                      </a:ext>
                    </a:extLst>
                  </p14:cNvPr>
                  <p14:cNvContentPartPr/>
                  <p14:nvPr/>
                </p14:nvContentPartPr>
                <p14:xfrm>
                  <a:off x="2255379" y="2302136"/>
                  <a:ext cx="140760" cy="66600"/>
                </p14:xfrm>
              </p:contentPart>
            </mc:Choice>
            <mc:Fallback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58A38575-49D1-19FF-9684-54B81058AED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239899" y="2286656"/>
                    <a:ext cx="17136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2F68D04C-1A75-9D03-9800-634F80B8DB57}"/>
                      </a:ext>
                    </a:extLst>
                  </p14:cNvPr>
                  <p14:cNvContentPartPr/>
                  <p14:nvPr/>
                </p14:nvContentPartPr>
                <p14:xfrm>
                  <a:off x="2485419" y="2257856"/>
                  <a:ext cx="186840" cy="138240"/>
                </p14:xfrm>
              </p:contentPart>
            </mc:Choice>
            <mc:Fallback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2F68D04C-1A75-9D03-9800-634F80B8DB5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470299" y="2242376"/>
                    <a:ext cx="2174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B782CA13-86CD-FCD5-E22C-DC1D4F152EAB}"/>
                      </a:ext>
                    </a:extLst>
                  </p14:cNvPr>
                  <p14:cNvContentPartPr/>
                  <p14:nvPr/>
                </p14:nvContentPartPr>
                <p14:xfrm>
                  <a:off x="2747139" y="2108816"/>
                  <a:ext cx="9720" cy="213120"/>
                </p14:xfrm>
              </p:contentPart>
            </mc:Choice>
            <mc:Fallback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B782CA13-86CD-FCD5-E22C-DC1D4F152EA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732019" y="2093696"/>
                    <a:ext cx="39960" cy="243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0DC6B6FB-D56D-6C4B-828C-FE288BDCB76D}"/>
                    </a:ext>
                  </a:extLst>
                </p14:cNvPr>
                <p14:cNvContentPartPr/>
                <p14:nvPr/>
              </p14:nvContentPartPr>
              <p14:xfrm>
                <a:off x="495699" y="1741616"/>
                <a:ext cx="192960" cy="124560"/>
              </p14:xfrm>
            </p:contentPart>
          </mc:Choice>
          <mc:Fallback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0DC6B6FB-D56D-6C4B-828C-FE288BDCB7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0579" y="1726136"/>
                  <a:ext cx="2232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0" name="Grupp 1259">
            <a:extLst>
              <a:ext uri="{FF2B5EF4-FFF2-40B4-BE49-F238E27FC236}">
                <a16:creationId xmlns:a16="http://schemas.microsoft.com/office/drawing/2014/main" id="{946D169D-85E9-724C-77BA-5665A485803E}"/>
              </a:ext>
            </a:extLst>
          </p:cNvPr>
          <p:cNvGrpSpPr/>
          <p:nvPr/>
        </p:nvGrpSpPr>
        <p:grpSpPr>
          <a:xfrm>
            <a:off x="609459" y="2646296"/>
            <a:ext cx="3142440" cy="1546560"/>
            <a:chOff x="609459" y="2646296"/>
            <a:chExt cx="3142440" cy="15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8CCAB53E-81A1-FB6D-E17D-A1AAC30434AD}"/>
                    </a:ext>
                  </a:extLst>
                </p14:cNvPr>
                <p14:cNvContentPartPr/>
                <p14:nvPr/>
              </p14:nvContentPartPr>
              <p14:xfrm>
                <a:off x="609459" y="2769056"/>
                <a:ext cx="186120" cy="69120"/>
              </p14:xfrm>
            </p:contentPart>
          </mc:Choice>
          <mc:Fallback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8CCAB53E-81A1-FB6D-E17D-A1AAC30434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4339" y="2753576"/>
                  <a:ext cx="21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64720B13-7228-AA01-BA87-3EBC4EB4F13F}"/>
                    </a:ext>
                  </a:extLst>
                </p14:cNvPr>
                <p14:cNvContentPartPr/>
                <p14:nvPr/>
              </p14:nvContentPartPr>
              <p14:xfrm>
                <a:off x="1027059" y="2770136"/>
                <a:ext cx="144360" cy="160200"/>
              </p14:xfrm>
            </p:contentPart>
          </mc:Choice>
          <mc:Fallback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64720B13-7228-AA01-BA87-3EBC4EB4F1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1939" y="2755016"/>
                  <a:ext cx="174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A75D15A0-9BE9-3A66-BA96-84B601ACF849}"/>
                    </a:ext>
                  </a:extLst>
                </p14:cNvPr>
                <p14:cNvContentPartPr/>
                <p14:nvPr/>
              </p14:nvContentPartPr>
              <p14:xfrm>
                <a:off x="1258899" y="2850056"/>
                <a:ext cx="24480" cy="38160"/>
              </p14:xfrm>
            </p:contentPart>
          </mc:Choice>
          <mc:Fallback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A75D15A0-9BE9-3A66-BA96-84B601ACF8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43419" y="2834936"/>
                  <a:ext cx="55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28DCA3CC-53C0-3A20-9888-E0D2AD7B3990}"/>
                    </a:ext>
                  </a:extLst>
                </p14:cNvPr>
                <p14:cNvContentPartPr/>
                <p14:nvPr/>
              </p14:nvContentPartPr>
              <p14:xfrm>
                <a:off x="1274019" y="2774096"/>
                <a:ext cx="3600" cy="12240"/>
              </p14:xfrm>
            </p:contentPart>
          </mc:Choice>
          <mc:Fallback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28DCA3CC-53C0-3A20-9888-E0D2AD7B39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58539" y="2758616"/>
                  <a:ext cx="34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0C584A4C-EBEC-C93F-BE75-0C658BE94748}"/>
                    </a:ext>
                  </a:extLst>
                </p14:cNvPr>
                <p14:cNvContentPartPr/>
                <p14:nvPr/>
              </p14:nvContentPartPr>
              <p14:xfrm>
                <a:off x="1343139" y="2753936"/>
                <a:ext cx="49680" cy="263880"/>
              </p14:xfrm>
            </p:contentPart>
          </mc:Choice>
          <mc:Fallback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0C584A4C-EBEC-C93F-BE75-0C658BE9474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28019" y="2738456"/>
                  <a:ext cx="80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AB99B445-C608-3621-4ACE-52FE6A851CAF}"/>
                    </a:ext>
                  </a:extLst>
                </p14:cNvPr>
                <p14:cNvContentPartPr/>
                <p14:nvPr/>
              </p14:nvContentPartPr>
              <p14:xfrm>
                <a:off x="1419459" y="2769056"/>
                <a:ext cx="15480" cy="258120"/>
              </p14:xfrm>
            </p:contentPart>
          </mc:Choice>
          <mc:Fallback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AB99B445-C608-3621-4ACE-52FE6A851CA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04339" y="2753576"/>
                  <a:ext cx="46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CD3FF96D-CA3F-9F0F-FFE3-CD1AB1F21063}"/>
                    </a:ext>
                  </a:extLst>
                </p14:cNvPr>
                <p14:cNvContentPartPr/>
                <p14:nvPr/>
              </p14:nvContentPartPr>
              <p14:xfrm>
                <a:off x="1312179" y="2872016"/>
                <a:ext cx="127440" cy="47880"/>
              </p14:xfrm>
            </p:contentPart>
          </mc:Choice>
          <mc:Fallback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CD3FF96D-CA3F-9F0F-FFE3-CD1AB1F2106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97059" y="2856536"/>
                  <a:ext cx="15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5927D679-B0B9-D88F-6A55-29DBB63C71C0}"/>
                    </a:ext>
                  </a:extLst>
                </p14:cNvPr>
                <p14:cNvContentPartPr/>
                <p14:nvPr/>
              </p14:nvContentPartPr>
              <p14:xfrm>
                <a:off x="1493979" y="2834936"/>
                <a:ext cx="128520" cy="115920"/>
              </p14:xfrm>
            </p:contentPart>
          </mc:Choice>
          <mc:Fallback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5927D679-B0B9-D88F-6A55-29DBB63C71C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478499" y="2819816"/>
                  <a:ext cx="158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AB6BE0B2-629D-AB66-E961-164900788524}"/>
                    </a:ext>
                  </a:extLst>
                </p14:cNvPr>
                <p14:cNvContentPartPr/>
                <p14:nvPr/>
              </p14:nvContentPartPr>
              <p14:xfrm>
                <a:off x="1652739" y="2881736"/>
                <a:ext cx="50400" cy="57240"/>
              </p14:xfrm>
            </p:contentPart>
          </mc:Choice>
          <mc:Fallback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AB6BE0B2-629D-AB66-E961-16490078852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37619" y="2866616"/>
                  <a:ext cx="8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22D50A16-A619-A554-BBCE-B102EE56097B}"/>
                    </a:ext>
                  </a:extLst>
                </p14:cNvPr>
                <p14:cNvContentPartPr/>
                <p14:nvPr/>
              </p14:nvContentPartPr>
              <p14:xfrm>
                <a:off x="1747419" y="2796416"/>
                <a:ext cx="137520" cy="168480"/>
              </p14:xfrm>
            </p:contentPart>
          </mc:Choice>
          <mc:Fallback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22D50A16-A619-A554-BBCE-B102EE5609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32299" y="2781296"/>
                  <a:ext cx="168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9ACFE6A2-748C-2997-5A7D-5AA0FEB33224}"/>
                    </a:ext>
                  </a:extLst>
                </p14:cNvPr>
                <p14:cNvContentPartPr/>
                <p14:nvPr/>
              </p14:nvContentPartPr>
              <p14:xfrm>
                <a:off x="1937499" y="2818376"/>
                <a:ext cx="184320" cy="106560"/>
              </p14:xfrm>
            </p:contentPart>
          </mc:Choice>
          <mc:Fallback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9ACFE6A2-748C-2997-5A7D-5AA0FEB3322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22019" y="2802896"/>
                  <a:ext cx="214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5055CE8F-B0C2-0B42-1979-5AFAA7595E6B}"/>
                    </a:ext>
                  </a:extLst>
                </p14:cNvPr>
                <p14:cNvContentPartPr/>
                <p14:nvPr/>
              </p14:nvContentPartPr>
              <p14:xfrm>
                <a:off x="2145579" y="2759696"/>
                <a:ext cx="7560" cy="172800"/>
              </p14:xfrm>
            </p:contentPart>
          </mc:Choice>
          <mc:Fallback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5055CE8F-B0C2-0B42-1979-5AFAA7595E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30459" y="2744576"/>
                  <a:ext cx="38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48BE9ED2-F138-70AD-6E31-18A31A4938E2}"/>
                    </a:ext>
                  </a:extLst>
                </p14:cNvPr>
                <p14:cNvContentPartPr/>
                <p14:nvPr/>
              </p14:nvContentPartPr>
              <p14:xfrm>
                <a:off x="2106339" y="2830976"/>
                <a:ext cx="129240" cy="43200"/>
              </p14:xfrm>
            </p:contentPart>
          </mc:Choice>
          <mc:Fallback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48BE9ED2-F138-70AD-6E31-18A31A4938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91219" y="2815496"/>
                  <a:ext cx="159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8724B56B-CCCC-2182-83E4-81502109137B}"/>
                    </a:ext>
                  </a:extLst>
                </p14:cNvPr>
                <p14:cNvContentPartPr/>
                <p14:nvPr/>
              </p14:nvContentPartPr>
              <p14:xfrm>
                <a:off x="2528979" y="2704616"/>
                <a:ext cx="5400" cy="224640"/>
              </p14:xfrm>
            </p:contentPart>
          </mc:Choice>
          <mc:Fallback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8724B56B-CCCC-2182-83E4-81502109137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13499" y="2689136"/>
                  <a:ext cx="36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F5BA925C-8C7D-0003-048A-42960EA64D0A}"/>
                    </a:ext>
                  </a:extLst>
                </p14:cNvPr>
                <p14:cNvContentPartPr/>
                <p14:nvPr/>
              </p14:nvContentPartPr>
              <p14:xfrm>
                <a:off x="2494779" y="2773016"/>
                <a:ext cx="212760" cy="76680"/>
              </p14:xfrm>
            </p:contentPart>
          </mc:Choice>
          <mc:Fallback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F5BA925C-8C7D-0003-048A-42960EA64D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9299" y="2757896"/>
                  <a:ext cx="243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356B8116-BDEF-94AB-9510-2EDCAE63EE11}"/>
                    </a:ext>
                  </a:extLst>
                </p14:cNvPr>
                <p14:cNvContentPartPr/>
                <p14:nvPr/>
              </p14:nvContentPartPr>
              <p14:xfrm>
                <a:off x="2745699" y="2646296"/>
                <a:ext cx="723240" cy="271800"/>
              </p14:xfrm>
            </p:contentPart>
          </mc:Choice>
          <mc:Fallback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356B8116-BDEF-94AB-9510-2EDCAE63EE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30219" y="2631176"/>
                  <a:ext cx="753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856" name="Pennanteckning 1855">
                  <a:extLst>
                    <a:ext uri="{FF2B5EF4-FFF2-40B4-BE49-F238E27FC236}">
                      <a16:creationId xmlns:a16="http://schemas.microsoft.com/office/drawing/2014/main" id="{75CE1A52-3CAB-53D7-3B8F-78EA7EA1CC01}"/>
                    </a:ext>
                  </a:extLst>
                </p14:cNvPr>
                <p14:cNvContentPartPr/>
                <p14:nvPr/>
              </p14:nvContentPartPr>
              <p14:xfrm>
                <a:off x="726819" y="3288536"/>
                <a:ext cx="108360" cy="171000"/>
              </p14:xfrm>
            </p:contentPart>
          </mc:Choice>
          <mc:Fallback>
            <p:pic>
              <p:nvPicPr>
                <p:cNvPr id="1856" name="Pennanteckning 1855">
                  <a:extLst>
                    <a:ext uri="{FF2B5EF4-FFF2-40B4-BE49-F238E27FC236}">
                      <a16:creationId xmlns:a16="http://schemas.microsoft.com/office/drawing/2014/main" id="{75CE1A52-3CAB-53D7-3B8F-78EA7EA1CC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1339" y="3273416"/>
                  <a:ext cx="138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857" name="Pennanteckning 1856">
                  <a:extLst>
                    <a:ext uri="{FF2B5EF4-FFF2-40B4-BE49-F238E27FC236}">
                      <a16:creationId xmlns:a16="http://schemas.microsoft.com/office/drawing/2014/main" id="{985CE533-85DE-DDAB-F702-F6A06C846DF6}"/>
                    </a:ext>
                  </a:extLst>
                </p14:cNvPr>
                <p14:cNvContentPartPr/>
                <p14:nvPr/>
              </p14:nvContentPartPr>
              <p14:xfrm>
                <a:off x="946779" y="3332096"/>
                <a:ext cx="103320" cy="123480"/>
              </p14:xfrm>
            </p:contentPart>
          </mc:Choice>
          <mc:Fallback>
            <p:pic>
              <p:nvPicPr>
                <p:cNvPr id="1857" name="Pennanteckning 1856">
                  <a:extLst>
                    <a:ext uri="{FF2B5EF4-FFF2-40B4-BE49-F238E27FC236}">
                      <a16:creationId xmlns:a16="http://schemas.microsoft.com/office/drawing/2014/main" id="{985CE533-85DE-DDAB-F702-F6A06C846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1299" y="3316616"/>
                  <a:ext cx="133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58" name="Pennanteckning 1857">
                  <a:extLst>
                    <a:ext uri="{FF2B5EF4-FFF2-40B4-BE49-F238E27FC236}">
                      <a16:creationId xmlns:a16="http://schemas.microsoft.com/office/drawing/2014/main" id="{9EEBD27D-7B34-F4D3-13B5-AD7F1A643CA0}"/>
                    </a:ext>
                  </a:extLst>
                </p14:cNvPr>
                <p14:cNvContentPartPr/>
                <p14:nvPr/>
              </p14:nvContentPartPr>
              <p14:xfrm>
                <a:off x="1127499" y="3347216"/>
                <a:ext cx="124200" cy="131760"/>
              </p14:xfrm>
            </p:contentPart>
          </mc:Choice>
          <mc:Fallback>
            <p:pic>
              <p:nvPicPr>
                <p:cNvPr id="1858" name="Pennanteckning 1857">
                  <a:extLst>
                    <a:ext uri="{FF2B5EF4-FFF2-40B4-BE49-F238E27FC236}">
                      <a16:creationId xmlns:a16="http://schemas.microsoft.com/office/drawing/2014/main" id="{9EEBD27D-7B34-F4D3-13B5-AD7F1A643C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2019" y="3331736"/>
                  <a:ext cx="154800" cy="162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78" name="Grupp 1877">
              <a:extLst>
                <a:ext uri="{FF2B5EF4-FFF2-40B4-BE49-F238E27FC236}">
                  <a16:creationId xmlns:a16="http://schemas.microsoft.com/office/drawing/2014/main" id="{FC16F1A4-159B-111A-D0BF-1CA4547E958C}"/>
                </a:ext>
              </a:extLst>
            </p:cNvPr>
            <p:cNvGrpSpPr/>
            <p:nvPr/>
          </p:nvGrpSpPr>
          <p:grpSpPr>
            <a:xfrm>
              <a:off x="1517379" y="3221576"/>
              <a:ext cx="1292760" cy="344880"/>
              <a:chOff x="1517379" y="3221576"/>
              <a:chExt cx="1292760" cy="34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867" name="Pennanteckning 1866">
                    <a:extLst>
                      <a:ext uri="{FF2B5EF4-FFF2-40B4-BE49-F238E27FC236}">
                        <a16:creationId xmlns:a16="http://schemas.microsoft.com/office/drawing/2014/main" id="{569BAE81-AD80-BA3E-2BE1-FD919B9F481C}"/>
                      </a:ext>
                    </a:extLst>
                  </p14:cNvPr>
                  <p14:cNvContentPartPr/>
                  <p14:nvPr/>
                </p14:nvContentPartPr>
                <p14:xfrm>
                  <a:off x="1517379" y="3258296"/>
                  <a:ext cx="175320" cy="187920"/>
                </p14:xfrm>
              </p:contentPart>
            </mc:Choice>
            <mc:Fallback>
              <p:pic>
                <p:nvPicPr>
                  <p:cNvPr id="1867" name="Pennanteckning 1866">
                    <a:extLst>
                      <a:ext uri="{FF2B5EF4-FFF2-40B4-BE49-F238E27FC236}">
                        <a16:creationId xmlns:a16="http://schemas.microsoft.com/office/drawing/2014/main" id="{569BAE81-AD80-BA3E-2BE1-FD919B9F481C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502259" y="3243176"/>
                    <a:ext cx="20556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868" name="Pennanteckning 1867">
                    <a:extLst>
                      <a:ext uri="{FF2B5EF4-FFF2-40B4-BE49-F238E27FC236}">
                        <a16:creationId xmlns:a16="http://schemas.microsoft.com/office/drawing/2014/main" id="{44EFED68-3194-5CE7-3401-E7B321D33BE2}"/>
                      </a:ext>
                    </a:extLst>
                  </p14:cNvPr>
                  <p14:cNvContentPartPr/>
                  <p14:nvPr/>
                </p14:nvContentPartPr>
                <p14:xfrm>
                  <a:off x="1743099" y="3363056"/>
                  <a:ext cx="20520" cy="46440"/>
                </p14:xfrm>
              </p:contentPart>
            </mc:Choice>
            <mc:Fallback>
              <p:pic>
                <p:nvPicPr>
                  <p:cNvPr id="1868" name="Pennanteckning 1867">
                    <a:extLst>
                      <a:ext uri="{FF2B5EF4-FFF2-40B4-BE49-F238E27FC236}">
                        <a16:creationId xmlns:a16="http://schemas.microsoft.com/office/drawing/2014/main" id="{44EFED68-3194-5CE7-3401-E7B321D33BE2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727979" y="3347936"/>
                    <a:ext cx="507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869" name="Pennanteckning 1868">
                    <a:extLst>
                      <a:ext uri="{FF2B5EF4-FFF2-40B4-BE49-F238E27FC236}">
                        <a16:creationId xmlns:a16="http://schemas.microsoft.com/office/drawing/2014/main" id="{3D4DC9D6-EFE6-4829-A073-F339ECDAE910}"/>
                      </a:ext>
                    </a:extLst>
                  </p14:cNvPr>
                  <p14:cNvContentPartPr/>
                  <p14:nvPr/>
                </p14:nvContentPartPr>
                <p14:xfrm>
                  <a:off x="1802139" y="3257576"/>
                  <a:ext cx="13320" cy="23040"/>
                </p14:xfrm>
              </p:contentPart>
            </mc:Choice>
            <mc:Fallback>
              <p:pic>
                <p:nvPicPr>
                  <p:cNvPr id="1869" name="Pennanteckning 1868">
                    <a:extLst>
                      <a:ext uri="{FF2B5EF4-FFF2-40B4-BE49-F238E27FC236}">
                        <a16:creationId xmlns:a16="http://schemas.microsoft.com/office/drawing/2014/main" id="{3D4DC9D6-EFE6-4829-A073-F339ECDAE91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787019" y="3242456"/>
                    <a:ext cx="4392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870" name="Pennanteckning 1869">
                    <a:extLst>
                      <a:ext uri="{FF2B5EF4-FFF2-40B4-BE49-F238E27FC236}">
                        <a16:creationId xmlns:a16="http://schemas.microsoft.com/office/drawing/2014/main" id="{28D7070A-87CE-C41C-3C8A-AB98A0A7AAD3}"/>
                      </a:ext>
                    </a:extLst>
                  </p14:cNvPr>
                  <p14:cNvContentPartPr/>
                  <p14:nvPr/>
                </p14:nvContentPartPr>
                <p14:xfrm>
                  <a:off x="1899699" y="3221576"/>
                  <a:ext cx="95040" cy="268200"/>
                </p14:xfrm>
              </p:contentPart>
            </mc:Choice>
            <mc:Fallback>
              <p:pic>
                <p:nvPicPr>
                  <p:cNvPr id="1870" name="Pennanteckning 1869">
                    <a:extLst>
                      <a:ext uri="{FF2B5EF4-FFF2-40B4-BE49-F238E27FC236}">
                        <a16:creationId xmlns:a16="http://schemas.microsoft.com/office/drawing/2014/main" id="{28D7070A-87CE-C41C-3C8A-AB98A0A7AAD3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884579" y="3206456"/>
                    <a:ext cx="12528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1872" name="Pennanteckning 1871">
                    <a:extLst>
                      <a:ext uri="{FF2B5EF4-FFF2-40B4-BE49-F238E27FC236}">
                        <a16:creationId xmlns:a16="http://schemas.microsoft.com/office/drawing/2014/main" id="{8024F86C-896A-94B4-6E34-1FEDED0ACDA7}"/>
                      </a:ext>
                    </a:extLst>
                  </p14:cNvPr>
                  <p14:cNvContentPartPr/>
                  <p14:nvPr/>
                </p14:nvContentPartPr>
                <p14:xfrm>
                  <a:off x="1937499" y="3239936"/>
                  <a:ext cx="100080" cy="326520"/>
                </p14:xfrm>
              </p:contentPart>
            </mc:Choice>
            <mc:Fallback>
              <p:pic>
                <p:nvPicPr>
                  <p:cNvPr id="1872" name="Pennanteckning 1871">
                    <a:extLst>
                      <a:ext uri="{FF2B5EF4-FFF2-40B4-BE49-F238E27FC236}">
                        <a16:creationId xmlns:a16="http://schemas.microsoft.com/office/drawing/2014/main" id="{8024F86C-896A-94B4-6E34-1FEDED0ACDA7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922019" y="3224816"/>
                    <a:ext cx="130320" cy="35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1873" name="Pennanteckning 1872">
                    <a:extLst>
                      <a:ext uri="{FF2B5EF4-FFF2-40B4-BE49-F238E27FC236}">
                        <a16:creationId xmlns:a16="http://schemas.microsoft.com/office/drawing/2014/main" id="{4C1719B5-E5EB-9807-A19A-73DBF5BF9416}"/>
                      </a:ext>
                    </a:extLst>
                  </p14:cNvPr>
                  <p14:cNvContentPartPr/>
                  <p14:nvPr/>
                </p14:nvContentPartPr>
                <p14:xfrm>
                  <a:off x="1889619" y="3342176"/>
                  <a:ext cx="123480" cy="74880"/>
                </p14:xfrm>
              </p:contentPart>
            </mc:Choice>
            <mc:Fallback>
              <p:pic>
                <p:nvPicPr>
                  <p:cNvPr id="1873" name="Pennanteckning 1872">
                    <a:extLst>
                      <a:ext uri="{FF2B5EF4-FFF2-40B4-BE49-F238E27FC236}">
                        <a16:creationId xmlns:a16="http://schemas.microsoft.com/office/drawing/2014/main" id="{4C1719B5-E5EB-9807-A19A-73DBF5BF941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874499" y="3326696"/>
                    <a:ext cx="15372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1874" name="Pennanteckning 1873">
                    <a:extLst>
                      <a:ext uri="{FF2B5EF4-FFF2-40B4-BE49-F238E27FC236}">
                        <a16:creationId xmlns:a16="http://schemas.microsoft.com/office/drawing/2014/main" id="{3FD1128A-7482-7013-DA7A-86BA13620491}"/>
                      </a:ext>
                    </a:extLst>
                  </p14:cNvPr>
                  <p14:cNvContentPartPr/>
                  <p14:nvPr/>
                </p14:nvContentPartPr>
                <p14:xfrm>
                  <a:off x="2105619" y="3319496"/>
                  <a:ext cx="388440" cy="116640"/>
                </p14:xfrm>
              </p:contentPart>
            </mc:Choice>
            <mc:Fallback>
              <p:pic>
                <p:nvPicPr>
                  <p:cNvPr id="1874" name="Pennanteckning 1873">
                    <a:extLst>
                      <a:ext uri="{FF2B5EF4-FFF2-40B4-BE49-F238E27FC236}">
                        <a16:creationId xmlns:a16="http://schemas.microsoft.com/office/drawing/2014/main" id="{3FD1128A-7482-7013-DA7A-86BA13620491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090139" y="3304376"/>
                    <a:ext cx="4190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875" name="Pennanteckning 1874">
                    <a:extLst>
                      <a:ext uri="{FF2B5EF4-FFF2-40B4-BE49-F238E27FC236}">
                        <a16:creationId xmlns:a16="http://schemas.microsoft.com/office/drawing/2014/main" id="{1B7E5E99-90CC-0056-D4FC-1399B3C048B8}"/>
                      </a:ext>
                    </a:extLst>
                  </p14:cNvPr>
                  <p14:cNvContentPartPr/>
                  <p14:nvPr/>
                </p14:nvContentPartPr>
                <p14:xfrm>
                  <a:off x="2534019" y="3312656"/>
                  <a:ext cx="102600" cy="47880"/>
                </p14:xfrm>
              </p:contentPart>
            </mc:Choice>
            <mc:Fallback>
              <p:pic>
                <p:nvPicPr>
                  <p:cNvPr id="1875" name="Pennanteckning 1874">
                    <a:extLst>
                      <a:ext uri="{FF2B5EF4-FFF2-40B4-BE49-F238E27FC236}">
                        <a16:creationId xmlns:a16="http://schemas.microsoft.com/office/drawing/2014/main" id="{1B7E5E99-90CC-0056-D4FC-1399B3C048B8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518539" y="3297536"/>
                    <a:ext cx="13284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1876" name="Pennanteckning 1875">
                    <a:extLst>
                      <a:ext uri="{FF2B5EF4-FFF2-40B4-BE49-F238E27FC236}">
                        <a16:creationId xmlns:a16="http://schemas.microsoft.com/office/drawing/2014/main" id="{C668C84E-0DC1-2776-6E89-C43433E8E2BF}"/>
                      </a:ext>
                    </a:extLst>
                  </p14:cNvPr>
                  <p14:cNvContentPartPr/>
                  <p14:nvPr/>
                </p14:nvContentPartPr>
                <p14:xfrm>
                  <a:off x="2702139" y="3237416"/>
                  <a:ext cx="10800" cy="194760"/>
                </p14:xfrm>
              </p:contentPart>
            </mc:Choice>
            <mc:Fallback>
              <p:pic>
                <p:nvPicPr>
                  <p:cNvPr id="1876" name="Pennanteckning 1875">
                    <a:extLst>
                      <a:ext uri="{FF2B5EF4-FFF2-40B4-BE49-F238E27FC236}">
                        <a16:creationId xmlns:a16="http://schemas.microsoft.com/office/drawing/2014/main" id="{C668C84E-0DC1-2776-6E89-C43433E8E2B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687019" y="3222296"/>
                    <a:ext cx="414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1877" name="Pennanteckning 1876">
                    <a:extLst>
                      <a:ext uri="{FF2B5EF4-FFF2-40B4-BE49-F238E27FC236}">
                        <a16:creationId xmlns:a16="http://schemas.microsoft.com/office/drawing/2014/main" id="{FCF777FC-88B8-D609-0618-059194609E76}"/>
                      </a:ext>
                    </a:extLst>
                  </p14:cNvPr>
                  <p14:cNvContentPartPr/>
                  <p14:nvPr/>
                </p14:nvContentPartPr>
                <p14:xfrm>
                  <a:off x="2698539" y="3330296"/>
                  <a:ext cx="111600" cy="35640"/>
                </p14:xfrm>
              </p:contentPart>
            </mc:Choice>
            <mc:Fallback>
              <p:pic>
                <p:nvPicPr>
                  <p:cNvPr id="1877" name="Pennanteckning 1876">
                    <a:extLst>
                      <a:ext uri="{FF2B5EF4-FFF2-40B4-BE49-F238E27FC236}">
                        <a16:creationId xmlns:a16="http://schemas.microsoft.com/office/drawing/2014/main" id="{FCF777FC-88B8-D609-0618-059194609E7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683419" y="3315176"/>
                    <a:ext cx="142200" cy="6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88" name="Grupp 1887">
              <a:extLst>
                <a:ext uri="{FF2B5EF4-FFF2-40B4-BE49-F238E27FC236}">
                  <a16:creationId xmlns:a16="http://schemas.microsoft.com/office/drawing/2014/main" id="{9AE70D24-8475-E37E-C4FE-9A51EDA362CC}"/>
                </a:ext>
              </a:extLst>
            </p:cNvPr>
            <p:cNvGrpSpPr/>
            <p:nvPr/>
          </p:nvGrpSpPr>
          <p:grpSpPr>
            <a:xfrm>
              <a:off x="2991579" y="3229856"/>
              <a:ext cx="760320" cy="324000"/>
              <a:chOff x="2991579" y="3229856"/>
              <a:chExt cx="760320" cy="324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881" name="Pennanteckning 1880">
                    <a:extLst>
                      <a:ext uri="{FF2B5EF4-FFF2-40B4-BE49-F238E27FC236}">
                        <a16:creationId xmlns:a16="http://schemas.microsoft.com/office/drawing/2014/main" id="{A9AD63D3-C7DD-51BB-B700-033144F95B4C}"/>
                      </a:ext>
                    </a:extLst>
                  </p14:cNvPr>
                  <p14:cNvContentPartPr/>
                  <p14:nvPr/>
                </p14:nvContentPartPr>
                <p14:xfrm>
                  <a:off x="2991579" y="3331376"/>
                  <a:ext cx="142560" cy="99000"/>
                </p14:xfrm>
              </p:contentPart>
            </mc:Choice>
            <mc:Fallback>
              <p:pic>
                <p:nvPicPr>
                  <p:cNvPr id="1881" name="Pennanteckning 1880">
                    <a:extLst>
                      <a:ext uri="{FF2B5EF4-FFF2-40B4-BE49-F238E27FC236}">
                        <a16:creationId xmlns:a16="http://schemas.microsoft.com/office/drawing/2014/main" id="{A9AD63D3-C7DD-51BB-B700-033144F95B4C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976459" y="3315896"/>
                    <a:ext cx="17316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883" name="Pennanteckning 1882">
                    <a:extLst>
                      <a:ext uri="{FF2B5EF4-FFF2-40B4-BE49-F238E27FC236}">
                        <a16:creationId xmlns:a16="http://schemas.microsoft.com/office/drawing/2014/main" id="{1DD0C728-E2D0-8EBC-C4D0-50F70B283173}"/>
                      </a:ext>
                    </a:extLst>
                  </p14:cNvPr>
                  <p14:cNvContentPartPr/>
                  <p14:nvPr/>
                </p14:nvContentPartPr>
                <p14:xfrm>
                  <a:off x="3166539" y="3314456"/>
                  <a:ext cx="16200" cy="88200"/>
                </p14:xfrm>
              </p:contentPart>
            </mc:Choice>
            <mc:Fallback>
              <p:pic>
                <p:nvPicPr>
                  <p:cNvPr id="1883" name="Pennanteckning 1882">
                    <a:extLst>
                      <a:ext uri="{FF2B5EF4-FFF2-40B4-BE49-F238E27FC236}">
                        <a16:creationId xmlns:a16="http://schemas.microsoft.com/office/drawing/2014/main" id="{1DD0C728-E2D0-8EBC-C4D0-50F70B283173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3151059" y="3299336"/>
                    <a:ext cx="4680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884" name="Pennanteckning 1883">
                    <a:extLst>
                      <a:ext uri="{FF2B5EF4-FFF2-40B4-BE49-F238E27FC236}">
                        <a16:creationId xmlns:a16="http://schemas.microsoft.com/office/drawing/2014/main" id="{988C396C-6E25-714C-8CFE-CF8023C2B23F}"/>
                      </a:ext>
                    </a:extLst>
                  </p14:cNvPr>
                  <p14:cNvContentPartPr/>
                  <p14:nvPr/>
                </p14:nvContentPartPr>
                <p14:xfrm>
                  <a:off x="3260139" y="3352256"/>
                  <a:ext cx="21240" cy="201600"/>
                </p14:xfrm>
              </p:contentPart>
            </mc:Choice>
            <mc:Fallback>
              <p:pic>
                <p:nvPicPr>
                  <p:cNvPr id="1884" name="Pennanteckning 1883">
                    <a:extLst>
                      <a:ext uri="{FF2B5EF4-FFF2-40B4-BE49-F238E27FC236}">
                        <a16:creationId xmlns:a16="http://schemas.microsoft.com/office/drawing/2014/main" id="{988C396C-6E25-714C-8CFE-CF8023C2B23F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245019" y="3336776"/>
                    <a:ext cx="518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885" name="Pennanteckning 1884">
                    <a:extLst>
                      <a:ext uri="{FF2B5EF4-FFF2-40B4-BE49-F238E27FC236}">
                        <a16:creationId xmlns:a16="http://schemas.microsoft.com/office/drawing/2014/main" id="{949B4C61-61F5-287C-4619-3AFFEBAC64AE}"/>
                      </a:ext>
                    </a:extLst>
                  </p14:cNvPr>
                  <p14:cNvContentPartPr/>
                  <p14:nvPr/>
                </p14:nvContentPartPr>
                <p14:xfrm>
                  <a:off x="3260859" y="3313736"/>
                  <a:ext cx="72360" cy="68760"/>
                </p14:xfrm>
              </p:contentPart>
            </mc:Choice>
            <mc:Fallback>
              <p:pic>
                <p:nvPicPr>
                  <p:cNvPr id="1885" name="Pennanteckning 1884">
                    <a:extLst>
                      <a:ext uri="{FF2B5EF4-FFF2-40B4-BE49-F238E27FC236}">
                        <a16:creationId xmlns:a16="http://schemas.microsoft.com/office/drawing/2014/main" id="{949B4C61-61F5-287C-4619-3AFFEBAC64A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3245739" y="3298616"/>
                    <a:ext cx="10296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886" name="Pennanteckning 1885">
                    <a:extLst>
                      <a:ext uri="{FF2B5EF4-FFF2-40B4-BE49-F238E27FC236}">
                        <a16:creationId xmlns:a16="http://schemas.microsoft.com/office/drawing/2014/main" id="{34497D47-B6A9-DC42-D59C-D3971397E40E}"/>
                      </a:ext>
                    </a:extLst>
                  </p14:cNvPr>
                  <p14:cNvContentPartPr/>
                  <p14:nvPr/>
                </p14:nvContentPartPr>
                <p14:xfrm>
                  <a:off x="3382179" y="3295376"/>
                  <a:ext cx="117360" cy="124920"/>
                </p14:xfrm>
              </p:contentPart>
            </mc:Choice>
            <mc:Fallback>
              <p:pic>
                <p:nvPicPr>
                  <p:cNvPr id="1886" name="Pennanteckning 1885">
                    <a:extLst>
                      <a:ext uri="{FF2B5EF4-FFF2-40B4-BE49-F238E27FC236}">
                        <a16:creationId xmlns:a16="http://schemas.microsoft.com/office/drawing/2014/main" id="{34497D47-B6A9-DC42-D59C-D3971397E40E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367059" y="3279896"/>
                    <a:ext cx="14796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887" name="Pennanteckning 1886">
                    <a:extLst>
                      <a:ext uri="{FF2B5EF4-FFF2-40B4-BE49-F238E27FC236}">
                        <a16:creationId xmlns:a16="http://schemas.microsoft.com/office/drawing/2014/main" id="{5C39C107-66F2-4317-C2A7-842D740353D5}"/>
                      </a:ext>
                    </a:extLst>
                  </p14:cNvPr>
                  <p14:cNvContentPartPr/>
                  <p14:nvPr/>
                </p14:nvContentPartPr>
                <p14:xfrm>
                  <a:off x="3525459" y="3229856"/>
                  <a:ext cx="226440" cy="193680"/>
                </p14:xfrm>
              </p:contentPart>
            </mc:Choice>
            <mc:Fallback>
              <p:pic>
                <p:nvPicPr>
                  <p:cNvPr id="1887" name="Pennanteckning 1886">
                    <a:extLst>
                      <a:ext uri="{FF2B5EF4-FFF2-40B4-BE49-F238E27FC236}">
                        <a16:creationId xmlns:a16="http://schemas.microsoft.com/office/drawing/2014/main" id="{5C39C107-66F2-4317-C2A7-842D740353D5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510339" y="3214736"/>
                    <a:ext cx="256680" cy="2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93" name="Grupp 1892">
              <a:extLst>
                <a:ext uri="{FF2B5EF4-FFF2-40B4-BE49-F238E27FC236}">
                  <a16:creationId xmlns:a16="http://schemas.microsoft.com/office/drawing/2014/main" id="{06CE2108-99CD-0B3F-DE49-F4A1260F3BC8}"/>
                </a:ext>
              </a:extLst>
            </p:cNvPr>
            <p:cNvGrpSpPr/>
            <p:nvPr/>
          </p:nvGrpSpPr>
          <p:grpSpPr>
            <a:xfrm>
              <a:off x="767499" y="3711896"/>
              <a:ext cx="290880" cy="348480"/>
              <a:chOff x="767499" y="3711896"/>
              <a:chExt cx="290880" cy="348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889" name="Pennanteckning 1888">
                    <a:extLst>
                      <a:ext uri="{FF2B5EF4-FFF2-40B4-BE49-F238E27FC236}">
                        <a16:creationId xmlns:a16="http://schemas.microsoft.com/office/drawing/2014/main" id="{C919EAF9-1B4E-F62A-B317-07AC2BB5C30B}"/>
                      </a:ext>
                    </a:extLst>
                  </p14:cNvPr>
                  <p14:cNvContentPartPr/>
                  <p14:nvPr/>
                </p14:nvContentPartPr>
                <p14:xfrm>
                  <a:off x="767499" y="3822416"/>
                  <a:ext cx="74880" cy="93960"/>
                </p14:xfrm>
              </p:contentPart>
            </mc:Choice>
            <mc:Fallback>
              <p:pic>
                <p:nvPicPr>
                  <p:cNvPr id="1889" name="Pennanteckning 1888">
                    <a:extLst>
                      <a:ext uri="{FF2B5EF4-FFF2-40B4-BE49-F238E27FC236}">
                        <a16:creationId xmlns:a16="http://schemas.microsoft.com/office/drawing/2014/main" id="{C919EAF9-1B4E-F62A-B317-07AC2BB5C30B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752379" y="3806936"/>
                    <a:ext cx="1054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1890" name="Pennanteckning 1889">
                    <a:extLst>
                      <a:ext uri="{FF2B5EF4-FFF2-40B4-BE49-F238E27FC236}">
                        <a16:creationId xmlns:a16="http://schemas.microsoft.com/office/drawing/2014/main" id="{846C30C9-F8DE-8286-C323-4BEE4541E0F9}"/>
                      </a:ext>
                    </a:extLst>
                  </p14:cNvPr>
                  <p14:cNvContentPartPr/>
                  <p14:nvPr/>
                </p14:nvContentPartPr>
                <p14:xfrm>
                  <a:off x="938499" y="3711896"/>
                  <a:ext cx="18000" cy="348480"/>
                </p14:xfrm>
              </p:contentPart>
            </mc:Choice>
            <mc:Fallback>
              <p:pic>
                <p:nvPicPr>
                  <p:cNvPr id="1890" name="Pennanteckning 1889">
                    <a:extLst>
                      <a:ext uri="{FF2B5EF4-FFF2-40B4-BE49-F238E27FC236}">
                        <a16:creationId xmlns:a16="http://schemas.microsoft.com/office/drawing/2014/main" id="{846C30C9-F8DE-8286-C323-4BEE4541E0F9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923019" y="3696776"/>
                    <a:ext cx="48600" cy="37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891" name="Pennanteckning 1890">
                    <a:extLst>
                      <a:ext uri="{FF2B5EF4-FFF2-40B4-BE49-F238E27FC236}">
                        <a16:creationId xmlns:a16="http://schemas.microsoft.com/office/drawing/2014/main" id="{19BFD0D2-2F88-88DC-A4A7-71EEA08DE132}"/>
                      </a:ext>
                    </a:extLst>
                  </p14:cNvPr>
                  <p14:cNvContentPartPr/>
                  <p14:nvPr/>
                </p14:nvContentPartPr>
                <p14:xfrm>
                  <a:off x="895659" y="3867416"/>
                  <a:ext cx="162720" cy="61560"/>
                </p14:xfrm>
              </p:contentPart>
            </mc:Choice>
            <mc:Fallback>
              <p:pic>
                <p:nvPicPr>
                  <p:cNvPr id="1891" name="Pennanteckning 1890">
                    <a:extLst>
                      <a:ext uri="{FF2B5EF4-FFF2-40B4-BE49-F238E27FC236}">
                        <a16:creationId xmlns:a16="http://schemas.microsoft.com/office/drawing/2014/main" id="{19BFD0D2-2F88-88DC-A4A7-71EEA08DE132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880539" y="3852296"/>
                    <a:ext cx="19332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2" name="Grupp 1901">
              <a:extLst>
                <a:ext uri="{FF2B5EF4-FFF2-40B4-BE49-F238E27FC236}">
                  <a16:creationId xmlns:a16="http://schemas.microsoft.com/office/drawing/2014/main" id="{25983DFF-5098-24BD-7835-042774D6D65E}"/>
                </a:ext>
              </a:extLst>
            </p:cNvPr>
            <p:cNvGrpSpPr/>
            <p:nvPr/>
          </p:nvGrpSpPr>
          <p:grpSpPr>
            <a:xfrm>
              <a:off x="1279779" y="3841496"/>
              <a:ext cx="293760" cy="118440"/>
              <a:chOff x="1279779" y="3841496"/>
              <a:chExt cx="293760" cy="118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1894" name="Pennanteckning 1893">
                    <a:extLst>
                      <a:ext uri="{FF2B5EF4-FFF2-40B4-BE49-F238E27FC236}">
                        <a16:creationId xmlns:a16="http://schemas.microsoft.com/office/drawing/2014/main" id="{669C83CC-1192-3443-8568-4B5EA72698AB}"/>
                      </a:ext>
                    </a:extLst>
                  </p14:cNvPr>
                  <p14:cNvContentPartPr/>
                  <p14:nvPr/>
                </p14:nvContentPartPr>
                <p14:xfrm>
                  <a:off x="1279779" y="3841496"/>
                  <a:ext cx="118440" cy="118440"/>
                </p14:xfrm>
              </p:contentPart>
            </mc:Choice>
            <mc:Fallback>
              <p:pic>
                <p:nvPicPr>
                  <p:cNvPr id="1894" name="Pennanteckning 1893">
                    <a:extLst>
                      <a:ext uri="{FF2B5EF4-FFF2-40B4-BE49-F238E27FC236}">
                        <a16:creationId xmlns:a16="http://schemas.microsoft.com/office/drawing/2014/main" id="{669C83CC-1192-3443-8568-4B5EA72698AB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264659" y="3826376"/>
                    <a:ext cx="14868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1895" name="Pennanteckning 1894">
                    <a:extLst>
                      <a:ext uri="{FF2B5EF4-FFF2-40B4-BE49-F238E27FC236}">
                        <a16:creationId xmlns:a16="http://schemas.microsoft.com/office/drawing/2014/main" id="{23BC5202-A7B5-13C5-3FB5-3A9C69C3DDA4}"/>
                      </a:ext>
                    </a:extLst>
                  </p14:cNvPr>
                  <p14:cNvContentPartPr/>
                  <p14:nvPr/>
                </p14:nvContentPartPr>
                <p14:xfrm>
                  <a:off x="1472019" y="3901976"/>
                  <a:ext cx="101520" cy="57240"/>
                </p14:xfrm>
              </p:contentPart>
            </mc:Choice>
            <mc:Fallback>
              <p:pic>
                <p:nvPicPr>
                  <p:cNvPr id="1895" name="Pennanteckning 1894">
                    <a:extLst>
                      <a:ext uri="{FF2B5EF4-FFF2-40B4-BE49-F238E27FC236}">
                        <a16:creationId xmlns:a16="http://schemas.microsoft.com/office/drawing/2014/main" id="{23BC5202-A7B5-13C5-3FB5-3A9C69C3DDA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456899" y="3886496"/>
                    <a:ext cx="13212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1" name="Grupp 1900">
              <a:extLst>
                <a:ext uri="{FF2B5EF4-FFF2-40B4-BE49-F238E27FC236}">
                  <a16:creationId xmlns:a16="http://schemas.microsoft.com/office/drawing/2014/main" id="{C443F31C-49A3-A1B2-A9DB-0A46ECA9DFB1}"/>
                </a:ext>
              </a:extLst>
            </p:cNvPr>
            <p:cNvGrpSpPr/>
            <p:nvPr/>
          </p:nvGrpSpPr>
          <p:grpSpPr>
            <a:xfrm>
              <a:off x="1820139" y="3741056"/>
              <a:ext cx="788400" cy="451800"/>
              <a:chOff x="1820139" y="3741056"/>
              <a:chExt cx="788400" cy="451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1896" name="Pennanteckning 1895">
                    <a:extLst>
                      <a:ext uri="{FF2B5EF4-FFF2-40B4-BE49-F238E27FC236}">
                        <a16:creationId xmlns:a16="http://schemas.microsoft.com/office/drawing/2014/main" id="{1B73CD9E-C14F-E5B9-65BA-5CB65BC606DC}"/>
                      </a:ext>
                    </a:extLst>
                  </p14:cNvPr>
                  <p14:cNvContentPartPr/>
                  <p14:nvPr/>
                </p14:nvContentPartPr>
                <p14:xfrm>
                  <a:off x="1820139" y="3869936"/>
                  <a:ext cx="7200" cy="95040"/>
                </p14:xfrm>
              </p:contentPart>
            </mc:Choice>
            <mc:Fallback>
              <p:pic>
                <p:nvPicPr>
                  <p:cNvPr id="1896" name="Pennanteckning 1895">
                    <a:extLst>
                      <a:ext uri="{FF2B5EF4-FFF2-40B4-BE49-F238E27FC236}">
                        <a16:creationId xmlns:a16="http://schemas.microsoft.com/office/drawing/2014/main" id="{1B73CD9E-C14F-E5B9-65BA-5CB65BC606DC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805019" y="3854816"/>
                    <a:ext cx="374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1897" name="Pennanteckning 1896">
                    <a:extLst>
                      <a:ext uri="{FF2B5EF4-FFF2-40B4-BE49-F238E27FC236}">
                        <a16:creationId xmlns:a16="http://schemas.microsoft.com/office/drawing/2014/main" id="{EC299CEA-BAEB-9C5E-4EE0-E654A2DB1E70}"/>
                      </a:ext>
                    </a:extLst>
                  </p14:cNvPr>
                  <p14:cNvContentPartPr/>
                  <p14:nvPr/>
                </p14:nvContentPartPr>
                <p14:xfrm>
                  <a:off x="1833459" y="3741056"/>
                  <a:ext cx="41400" cy="28800"/>
                </p14:xfrm>
              </p:contentPart>
            </mc:Choice>
            <mc:Fallback>
              <p:pic>
                <p:nvPicPr>
                  <p:cNvPr id="1897" name="Pennanteckning 1896">
                    <a:extLst>
                      <a:ext uri="{FF2B5EF4-FFF2-40B4-BE49-F238E27FC236}">
                        <a16:creationId xmlns:a16="http://schemas.microsoft.com/office/drawing/2014/main" id="{EC299CEA-BAEB-9C5E-4EE0-E654A2DB1E70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818339" y="3725936"/>
                    <a:ext cx="720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898" name="Pennanteckning 1897">
                    <a:extLst>
                      <a:ext uri="{FF2B5EF4-FFF2-40B4-BE49-F238E27FC236}">
                        <a16:creationId xmlns:a16="http://schemas.microsoft.com/office/drawing/2014/main" id="{09B36BBA-9775-64DC-7EB7-FAA3E60F0CD1}"/>
                      </a:ext>
                    </a:extLst>
                  </p14:cNvPr>
                  <p14:cNvContentPartPr/>
                  <p14:nvPr/>
                </p14:nvContentPartPr>
                <p14:xfrm>
                  <a:off x="1931379" y="3848336"/>
                  <a:ext cx="214560" cy="63000"/>
                </p14:xfrm>
              </p:contentPart>
            </mc:Choice>
            <mc:Fallback>
              <p:pic>
                <p:nvPicPr>
                  <p:cNvPr id="1898" name="Pennanteckning 1897">
                    <a:extLst>
                      <a:ext uri="{FF2B5EF4-FFF2-40B4-BE49-F238E27FC236}">
                        <a16:creationId xmlns:a16="http://schemas.microsoft.com/office/drawing/2014/main" id="{09B36BBA-9775-64DC-7EB7-FAA3E60F0CD1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916259" y="3832856"/>
                    <a:ext cx="2451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899" name="Pennanteckning 1898">
                    <a:extLst>
                      <a:ext uri="{FF2B5EF4-FFF2-40B4-BE49-F238E27FC236}">
                        <a16:creationId xmlns:a16="http://schemas.microsoft.com/office/drawing/2014/main" id="{4EF2D3CB-C9E3-3D49-0131-347409EAD8A1}"/>
                      </a:ext>
                    </a:extLst>
                  </p14:cNvPr>
                  <p14:cNvContentPartPr/>
                  <p14:nvPr/>
                </p14:nvContentPartPr>
                <p14:xfrm>
                  <a:off x="2179059" y="3847616"/>
                  <a:ext cx="222120" cy="345240"/>
                </p14:xfrm>
              </p:contentPart>
            </mc:Choice>
            <mc:Fallback>
              <p:pic>
                <p:nvPicPr>
                  <p:cNvPr id="1899" name="Pennanteckning 1898">
                    <a:extLst>
                      <a:ext uri="{FF2B5EF4-FFF2-40B4-BE49-F238E27FC236}">
                        <a16:creationId xmlns:a16="http://schemas.microsoft.com/office/drawing/2014/main" id="{4EF2D3CB-C9E3-3D49-0131-347409EAD8A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163939" y="3832136"/>
                    <a:ext cx="2527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900" name="Pennanteckning 1899">
                    <a:extLst>
                      <a:ext uri="{FF2B5EF4-FFF2-40B4-BE49-F238E27FC236}">
                        <a16:creationId xmlns:a16="http://schemas.microsoft.com/office/drawing/2014/main" id="{55A74034-953F-8D8A-FD81-0A2CFFA1D8CC}"/>
                      </a:ext>
                    </a:extLst>
                  </p14:cNvPr>
                  <p14:cNvContentPartPr/>
                  <p14:nvPr/>
                </p14:nvContentPartPr>
                <p14:xfrm>
                  <a:off x="2445099" y="3840056"/>
                  <a:ext cx="163440" cy="159480"/>
                </p14:xfrm>
              </p:contentPart>
            </mc:Choice>
            <mc:Fallback>
              <p:pic>
                <p:nvPicPr>
                  <p:cNvPr id="1900" name="Pennanteckning 1899">
                    <a:extLst>
                      <a:ext uri="{FF2B5EF4-FFF2-40B4-BE49-F238E27FC236}">
                        <a16:creationId xmlns:a16="http://schemas.microsoft.com/office/drawing/2014/main" id="{55A74034-953F-8D8A-FD81-0A2CFFA1D8CC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429979" y="3824576"/>
                    <a:ext cx="194040" cy="189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61" name="Grupp 1260">
            <a:extLst>
              <a:ext uri="{FF2B5EF4-FFF2-40B4-BE49-F238E27FC236}">
                <a16:creationId xmlns:a16="http://schemas.microsoft.com/office/drawing/2014/main" id="{0E9D9D62-0A1D-81AA-85BB-9BEBC2EA2E73}"/>
              </a:ext>
            </a:extLst>
          </p:cNvPr>
          <p:cNvGrpSpPr/>
          <p:nvPr/>
        </p:nvGrpSpPr>
        <p:grpSpPr>
          <a:xfrm>
            <a:off x="617739" y="4427216"/>
            <a:ext cx="2631240" cy="1728360"/>
            <a:chOff x="617739" y="4427216"/>
            <a:chExt cx="2631240" cy="1728360"/>
          </a:xfrm>
        </p:grpSpPr>
        <p:grpSp>
          <p:nvGrpSpPr>
            <p:cNvPr id="1905" name="Grupp 1904">
              <a:extLst>
                <a:ext uri="{FF2B5EF4-FFF2-40B4-BE49-F238E27FC236}">
                  <a16:creationId xmlns:a16="http://schemas.microsoft.com/office/drawing/2014/main" id="{B0A97295-EAE9-5E5B-8994-7E73E7E1021C}"/>
                </a:ext>
              </a:extLst>
            </p:cNvPr>
            <p:cNvGrpSpPr/>
            <p:nvPr/>
          </p:nvGrpSpPr>
          <p:grpSpPr>
            <a:xfrm>
              <a:off x="617739" y="4533416"/>
              <a:ext cx="221760" cy="131760"/>
              <a:chOff x="617739" y="4533416"/>
              <a:chExt cx="221760" cy="13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903" name="Pennanteckning 1902">
                    <a:extLst>
                      <a:ext uri="{FF2B5EF4-FFF2-40B4-BE49-F238E27FC236}">
                        <a16:creationId xmlns:a16="http://schemas.microsoft.com/office/drawing/2014/main" id="{0BE8FF76-3B27-3ADA-8643-689CF843465F}"/>
                      </a:ext>
                    </a:extLst>
                  </p14:cNvPr>
                  <p14:cNvContentPartPr/>
                  <p14:nvPr/>
                </p14:nvContentPartPr>
                <p14:xfrm>
                  <a:off x="617739" y="4552856"/>
                  <a:ext cx="180360" cy="62280"/>
                </p14:xfrm>
              </p:contentPart>
            </mc:Choice>
            <mc:Fallback>
              <p:pic>
                <p:nvPicPr>
                  <p:cNvPr id="1903" name="Pennanteckning 1902">
                    <a:extLst>
                      <a:ext uri="{FF2B5EF4-FFF2-40B4-BE49-F238E27FC236}">
                        <a16:creationId xmlns:a16="http://schemas.microsoft.com/office/drawing/2014/main" id="{0BE8FF76-3B27-3ADA-8643-689CF843465F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602619" y="4537376"/>
                    <a:ext cx="2106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904" name="Pennanteckning 1903">
                    <a:extLst>
                      <a:ext uri="{FF2B5EF4-FFF2-40B4-BE49-F238E27FC236}">
                        <a16:creationId xmlns:a16="http://schemas.microsoft.com/office/drawing/2014/main" id="{52EC947E-6728-047B-8370-CAA809EBF9C4}"/>
                      </a:ext>
                    </a:extLst>
                  </p14:cNvPr>
                  <p14:cNvContentPartPr/>
                  <p14:nvPr/>
                </p14:nvContentPartPr>
                <p14:xfrm>
                  <a:off x="745899" y="4533416"/>
                  <a:ext cx="93600" cy="131760"/>
                </p14:xfrm>
              </p:contentPart>
            </mc:Choice>
            <mc:Fallback>
              <p:pic>
                <p:nvPicPr>
                  <p:cNvPr id="1904" name="Pennanteckning 1903">
                    <a:extLst>
                      <a:ext uri="{FF2B5EF4-FFF2-40B4-BE49-F238E27FC236}">
                        <a16:creationId xmlns:a16="http://schemas.microsoft.com/office/drawing/2014/main" id="{52EC947E-6728-047B-8370-CAA809EBF9C4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30779" y="4518296"/>
                    <a:ext cx="1242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6" name="Grupp 1915">
              <a:extLst>
                <a:ext uri="{FF2B5EF4-FFF2-40B4-BE49-F238E27FC236}">
                  <a16:creationId xmlns:a16="http://schemas.microsoft.com/office/drawing/2014/main" id="{A034464A-60E4-36EA-5650-3C33B34CD721}"/>
                </a:ext>
              </a:extLst>
            </p:cNvPr>
            <p:cNvGrpSpPr/>
            <p:nvPr/>
          </p:nvGrpSpPr>
          <p:grpSpPr>
            <a:xfrm>
              <a:off x="1115619" y="4427216"/>
              <a:ext cx="2093400" cy="258840"/>
              <a:chOff x="1115619" y="4427216"/>
              <a:chExt cx="2093400" cy="258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906" name="Pennanteckning 1905">
                    <a:extLst>
                      <a:ext uri="{FF2B5EF4-FFF2-40B4-BE49-F238E27FC236}">
                        <a16:creationId xmlns:a16="http://schemas.microsoft.com/office/drawing/2014/main" id="{3BD475A2-AF05-2C1A-DE83-4A5049174145}"/>
                      </a:ext>
                    </a:extLst>
                  </p14:cNvPr>
                  <p14:cNvContentPartPr/>
                  <p14:nvPr/>
                </p14:nvContentPartPr>
                <p14:xfrm>
                  <a:off x="1121739" y="4454936"/>
                  <a:ext cx="88920" cy="231120"/>
                </p14:xfrm>
              </p:contentPart>
            </mc:Choice>
            <mc:Fallback>
              <p:pic>
                <p:nvPicPr>
                  <p:cNvPr id="1906" name="Pennanteckning 1905">
                    <a:extLst>
                      <a:ext uri="{FF2B5EF4-FFF2-40B4-BE49-F238E27FC236}">
                        <a16:creationId xmlns:a16="http://schemas.microsoft.com/office/drawing/2014/main" id="{3BD475A2-AF05-2C1A-DE83-4A504917414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106259" y="4439816"/>
                    <a:ext cx="11952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907" name="Pennanteckning 1906">
                    <a:extLst>
                      <a:ext uri="{FF2B5EF4-FFF2-40B4-BE49-F238E27FC236}">
                        <a16:creationId xmlns:a16="http://schemas.microsoft.com/office/drawing/2014/main" id="{A015D8E8-7C44-0F88-7358-D0E15C5CCB83}"/>
                      </a:ext>
                    </a:extLst>
                  </p14:cNvPr>
                  <p14:cNvContentPartPr/>
                  <p14:nvPr/>
                </p14:nvContentPartPr>
                <p14:xfrm>
                  <a:off x="1115619" y="4501736"/>
                  <a:ext cx="102600" cy="60480"/>
                </p14:xfrm>
              </p:contentPart>
            </mc:Choice>
            <mc:Fallback>
              <p:pic>
                <p:nvPicPr>
                  <p:cNvPr id="1907" name="Pennanteckning 1906">
                    <a:extLst>
                      <a:ext uri="{FF2B5EF4-FFF2-40B4-BE49-F238E27FC236}">
                        <a16:creationId xmlns:a16="http://schemas.microsoft.com/office/drawing/2014/main" id="{A015D8E8-7C44-0F88-7358-D0E15C5CCB83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100499" y="4486616"/>
                    <a:ext cx="1328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908" name="Pennanteckning 1907">
                    <a:extLst>
                      <a:ext uri="{FF2B5EF4-FFF2-40B4-BE49-F238E27FC236}">
                        <a16:creationId xmlns:a16="http://schemas.microsoft.com/office/drawing/2014/main" id="{05BEDFFC-EC67-9D81-A362-CF49083F4550}"/>
                      </a:ext>
                    </a:extLst>
                  </p14:cNvPr>
                  <p14:cNvContentPartPr/>
                  <p14:nvPr/>
                </p14:nvContentPartPr>
                <p14:xfrm>
                  <a:off x="1287339" y="4478336"/>
                  <a:ext cx="370080" cy="182520"/>
                </p14:xfrm>
              </p:contentPart>
            </mc:Choice>
            <mc:Fallback>
              <p:pic>
                <p:nvPicPr>
                  <p:cNvPr id="1908" name="Pennanteckning 1907">
                    <a:extLst>
                      <a:ext uri="{FF2B5EF4-FFF2-40B4-BE49-F238E27FC236}">
                        <a16:creationId xmlns:a16="http://schemas.microsoft.com/office/drawing/2014/main" id="{05BEDFFC-EC67-9D81-A362-CF49083F4550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271859" y="4463216"/>
                    <a:ext cx="40068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909" name="Pennanteckning 1908">
                    <a:extLst>
                      <a:ext uri="{FF2B5EF4-FFF2-40B4-BE49-F238E27FC236}">
                        <a16:creationId xmlns:a16="http://schemas.microsoft.com/office/drawing/2014/main" id="{B4BE6AE2-063D-5AF3-0321-1C1E4A92ACBD}"/>
                      </a:ext>
                    </a:extLst>
                  </p14:cNvPr>
                  <p14:cNvContentPartPr/>
                  <p14:nvPr/>
                </p14:nvContentPartPr>
                <p14:xfrm>
                  <a:off x="1835979" y="4506056"/>
                  <a:ext cx="111600" cy="140040"/>
                </p14:xfrm>
              </p:contentPart>
            </mc:Choice>
            <mc:Fallback>
              <p:pic>
                <p:nvPicPr>
                  <p:cNvPr id="1909" name="Pennanteckning 1908">
                    <a:extLst>
                      <a:ext uri="{FF2B5EF4-FFF2-40B4-BE49-F238E27FC236}">
                        <a16:creationId xmlns:a16="http://schemas.microsoft.com/office/drawing/2014/main" id="{B4BE6AE2-063D-5AF3-0321-1C1E4A92ACBD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820859" y="4490576"/>
                    <a:ext cx="14220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910" name="Pennanteckning 1909">
                    <a:extLst>
                      <a:ext uri="{FF2B5EF4-FFF2-40B4-BE49-F238E27FC236}">
                        <a16:creationId xmlns:a16="http://schemas.microsoft.com/office/drawing/2014/main" id="{7399623C-0F8D-44D5-76DF-4C8F2452FC09}"/>
                      </a:ext>
                    </a:extLst>
                  </p14:cNvPr>
                  <p14:cNvContentPartPr/>
                  <p14:nvPr/>
                </p14:nvContentPartPr>
                <p14:xfrm>
                  <a:off x="2017059" y="4539536"/>
                  <a:ext cx="401040" cy="93240"/>
                </p14:xfrm>
              </p:contentPart>
            </mc:Choice>
            <mc:Fallback>
              <p:pic>
                <p:nvPicPr>
                  <p:cNvPr id="1910" name="Pennanteckning 1909">
                    <a:extLst>
                      <a:ext uri="{FF2B5EF4-FFF2-40B4-BE49-F238E27FC236}">
                        <a16:creationId xmlns:a16="http://schemas.microsoft.com/office/drawing/2014/main" id="{7399623C-0F8D-44D5-76DF-4C8F2452FC09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001579" y="4524056"/>
                    <a:ext cx="43164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911" name="Pennanteckning 1910">
                    <a:extLst>
                      <a:ext uri="{FF2B5EF4-FFF2-40B4-BE49-F238E27FC236}">
                        <a16:creationId xmlns:a16="http://schemas.microsoft.com/office/drawing/2014/main" id="{7FD17685-6AAE-0F7D-A389-D24524CE4FBD}"/>
                      </a:ext>
                    </a:extLst>
                  </p14:cNvPr>
                  <p14:cNvContentPartPr/>
                  <p14:nvPr/>
                </p14:nvContentPartPr>
                <p14:xfrm>
                  <a:off x="2467779" y="4533416"/>
                  <a:ext cx="65520" cy="105120"/>
                </p14:xfrm>
              </p:contentPart>
            </mc:Choice>
            <mc:Fallback>
              <p:pic>
                <p:nvPicPr>
                  <p:cNvPr id="1911" name="Pennanteckning 1910">
                    <a:extLst>
                      <a:ext uri="{FF2B5EF4-FFF2-40B4-BE49-F238E27FC236}">
                        <a16:creationId xmlns:a16="http://schemas.microsoft.com/office/drawing/2014/main" id="{7FD17685-6AAE-0F7D-A389-D24524CE4FBD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452659" y="4518296"/>
                    <a:ext cx="96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912" name="Pennanteckning 1911">
                    <a:extLst>
                      <a:ext uri="{FF2B5EF4-FFF2-40B4-BE49-F238E27FC236}">
                        <a16:creationId xmlns:a16="http://schemas.microsoft.com/office/drawing/2014/main" id="{56E15315-9A5F-BF5F-CDAE-3F5E2F04ACE5}"/>
                      </a:ext>
                    </a:extLst>
                  </p14:cNvPr>
                  <p14:cNvContentPartPr/>
                  <p14:nvPr/>
                </p14:nvContentPartPr>
                <p14:xfrm>
                  <a:off x="2602419" y="4427216"/>
                  <a:ext cx="265680" cy="245880"/>
                </p14:xfrm>
              </p:contentPart>
            </mc:Choice>
            <mc:Fallback>
              <p:pic>
                <p:nvPicPr>
                  <p:cNvPr id="1912" name="Pennanteckning 1911">
                    <a:extLst>
                      <a:ext uri="{FF2B5EF4-FFF2-40B4-BE49-F238E27FC236}">
                        <a16:creationId xmlns:a16="http://schemas.microsoft.com/office/drawing/2014/main" id="{56E15315-9A5F-BF5F-CDAE-3F5E2F04ACE5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587299" y="4412096"/>
                    <a:ext cx="29628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913" name="Pennanteckning 1912">
                    <a:extLst>
                      <a:ext uri="{FF2B5EF4-FFF2-40B4-BE49-F238E27FC236}">
                        <a16:creationId xmlns:a16="http://schemas.microsoft.com/office/drawing/2014/main" id="{C45AD0A6-E24F-041E-8E95-AFDC60D2A05E}"/>
                      </a:ext>
                    </a:extLst>
                  </p14:cNvPr>
                  <p14:cNvContentPartPr/>
                  <p14:nvPr/>
                </p14:nvContentPartPr>
                <p14:xfrm>
                  <a:off x="2852619" y="4556816"/>
                  <a:ext cx="104040" cy="99000"/>
                </p14:xfrm>
              </p:contentPart>
            </mc:Choice>
            <mc:Fallback>
              <p:pic>
                <p:nvPicPr>
                  <p:cNvPr id="1913" name="Pennanteckning 1912">
                    <a:extLst>
                      <a:ext uri="{FF2B5EF4-FFF2-40B4-BE49-F238E27FC236}">
                        <a16:creationId xmlns:a16="http://schemas.microsoft.com/office/drawing/2014/main" id="{C45AD0A6-E24F-041E-8E95-AFDC60D2A05E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837499" y="4541696"/>
                    <a:ext cx="13464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914" name="Pennanteckning 1913">
                    <a:extLst>
                      <a:ext uri="{FF2B5EF4-FFF2-40B4-BE49-F238E27FC236}">
                        <a16:creationId xmlns:a16="http://schemas.microsoft.com/office/drawing/2014/main" id="{75B87170-6711-76AC-2CEE-6FC5B64D1E08}"/>
                      </a:ext>
                    </a:extLst>
                  </p14:cNvPr>
                  <p14:cNvContentPartPr/>
                  <p14:nvPr/>
                </p14:nvContentPartPr>
                <p14:xfrm>
                  <a:off x="2977539" y="4522616"/>
                  <a:ext cx="11160" cy="13680"/>
                </p14:xfrm>
              </p:contentPart>
            </mc:Choice>
            <mc:Fallback>
              <p:pic>
                <p:nvPicPr>
                  <p:cNvPr id="1914" name="Pennanteckning 1913">
                    <a:extLst>
                      <a:ext uri="{FF2B5EF4-FFF2-40B4-BE49-F238E27FC236}">
                        <a16:creationId xmlns:a16="http://schemas.microsoft.com/office/drawing/2014/main" id="{75B87170-6711-76AC-2CEE-6FC5B64D1E08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962059" y="4507496"/>
                    <a:ext cx="4176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915" name="Pennanteckning 1914">
                    <a:extLst>
                      <a:ext uri="{FF2B5EF4-FFF2-40B4-BE49-F238E27FC236}">
                        <a16:creationId xmlns:a16="http://schemas.microsoft.com/office/drawing/2014/main" id="{16768639-8ECF-06CB-F940-DF45A0CA83BE}"/>
                      </a:ext>
                    </a:extLst>
                  </p14:cNvPr>
                  <p14:cNvContentPartPr/>
                  <p14:nvPr/>
                </p14:nvContentPartPr>
                <p14:xfrm>
                  <a:off x="2977539" y="4522616"/>
                  <a:ext cx="231480" cy="132480"/>
                </p14:xfrm>
              </p:contentPart>
            </mc:Choice>
            <mc:Fallback>
              <p:pic>
                <p:nvPicPr>
                  <p:cNvPr id="1915" name="Pennanteckning 1914">
                    <a:extLst>
                      <a:ext uri="{FF2B5EF4-FFF2-40B4-BE49-F238E27FC236}">
                        <a16:creationId xmlns:a16="http://schemas.microsoft.com/office/drawing/2014/main" id="{16768639-8ECF-06CB-F940-DF45A0CA83BE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962059" y="4507496"/>
                    <a:ext cx="26172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38" name="Grupp 1937">
              <a:extLst>
                <a:ext uri="{FF2B5EF4-FFF2-40B4-BE49-F238E27FC236}">
                  <a16:creationId xmlns:a16="http://schemas.microsoft.com/office/drawing/2014/main" id="{55B23EE3-2E4E-5398-45D8-F3815CD736F8}"/>
                </a:ext>
              </a:extLst>
            </p:cNvPr>
            <p:cNvGrpSpPr/>
            <p:nvPr/>
          </p:nvGrpSpPr>
          <p:grpSpPr>
            <a:xfrm>
              <a:off x="833739" y="4921856"/>
              <a:ext cx="1312200" cy="330120"/>
              <a:chOff x="833739" y="4921856"/>
              <a:chExt cx="1312200" cy="330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917" name="Pennanteckning 1916">
                    <a:extLst>
                      <a:ext uri="{FF2B5EF4-FFF2-40B4-BE49-F238E27FC236}">
                        <a16:creationId xmlns:a16="http://schemas.microsoft.com/office/drawing/2014/main" id="{03CE87A3-4394-C6C3-CB82-3A0D7B1D0E6E}"/>
                      </a:ext>
                    </a:extLst>
                  </p14:cNvPr>
                  <p14:cNvContentPartPr/>
                  <p14:nvPr/>
                </p14:nvContentPartPr>
                <p14:xfrm>
                  <a:off x="833739" y="4991336"/>
                  <a:ext cx="85680" cy="100080"/>
                </p14:xfrm>
              </p:contentPart>
            </mc:Choice>
            <mc:Fallback>
              <p:pic>
                <p:nvPicPr>
                  <p:cNvPr id="1917" name="Pennanteckning 1916">
                    <a:extLst>
                      <a:ext uri="{FF2B5EF4-FFF2-40B4-BE49-F238E27FC236}">
                        <a16:creationId xmlns:a16="http://schemas.microsoft.com/office/drawing/2014/main" id="{03CE87A3-4394-C6C3-CB82-3A0D7B1D0E6E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818619" y="4975856"/>
                    <a:ext cx="11628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918" name="Pennanteckning 1917">
                    <a:extLst>
                      <a:ext uri="{FF2B5EF4-FFF2-40B4-BE49-F238E27FC236}">
                        <a16:creationId xmlns:a16="http://schemas.microsoft.com/office/drawing/2014/main" id="{7CA360C1-9620-B3F9-6B1A-950840538FD8}"/>
                      </a:ext>
                    </a:extLst>
                  </p14:cNvPr>
                  <p14:cNvContentPartPr/>
                  <p14:nvPr/>
                </p14:nvContentPartPr>
                <p14:xfrm>
                  <a:off x="1010139" y="5034896"/>
                  <a:ext cx="9720" cy="217080"/>
                </p14:xfrm>
              </p:contentPart>
            </mc:Choice>
            <mc:Fallback>
              <p:pic>
                <p:nvPicPr>
                  <p:cNvPr id="1918" name="Pennanteckning 1917">
                    <a:extLst>
                      <a:ext uri="{FF2B5EF4-FFF2-40B4-BE49-F238E27FC236}">
                        <a16:creationId xmlns:a16="http://schemas.microsoft.com/office/drawing/2014/main" id="{7CA360C1-9620-B3F9-6B1A-950840538FD8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995019" y="5019416"/>
                    <a:ext cx="3996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919" name="Pennanteckning 1918">
                    <a:extLst>
                      <a:ext uri="{FF2B5EF4-FFF2-40B4-BE49-F238E27FC236}">
                        <a16:creationId xmlns:a16="http://schemas.microsoft.com/office/drawing/2014/main" id="{4478F7AF-032D-1D77-1749-CCA62C1A3789}"/>
                      </a:ext>
                    </a:extLst>
                  </p14:cNvPr>
                  <p14:cNvContentPartPr/>
                  <p14:nvPr/>
                </p14:nvContentPartPr>
                <p14:xfrm>
                  <a:off x="1005459" y="4999616"/>
                  <a:ext cx="101160" cy="63000"/>
                </p14:xfrm>
              </p:contentPart>
            </mc:Choice>
            <mc:Fallback>
              <p:pic>
                <p:nvPicPr>
                  <p:cNvPr id="1919" name="Pennanteckning 1918">
                    <a:extLst>
                      <a:ext uri="{FF2B5EF4-FFF2-40B4-BE49-F238E27FC236}">
                        <a16:creationId xmlns:a16="http://schemas.microsoft.com/office/drawing/2014/main" id="{4478F7AF-032D-1D77-1749-CCA62C1A3789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989979" y="4984496"/>
                    <a:ext cx="1317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920" name="Pennanteckning 1919">
                    <a:extLst>
                      <a:ext uri="{FF2B5EF4-FFF2-40B4-BE49-F238E27FC236}">
                        <a16:creationId xmlns:a16="http://schemas.microsoft.com/office/drawing/2014/main" id="{FE8792AB-CB97-897A-FC61-2588400E0F11}"/>
                      </a:ext>
                    </a:extLst>
                  </p14:cNvPr>
                  <p14:cNvContentPartPr/>
                  <p14:nvPr/>
                </p14:nvContentPartPr>
                <p14:xfrm>
                  <a:off x="1173579" y="4976936"/>
                  <a:ext cx="272160" cy="144720"/>
                </p14:xfrm>
              </p:contentPart>
            </mc:Choice>
            <mc:Fallback>
              <p:pic>
                <p:nvPicPr>
                  <p:cNvPr id="1920" name="Pennanteckning 1919">
                    <a:extLst>
                      <a:ext uri="{FF2B5EF4-FFF2-40B4-BE49-F238E27FC236}">
                        <a16:creationId xmlns:a16="http://schemas.microsoft.com/office/drawing/2014/main" id="{FE8792AB-CB97-897A-FC61-2588400E0F11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158099" y="4961816"/>
                    <a:ext cx="3027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921" name="Pennanteckning 1920">
                    <a:extLst>
                      <a:ext uri="{FF2B5EF4-FFF2-40B4-BE49-F238E27FC236}">
                        <a16:creationId xmlns:a16="http://schemas.microsoft.com/office/drawing/2014/main" id="{22424701-ECF2-C26D-D0AE-49A50ED96C06}"/>
                      </a:ext>
                    </a:extLst>
                  </p14:cNvPr>
                  <p14:cNvContentPartPr/>
                  <p14:nvPr/>
                </p14:nvContentPartPr>
                <p14:xfrm>
                  <a:off x="1477059" y="4993856"/>
                  <a:ext cx="140760" cy="84960"/>
                </p14:xfrm>
              </p:contentPart>
            </mc:Choice>
            <mc:Fallback>
              <p:pic>
                <p:nvPicPr>
                  <p:cNvPr id="1921" name="Pennanteckning 1920">
                    <a:extLst>
                      <a:ext uri="{FF2B5EF4-FFF2-40B4-BE49-F238E27FC236}">
                        <a16:creationId xmlns:a16="http://schemas.microsoft.com/office/drawing/2014/main" id="{22424701-ECF2-C26D-D0AE-49A50ED96C0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461939" y="4978376"/>
                    <a:ext cx="1713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922" name="Pennanteckning 1921">
                    <a:extLst>
                      <a:ext uri="{FF2B5EF4-FFF2-40B4-BE49-F238E27FC236}">
                        <a16:creationId xmlns:a16="http://schemas.microsoft.com/office/drawing/2014/main" id="{C7A1F839-C877-264F-C549-D3DC83F61CFD}"/>
                      </a:ext>
                    </a:extLst>
                  </p14:cNvPr>
                  <p14:cNvContentPartPr/>
                  <p14:nvPr/>
                </p14:nvContentPartPr>
                <p14:xfrm>
                  <a:off x="1658859" y="4921856"/>
                  <a:ext cx="10080" cy="158400"/>
                </p14:xfrm>
              </p:contentPart>
            </mc:Choice>
            <mc:Fallback>
              <p:pic>
                <p:nvPicPr>
                  <p:cNvPr id="1922" name="Pennanteckning 1921">
                    <a:extLst>
                      <a:ext uri="{FF2B5EF4-FFF2-40B4-BE49-F238E27FC236}">
                        <a16:creationId xmlns:a16="http://schemas.microsoft.com/office/drawing/2014/main" id="{C7A1F839-C877-264F-C549-D3DC83F61CF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643379" y="4906376"/>
                    <a:ext cx="406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923" name="Pennanteckning 1922">
                    <a:extLst>
                      <a:ext uri="{FF2B5EF4-FFF2-40B4-BE49-F238E27FC236}">
                        <a16:creationId xmlns:a16="http://schemas.microsoft.com/office/drawing/2014/main" id="{7A626918-03CA-72B3-D9AD-4181A353394E}"/>
                      </a:ext>
                    </a:extLst>
                  </p14:cNvPr>
                  <p14:cNvContentPartPr/>
                  <p14:nvPr/>
                </p14:nvContentPartPr>
                <p14:xfrm>
                  <a:off x="1665339" y="4994576"/>
                  <a:ext cx="107280" cy="102600"/>
                </p14:xfrm>
              </p:contentPart>
            </mc:Choice>
            <mc:Fallback>
              <p:pic>
                <p:nvPicPr>
                  <p:cNvPr id="1923" name="Pennanteckning 1922">
                    <a:extLst>
                      <a:ext uri="{FF2B5EF4-FFF2-40B4-BE49-F238E27FC236}">
                        <a16:creationId xmlns:a16="http://schemas.microsoft.com/office/drawing/2014/main" id="{7A626918-03CA-72B3-D9AD-4181A353394E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650219" y="4979456"/>
                    <a:ext cx="13788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924" name="Pennanteckning 1923">
                    <a:extLst>
                      <a:ext uri="{FF2B5EF4-FFF2-40B4-BE49-F238E27FC236}">
                        <a16:creationId xmlns:a16="http://schemas.microsoft.com/office/drawing/2014/main" id="{060B1788-6954-2F57-AB88-78B4829B35EC}"/>
                      </a:ext>
                    </a:extLst>
                  </p14:cNvPr>
                  <p14:cNvContentPartPr/>
                  <p14:nvPr/>
                </p14:nvContentPartPr>
                <p14:xfrm>
                  <a:off x="1773339" y="4957856"/>
                  <a:ext cx="6120" cy="33120"/>
                </p14:xfrm>
              </p:contentPart>
            </mc:Choice>
            <mc:Fallback>
              <p:pic>
                <p:nvPicPr>
                  <p:cNvPr id="1924" name="Pennanteckning 1923">
                    <a:extLst>
                      <a:ext uri="{FF2B5EF4-FFF2-40B4-BE49-F238E27FC236}">
                        <a16:creationId xmlns:a16="http://schemas.microsoft.com/office/drawing/2014/main" id="{060B1788-6954-2F57-AB88-78B4829B35EC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758219" y="4942376"/>
                    <a:ext cx="3672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925" name="Pennanteckning 1924">
                    <a:extLst>
                      <a:ext uri="{FF2B5EF4-FFF2-40B4-BE49-F238E27FC236}">
                        <a16:creationId xmlns:a16="http://schemas.microsoft.com/office/drawing/2014/main" id="{60161B08-8B76-34D8-1D91-C8BA79988CE6}"/>
                      </a:ext>
                    </a:extLst>
                  </p14:cNvPr>
                  <p14:cNvContentPartPr/>
                  <p14:nvPr/>
                </p14:nvContentPartPr>
                <p14:xfrm>
                  <a:off x="1839579" y="5015456"/>
                  <a:ext cx="48960" cy="80640"/>
                </p14:xfrm>
              </p:contentPart>
            </mc:Choice>
            <mc:Fallback>
              <p:pic>
                <p:nvPicPr>
                  <p:cNvPr id="1925" name="Pennanteckning 1924">
                    <a:extLst>
                      <a:ext uri="{FF2B5EF4-FFF2-40B4-BE49-F238E27FC236}">
                        <a16:creationId xmlns:a16="http://schemas.microsoft.com/office/drawing/2014/main" id="{60161B08-8B76-34D8-1D91-C8BA79988CE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824099" y="5000336"/>
                    <a:ext cx="7956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926" name="Pennanteckning 1925">
                    <a:extLst>
                      <a:ext uri="{FF2B5EF4-FFF2-40B4-BE49-F238E27FC236}">
                        <a16:creationId xmlns:a16="http://schemas.microsoft.com/office/drawing/2014/main" id="{729A6FB7-81CE-237F-8866-E33DC847A5A2}"/>
                      </a:ext>
                    </a:extLst>
                  </p14:cNvPr>
                  <p14:cNvContentPartPr/>
                  <p14:nvPr/>
                </p14:nvContentPartPr>
                <p14:xfrm>
                  <a:off x="1852179" y="5009696"/>
                  <a:ext cx="116640" cy="46080"/>
                </p14:xfrm>
              </p:contentPart>
            </mc:Choice>
            <mc:Fallback>
              <p:pic>
                <p:nvPicPr>
                  <p:cNvPr id="1926" name="Pennanteckning 1925">
                    <a:extLst>
                      <a:ext uri="{FF2B5EF4-FFF2-40B4-BE49-F238E27FC236}">
                        <a16:creationId xmlns:a16="http://schemas.microsoft.com/office/drawing/2014/main" id="{729A6FB7-81CE-237F-8866-E33DC847A5A2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836699" y="4994576"/>
                    <a:ext cx="14724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927" name="Pennanteckning 1926">
                    <a:extLst>
                      <a:ext uri="{FF2B5EF4-FFF2-40B4-BE49-F238E27FC236}">
                        <a16:creationId xmlns:a16="http://schemas.microsoft.com/office/drawing/2014/main" id="{9B98DC06-00AE-8238-8167-E8A938D4C968}"/>
                      </a:ext>
                    </a:extLst>
                  </p14:cNvPr>
                  <p14:cNvContentPartPr/>
                  <p14:nvPr/>
                </p14:nvContentPartPr>
                <p14:xfrm>
                  <a:off x="2004459" y="4981976"/>
                  <a:ext cx="57960" cy="87480"/>
                </p14:xfrm>
              </p:contentPart>
            </mc:Choice>
            <mc:Fallback>
              <p:pic>
                <p:nvPicPr>
                  <p:cNvPr id="1927" name="Pennanteckning 1926">
                    <a:extLst>
                      <a:ext uri="{FF2B5EF4-FFF2-40B4-BE49-F238E27FC236}">
                        <a16:creationId xmlns:a16="http://schemas.microsoft.com/office/drawing/2014/main" id="{9B98DC06-00AE-8238-8167-E8A938D4C96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988979" y="4966856"/>
                    <a:ext cx="885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929" name="Pennanteckning 1928">
                    <a:extLst>
                      <a:ext uri="{FF2B5EF4-FFF2-40B4-BE49-F238E27FC236}">
                        <a16:creationId xmlns:a16="http://schemas.microsoft.com/office/drawing/2014/main" id="{4AF9C6EC-3FDB-40B5-505C-026B21226C1E}"/>
                      </a:ext>
                    </a:extLst>
                  </p14:cNvPr>
                  <p14:cNvContentPartPr/>
                  <p14:nvPr/>
                </p14:nvContentPartPr>
                <p14:xfrm>
                  <a:off x="2009139" y="4993856"/>
                  <a:ext cx="136800" cy="85680"/>
                </p14:xfrm>
              </p:contentPart>
            </mc:Choice>
            <mc:Fallback>
              <p:pic>
                <p:nvPicPr>
                  <p:cNvPr id="1929" name="Pennanteckning 1928">
                    <a:extLst>
                      <a:ext uri="{FF2B5EF4-FFF2-40B4-BE49-F238E27FC236}">
                        <a16:creationId xmlns:a16="http://schemas.microsoft.com/office/drawing/2014/main" id="{4AF9C6EC-3FDB-40B5-505C-026B21226C1E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994019" y="4978376"/>
                    <a:ext cx="167400" cy="11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37" name="Grupp 1936">
              <a:extLst>
                <a:ext uri="{FF2B5EF4-FFF2-40B4-BE49-F238E27FC236}">
                  <a16:creationId xmlns:a16="http://schemas.microsoft.com/office/drawing/2014/main" id="{15BDF173-4D83-26B9-67CC-C3617F3A6F2E}"/>
                </a:ext>
              </a:extLst>
            </p:cNvPr>
            <p:cNvGrpSpPr/>
            <p:nvPr/>
          </p:nvGrpSpPr>
          <p:grpSpPr>
            <a:xfrm>
              <a:off x="2362299" y="4830416"/>
              <a:ext cx="886680" cy="234720"/>
              <a:chOff x="2362299" y="4830416"/>
              <a:chExt cx="886680" cy="234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930" name="Pennanteckning 1929">
                    <a:extLst>
                      <a:ext uri="{FF2B5EF4-FFF2-40B4-BE49-F238E27FC236}">
                        <a16:creationId xmlns:a16="http://schemas.microsoft.com/office/drawing/2014/main" id="{CBA809DA-B894-6842-3177-E4A97ACED74E}"/>
                      </a:ext>
                    </a:extLst>
                  </p14:cNvPr>
                  <p14:cNvContentPartPr/>
                  <p14:nvPr/>
                </p14:nvContentPartPr>
                <p14:xfrm>
                  <a:off x="2362299" y="4966136"/>
                  <a:ext cx="292320" cy="99000"/>
                </p14:xfrm>
              </p:contentPart>
            </mc:Choice>
            <mc:Fallback>
              <p:pic>
                <p:nvPicPr>
                  <p:cNvPr id="1930" name="Pennanteckning 1929">
                    <a:extLst>
                      <a:ext uri="{FF2B5EF4-FFF2-40B4-BE49-F238E27FC236}">
                        <a16:creationId xmlns:a16="http://schemas.microsoft.com/office/drawing/2014/main" id="{CBA809DA-B894-6842-3177-E4A97ACED74E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2347179" y="4951016"/>
                    <a:ext cx="32292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931" name="Pennanteckning 1930">
                    <a:extLst>
                      <a:ext uri="{FF2B5EF4-FFF2-40B4-BE49-F238E27FC236}">
                        <a16:creationId xmlns:a16="http://schemas.microsoft.com/office/drawing/2014/main" id="{A2E00878-992A-F3B4-21EC-B0A5B5F284F3}"/>
                      </a:ext>
                    </a:extLst>
                  </p14:cNvPr>
                  <p14:cNvContentPartPr/>
                  <p14:nvPr/>
                </p14:nvContentPartPr>
                <p14:xfrm>
                  <a:off x="2683779" y="4830416"/>
                  <a:ext cx="565200" cy="158400"/>
                </p14:xfrm>
              </p:contentPart>
            </mc:Choice>
            <mc:Fallback>
              <p:pic>
                <p:nvPicPr>
                  <p:cNvPr id="1931" name="Pennanteckning 1930">
                    <a:extLst>
                      <a:ext uri="{FF2B5EF4-FFF2-40B4-BE49-F238E27FC236}">
                        <a16:creationId xmlns:a16="http://schemas.microsoft.com/office/drawing/2014/main" id="{A2E00878-992A-F3B4-21EC-B0A5B5F284F3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668299" y="4815296"/>
                    <a:ext cx="59580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36" name="Grupp 1935">
              <a:extLst>
                <a:ext uri="{FF2B5EF4-FFF2-40B4-BE49-F238E27FC236}">
                  <a16:creationId xmlns:a16="http://schemas.microsoft.com/office/drawing/2014/main" id="{AB5C3444-EB08-C802-2CCD-5DECE9F1CC1F}"/>
                </a:ext>
              </a:extLst>
            </p:cNvPr>
            <p:cNvGrpSpPr/>
            <p:nvPr/>
          </p:nvGrpSpPr>
          <p:grpSpPr>
            <a:xfrm>
              <a:off x="735099" y="5477336"/>
              <a:ext cx="668880" cy="160560"/>
              <a:chOff x="735099" y="5477336"/>
              <a:chExt cx="668880" cy="160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932" name="Pennanteckning 1931">
                    <a:extLst>
                      <a:ext uri="{FF2B5EF4-FFF2-40B4-BE49-F238E27FC236}">
                        <a16:creationId xmlns:a16="http://schemas.microsoft.com/office/drawing/2014/main" id="{9DE44129-C541-731A-868D-5B589261BC8D}"/>
                      </a:ext>
                    </a:extLst>
                  </p14:cNvPr>
                  <p14:cNvContentPartPr/>
                  <p14:nvPr/>
                </p14:nvContentPartPr>
                <p14:xfrm>
                  <a:off x="735099" y="5492456"/>
                  <a:ext cx="193680" cy="145440"/>
                </p14:xfrm>
              </p:contentPart>
            </mc:Choice>
            <mc:Fallback>
              <p:pic>
                <p:nvPicPr>
                  <p:cNvPr id="1932" name="Pennanteckning 1931">
                    <a:extLst>
                      <a:ext uri="{FF2B5EF4-FFF2-40B4-BE49-F238E27FC236}">
                        <a16:creationId xmlns:a16="http://schemas.microsoft.com/office/drawing/2014/main" id="{9DE44129-C541-731A-868D-5B589261BC8D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719619" y="5476976"/>
                    <a:ext cx="22428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933" name="Pennanteckning 1932">
                    <a:extLst>
                      <a:ext uri="{FF2B5EF4-FFF2-40B4-BE49-F238E27FC236}">
                        <a16:creationId xmlns:a16="http://schemas.microsoft.com/office/drawing/2014/main" id="{232D0025-61C2-9CE8-F467-7A9BF6DCED93}"/>
                      </a:ext>
                    </a:extLst>
                  </p14:cNvPr>
                  <p14:cNvContentPartPr/>
                  <p14:nvPr/>
                </p14:nvContentPartPr>
                <p14:xfrm>
                  <a:off x="942459" y="5521616"/>
                  <a:ext cx="23760" cy="108360"/>
                </p14:xfrm>
              </p:contentPart>
            </mc:Choice>
            <mc:Fallback>
              <p:pic>
                <p:nvPicPr>
                  <p:cNvPr id="1933" name="Pennanteckning 1932">
                    <a:extLst>
                      <a:ext uri="{FF2B5EF4-FFF2-40B4-BE49-F238E27FC236}">
                        <a16:creationId xmlns:a16="http://schemas.microsoft.com/office/drawing/2014/main" id="{232D0025-61C2-9CE8-F467-7A9BF6DCED93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927339" y="5506496"/>
                    <a:ext cx="5436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934" name="Pennanteckning 1933">
                    <a:extLst>
                      <a:ext uri="{FF2B5EF4-FFF2-40B4-BE49-F238E27FC236}">
                        <a16:creationId xmlns:a16="http://schemas.microsoft.com/office/drawing/2014/main" id="{EF81DA26-4FB2-9084-46A4-4745218D2DE6}"/>
                      </a:ext>
                    </a:extLst>
                  </p14:cNvPr>
                  <p14:cNvContentPartPr/>
                  <p14:nvPr/>
                </p14:nvContentPartPr>
                <p14:xfrm>
                  <a:off x="965859" y="5521616"/>
                  <a:ext cx="145080" cy="85320"/>
                </p14:xfrm>
              </p:contentPart>
            </mc:Choice>
            <mc:Fallback>
              <p:pic>
                <p:nvPicPr>
                  <p:cNvPr id="1934" name="Pennanteckning 1933">
                    <a:extLst>
                      <a:ext uri="{FF2B5EF4-FFF2-40B4-BE49-F238E27FC236}">
                        <a16:creationId xmlns:a16="http://schemas.microsoft.com/office/drawing/2014/main" id="{EF81DA26-4FB2-9084-46A4-4745218D2DE6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950739" y="5506496"/>
                    <a:ext cx="17568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935" name="Pennanteckning 1934">
                    <a:extLst>
                      <a:ext uri="{FF2B5EF4-FFF2-40B4-BE49-F238E27FC236}">
                        <a16:creationId xmlns:a16="http://schemas.microsoft.com/office/drawing/2014/main" id="{520EBFE3-0D6D-6E66-D278-9706DF4F2652}"/>
                      </a:ext>
                    </a:extLst>
                  </p14:cNvPr>
                  <p14:cNvContentPartPr/>
                  <p14:nvPr/>
                </p14:nvContentPartPr>
                <p14:xfrm>
                  <a:off x="1234059" y="5477336"/>
                  <a:ext cx="169920" cy="120600"/>
                </p14:xfrm>
              </p:contentPart>
            </mc:Choice>
            <mc:Fallback>
              <p:pic>
                <p:nvPicPr>
                  <p:cNvPr id="1935" name="Pennanteckning 1934">
                    <a:extLst>
                      <a:ext uri="{FF2B5EF4-FFF2-40B4-BE49-F238E27FC236}">
                        <a16:creationId xmlns:a16="http://schemas.microsoft.com/office/drawing/2014/main" id="{520EBFE3-0D6D-6E66-D278-9706DF4F2652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218939" y="5462216"/>
                    <a:ext cx="200160" cy="15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51" name="Grupp 1950">
              <a:extLst>
                <a:ext uri="{FF2B5EF4-FFF2-40B4-BE49-F238E27FC236}">
                  <a16:creationId xmlns:a16="http://schemas.microsoft.com/office/drawing/2014/main" id="{0FF84983-B1A1-A5A2-7EC3-F45090D0FEC7}"/>
                </a:ext>
              </a:extLst>
            </p:cNvPr>
            <p:cNvGrpSpPr/>
            <p:nvPr/>
          </p:nvGrpSpPr>
          <p:grpSpPr>
            <a:xfrm>
              <a:off x="1717179" y="5412896"/>
              <a:ext cx="1401120" cy="264960"/>
              <a:chOff x="1717179" y="5412896"/>
              <a:chExt cx="1401120" cy="264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939" name="Pennanteckning 1938">
                    <a:extLst>
                      <a:ext uri="{FF2B5EF4-FFF2-40B4-BE49-F238E27FC236}">
                        <a16:creationId xmlns:a16="http://schemas.microsoft.com/office/drawing/2014/main" id="{59E70808-9EBD-F4CA-CD3F-4C854D4B4C89}"/>
                      </a:ext>
                    </a:extLst>
                  </p14:cNvPr>
                  <p14:cNvContentPartPr/>
                  <p14:nvPr/>
                </p14:nvContentPartPr>
                <p14:xfrm>
                  <a:off x="1721499" y="5477336"/>
                  <a:ext cx="32040" cy="200520"/>
                </p14:xfrm>
              </p:contentPart>
            </mc:Choice>
            <mc:Fallback>
              <p:pic>
                <p:nvPicPr>
                  <p:cNvPr id="1939" name="Pennanteckning 1938">
                    <a:extLst>
                      <a:ext uri="{FF2B5EF4-FFF2-40B4-BE49-F238E27FC236}">
                        <a16:creationId xmlns:a16="http://schemas.microsoft.com/office/drawing/2014/main" id="{59E70808-9EBD-F4CA-CD3F-4C854D4B4C89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706379" y="5461856"/>
                    <a:ext cx="6264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940" name="Pennanteckning 1939">
                    <a:extLst>
                      <a:ext uri="{FF2B5EF4-FFF2-40B4-BE49-F238E27FC236}">
                        <a16:creationId xmlns:a16="http://schemas.microsoft.com/office/drawing/2014/main" id="{37D2985B-8333-EB93-2E0A-82F3ABC7B932}"/>
                      </a:ext>
                    </a:extLst>
                  </p14:cNvPr>
                  <p14:cNvContentPartPr/>
                  <p14:nvPr/>
                </p14:nvContentPartPr>
                <p14:xfrm>
                  <a:off x="1717179" y="5527736"/>
                  <a:ext cx="292320" cy="93240"/>
                </p14:xfrm>
              </p:contentPart>
            </mc:Choice>
            <mc:Fallback>
              <p:pic>
                <p:nvPicPr>
                  <p:cNvPr id="1940" name="Pennanteckning 1939">
                    <a:extLst>
                      <a:ext uri="{FF2B5EF4-FFF2-40B4-BE49-F238E27FC236}">
                        <a16:creationId xmlns:a16="http://schemas.microsoft.com/office/drawing/2014/main" id="{37D2985B-8333-EB93-2E0A-82F3ABC7B932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1702059" y="5512256"/>
                    <a:ext cx="32292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941" name="Pennanteckning 1940">
                    <a:extLst>
                      <a:ext uri="{FF2B5EF4-FFF2-40B4-BE49-F238E27FC236}">
                        <a16:creationId xmlns:a16="http://schemas.microsoft.com/office/drawing/2014/main" id="{B840B482-C20C-7754-5C2F-7F6A3B578FFB}"/>
                      </a:ext>
                    </a:extLst>
                  </p14:cNvPr>
                  <p14:cNvContentPartPr/>
                  <p14:nvPr/>
                </p14:nvContentPartPr>
                <p14:xfrm>
                  <a:off x="2057019" y="5544296"/>
                  <a:ext cx="118440" cy="82440"/>
                </p14:xfrm>
              </p:contentPart>
            </mc:Choice>
            <mc:Fallback>
              <p:pic>
                <p:nvPicPr>
                  <p:cNvPr id="1941" name="Pennanteckning 1940">
                    <a:extLst>
                      <a:ext uri="{FF2B5EF4-FFF2-40B4-BE49-F238E27FC236}">
                        <a16:creationId xmlns:a16="http://schemas.microsoft.com/office/drawing/2014/main" id="{B840B482-C20C-7754-5C2F-7F6A3B578FFB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041899" y="5529176"/>
                    <a:ext cx="14868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942" name="Pennanteckning 1941">
                    <a:extLst>
                      <a:ext uri="{FF2B5EF4-FFF2-40B4-BE49-F238E27FC236}">
                        <a16:creationId xmlns:a16="http://schemas.microsoft.com/office/drawing/2014/main" id="{A13E895A-45F7-D2F6-B8D5-E4C452E64A36}"/>
                      </a:ext>
                    </a:extLst>
                  </p14:cNvPr>
                  <p14:cNvContentPartPr/>
                  <p14:nvPr/>
                </p14:nvContentPartPr>
                <p14:xfrm>
                  <a:off x="2199219" y="5557616"/>
                  <a:ext cx="122400" cy="51840"/>
                </p14:xfrm>
              </p:contentPart>
            </mc:Choice>
            <mc:Fallback>
              <p:pic>
                <p:nvPicPr>
                  <p:cNvPr id="1942" name="Pennanteckning 1941">
                    <a:extLst>
                      <a:ext uri="{FF2B5EF4-FFF2-40B4-BE49-F238E27FC236}">
                        <a16:creationId xmlns:a16="http://schemas.microsoft.com/office/drawing/2014/main" id="{A13E895A-45F7-D2F6-B8D5-E4C452E64A36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184099" y="5542496"/>
                    <a:ext cx="1530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943" name="Pennanteckning 1942">
                    <a:extLst>
                      <a:ext uri="{FF2B5EF4-FFF2-40B4-BE49-F238E27FC236}">
                        <a16:creationId xmlns:a16="http://schemas.microsoft.com/office/drawing/2014/main" id="{06DE9FFE-F2DA-0EE7-8501-6712D78BA365}"/>
                      </a:ext>
                    </a:extLst>
                  </p14:cNvPr>
                  <p14:cNvContentPartPr/>
                  <p14:nvPr/>
                </p14:nvContentPartPr>
                <p14:xfrm>
                  <a:off x="2332419" y="5543576"/>
                  <a:ext cx="57240" cy="88920"/>
                </p14:xfrm>
              </p:contentPart>
            </mc:Choice>
            <mc:Fallback>
              <p:pic>
                <p:nvPicPr>
                  <p:cNvPr id="1943" name="Pennanteckning 1942">
                    <a:extLst>
                      <a:ext uri="{FF2B5EF4-FFF2-40B4-BE49-F238E27FC236}">
                        <a16:creationId xmlns:a16="http://schemas.microsoft.com/office/drawing/2014/main" id="{06DE9FFE-F2DA-0EE7-8501-6712D78BA365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2316939" y="5528096"/>
                    <a:ext cx="878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944" name="Pennanteckning 1943">
                    <a:extLst>
                      <a:ext uri="{FF2B5EF4-FFF2-40B4-BE49-F238E27FC236}">
                        <a16:creationId xmlns:a16="http://schemas.microsoft.com/office/drawing/2014/main" id="{B81090F1-CA83-84D8-A3C2-3800D00EA273}"/>
                      </a:ext>
                    </a:extLst>
                  </p14:cNvPr>
                  <p14:cNvContentPartPr/>
                  <p14:nvPr/>
                </p14:nvContentPartPr>
                <p14:xfrm>
                  <a:off x="2451219" y="5412896"/>
                  <a:ext cx="23760" cy="214560"/>
                </p14:xfrm>
              </p:contentPart>
            </mc:Choice>
            <mc:Fallback>
              <p:pic>
                <p:nvPicPr>
                  <p:cNvPr id="1944" name="Pennanteckning 1943">
                    <a:extLst>
                      <a:ext uri="{FF2B5EF4-FFF2-40B4-BE49-F238E27FC236}">
                        <a16:creationId xmlns:a16="http://schemas.microsoft.com/office/drawing/2014/main" id="{B81090F1-CA83-84D8-A3C2-3800D00EA27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435739" y="5397776"/>
                    <a:ext cx="5436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945" name="Pennanteckning 1944">
                    <a:extLst>
                      <a:ext uri="{FF2B5EF4-FFF2-40B4-BE49-F238E27FC236}">
                        <a16:creationId xmlns:a16="http://schemas.microsoft.com/office/drawing/2014/main" id="{7480F4A3-4914-7FDA-9EA0-B45C89F20BC4}"/>
                      </a:ext>
                    </a:extLst>
                  </p14:cNvPr>
                  <p14:cNvContentPartPr/>
                  <p14:nvPr/>
                </p14:nvContentPartPr>
                <p14:xfrm>
                  <a:off x="2549139" y="5495696"/>
                  <a:ext cx="149400" cy="95760"/>
                </p14:xfrm>
              </p:contentPart>
            </mc:Choice>
            <mc:Fallback>
              <p:pic>
                <p:nvPicPr>
                  <p:cNvPr id="1945" name="Pennanteckning 1944">
                    <a:extLst>
                      <a:ext uri="{FF2B5EF4-FFF2-40B4-BE49-F238E27FC236}">
                        <a16:creationId xmlns:a16="http://schemas.microsoft.com/office/drawing/2014/main" id="{7480F4A3-4914-7FDA-9EA0-B45C89F20BC4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533659" y="5480576"/>
                    <a:ext cx="1796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946" name="Pennanteckning 1945">
                    <a:extLst>
                      <a:ext uri="{FF2B5EF4-FFF2-40B4-BE49-F238E27FC236}">
                        <a16:creationId xmlns:a16="http://schemas.microsoft.com/office/drawing/2014/main" id="{3E3142DA-B1F8-6C31-7B67-CFB67666AA09}"/>
                      </a:ext>
                    </a:extLst>
                  </p14:cNvPr>
                  <p14:cNvContentPartPr/>
                  <p14:nvPr/>
                </p14:nvContentPartPr>
                <p14:xfrm>
                  <a:off x="2723019" y="5428736"/>
                  <a:ext cx="10440" cy="199080"/>
                </p14:xfrm>
              </p:contentPart>
            </mc:Choice>
            <mc:Fallback>
              <p:pic>
                <p:nvPicPr>
                  <p:cNvPr id="1946" name="Pennanteckning 1945">
                    <a:extLst>
                      <a:ext uri="{FF2B5EF4-FFF2-40B4-BE49-F238E27FC236}">
                        <a16:creationId xmlns:a16="http://schemas.microsoft.com/office/drawing/2014/main" id="{3E3142DA-B1F8-6C31-7B67-CFB67666AA09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707899" y="5413616"/>
                    <a:ext cx="4104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947" name="Pennanteckning 1946">
                    <a:extLst>
                      <a:ext uri="{FF2B5EF4-FFF2-40B4-BE49-F238E27FC236}">
                        <a16:creationId xmlns:a16="http://schemas.microsoft.com/office/drawing/2014/main" id="{0E0827BC-A08D-1451-F536-37E727B75D62}"/>
                      </a:ext>
                    </a:extLst>
                  </p14:cNvPr>
                  <p14:cNvContentPartPr/>
                  <p14:nvPr/>
                </p14:nvContentPartPr>
                <p14:xfrm>
                  <a:off x="2722299" y="5479136"/>
                  <a:ext cx="85680" cy="74160"/>
                </p14:xfrm>
              </p:contentPart>
            </mc:Choice>
            <mc:Fallback>
              <p:pic>
                <p:nvPicPr>
                  <p:cNvPr id="1947" name="Pennanteckning 1946">
                    <a:extLst>
                      <a:ext uri="{FF2B5EF4-FFF2-40B4-BE49-F238E27FC236}">
                        <a16:creationId xmlns:a16="http://schemas.microsoft.com/office/drawing/2014/main" id="{0E0827BC-A08D-1451-F536-37E727B75D62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706819" y="5463656"/>
                    <a:ext cx="11628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948" name="Pennanteckning 1947">
                    <a:extLst>
                      <a:ext uri="{FF2B5EF4-FFF2-40B4-BE49-F238E27FC236}">
                        <a16:creationId xmlns:a16="http://schemas.microsoft.com/office/drawing/2014/main" id="{235B7CF5-D1FA-F0A7-8A18-118D5FCD7DC4}"/>
                      </a:ext>
                    </a:extLst>
                  </p14:cNvPr>
                  <p14:cNvContentPartPr/>
                  <p14:nvPr/>
                </p14:nvContentPartPr>
                <p14:xfrm>
                  <a:off x="2829219" y="5412896"/>
                  <a:ext cx="1080" cy="33120"/>
                </p14:xfrm>
              </p:contentPart>
            </mc:Choice>
            <mc:Fallback>
              <p:pic>
                <p:nvPicPr>
                  <p:cNvPr id="1948" name="Pennanteckning 1947">
                    <a:extLst>
                      <a:ext uri="{FF2B5EF4-FFF2-40B4-BE49-F238E27FC236}">
                        <a16:creationId xmlns:a16="http://schemas.microsoft.com/office/drawing/2014/main" id="{235B7CF5-D1FA-F0A7-8A18-118D5FCD7DC4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814099" y="5397776"/>
                    <a:ext cx="3168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1949" name="Pennanteckning 1948">
                    <a:extLst>
                      <a:ext uri="{FF2B5EF4-FFF2-40B4-BE49-F238E27FC236}">
                        <a16:creationId xmlns:a16="http://schemas.microsoft.com/office/drawing/2014/main" id="{1B7507E4-3D22-F560-781F-F0B8425CFB30}"/>
                      </a:ext>
                    </a:extLst>
                  </p14:cNvPr>
                  <p14:cNvContentPartPr/>
                  <p14:nvPr/>
                </p14:nvContentPartPr>
                <p14:xfrm>
                  <a:off x="2910579" y="5486696"/>
                  <a:ext cx="38520" cy="123840"/>
                </p14:xfrm>
              </p:contentPart>
            </mc:Choice>
            <mc:Fallback>
              <p:pic>
                <p:nvPicPr>
                  <p:cNvPr id="1949" name="Pennanteckning 1948">
                    <a:extLst>
                      <a:ext uri="{FF2B5EF4-FFF2-40B4-BE49-F238E27FC236}">
                        <a16:creationId xmlns:a16="http://schemas.microsoft.com/office/drawing/2014/main" id="{1B7507E4-3D22-F560-781F-F0B8425CFB30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895459" y="5471216"/>
                    <a:ext cx="691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1950" name="Pennanteckning 1949">
                    <a:extLst>
                      <a:ext uri="{FF2B5EF4-FFF2-40B4-BE49-F238E27FC236}">
                        <a16:creationId xmlns:a16="http://schemas.microsoft.com/office/drawing/2014/main" id="{417946A0-B0BE-8615-340F-14E4CA3208B7}"/>
                      </a:ext>
                    </a:extLst>
                  </p14:cNvPr>
                  <p14:cNvContentPartPr/>
                  <p14:nvPr/>
                </p14:nvContentPartPr>
                <p14:xfrm>
                  <a:off x="3014979" y="5511536"/>
                  <a:ext cx="103320" cy="81720"/>
                </p14:xfrm>
              </p:contentPart>
            </mc:Choice>
            <mc:Fallback>
              <p:pic>
                <p:nvPicPr>
                  <p:cNvPr id="1950" name="Pennanteckning 1949">
                    <a:extLst>
                      <a:ext uri="{FF2B5EF4-FFF2-40B4-BE49-F238E27FC236}">
                        <a16:creationId xmlns:a16="http://schemas.microsoft.com/office/drawing/2014/main" id="{417946A0-B0BE-8615-340F-14E4CA3208B7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2999859" y="5496416"/>
                    <a:ext cx="133920" cy="111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58" name="Grupp 1957">
              <a:extLst>
                <a:ext uri="{FF2B5EF4-FFF2-40B4-BE49-F238E27FC236}">
                  <a16:creationId xmlns:a16="http://schemas.microsoft.com/office/drawing/2014/main" id="{F5A107F3-C8B2-CA99-E361-0A67C978193C}"/>
                </a:ext>
              </a:extLst>
            </p:cNvPr>
            <p:cNvGrpSpPr/>
            <p:nvPr/>
          </p:nvGrpSpPr>
          <p:grpSpPr>
            <a:xfrm>
              <a:off x="867939" y="5916536"/>
              <a:ext cx="1396080" cy="239040"/>
              <a:chOff x="867939" y="5916536"/>
              <a:chExt cx="1396080" cy="239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1952" name="Pennanteckning 1951">
                    <a:extLst>
                      <a:ext uri="{FF2B5EF4-FFF2-40B4-BE49-F238E27FC236}">
                        <a16:creationId xmlns:a16="http://schemas.microsoft.com/office/drawing/2014/main" id="{B6AFCB05-2F28-45DA-80CD-DBF16AEA8AE2}"/>
                      </a:ext>
                    </a:extLst>
                  </p14:cNvPr>
                  <p14:cNvContentPartPr/>
                  <p14:nvPr/>
                </p14:nvContentPartPr>
                <p14:xfrm>
                  <a:off x="867939" y="6038936"/>
                  <a:ext cx="21960" cy="116640"/>
                </p14:xfrm>
              </p:contentPart>
            </mc:Choice>
            <mc:Fallback>
              <p:pic>
                <p:nvPicPr>
                  <p:cNvPr id="1952" name="Pennanteckning 1951">
                    <a:extLst>
                      <a:ext uri="{FF2B5EF4-FFF2-40B4-BE49-F238E27FC236}">
                        <a16:creationId xmlns:a16="http://schemas.microsoft.com/office/drawing/2014/main" id="{B6AFCB05-2F28-45DA-80CD-DBF16AEA8AE2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52819" y="6023456"/>
                    <a:ext cx="525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1953" name="Pennanteckning 1952">
                    <a:extLst>
                      <a:ext uri="{FF2B5EF4-FFF2-40B4-BE49-F238E27FC236}">
                        <a16:creationId xmlns:a16="http://schemas.microsoft.com/office/drawing/2014/main" id="{CB41D0CE-F3A0-F9CB-4261-8BD85A143547}"/>
                      </a:ext>
                    </a:extLst>
                  </p14:cNvPr>
                  <p14:cNvContentPartPr/>
                  <p14:nvPr/>
                </p14:nvContentPartPr>
                <p14:xfrm>
                  <a:off x="903939" y="5923376"/>
                  <a:ext cx="421200" cy="217800"/>
                </p14:xfrm>
              </p:contentPart>
            </mc:Choice>
            <mc:Fallback>
              <p:pic>
                <p:nvPicPr>
                  <p:cNvPr id="1953" name="Pennanteckning 1952">
                    <a:extLst>
                      <a:ext uri="{FF2B5EF4-FFF2-40B4-BE49-F238E27FC236}">
                        <a16:creationId xmlns:a16="http://schemas.microsoft.com/office/drawing/2014/main" id="{CB41D0CE-F3A0-F9CB-4261-8BD85A143547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888819" y="5908256"/>
                    <a:ext cx="45180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1954" name="Pennanteckning 1953">
                    <a:extLst>
                      <a:ext uri="{FF2B5EF4-FFF2-40B4-BE49-F238E27FC236}">
                        <a16:creationId xmlns:a16="http://schemas.microsoft.com/office/drawing/2014/main" id="{212C1F6E-CE9A-B86B-CF4F-813D3C85F7AB}"/>
                      </a:ext>
                    </a:extLst>
                  </p14:cNvPr>
                  <p14:cNvContentPartPr/>
                  <p14:nvPr/>
                </p14:nvContentPartPr>
                <p14:xfrm>
                  <a:off x="1355739" y="6028856"/>
                  <a:ext cx="290520" cy="119160"/>
                </p14:xfrm>
              </p:contentPart>
            </mc:Choice>
            <mc:Fallback>
              <p:pic>
                <p:nvPicPr>
                  <p:cNvPr id="1954" name="Pennanteckning 1953">
                    <a:extLst>
                      <a:ext uri="{FF2B5EF4-FFF2-40B4-BE49-F238E27FC236}">
                        <a16:creationId xmlns:a16="http://schemas.microsoft.com/office/drawing/2014/main" id="{212C1F6E-CE9A-B86B-CF4F-813D3C85F7AB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340619" y="6013376"/>
                    <a:ext cx="3211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1955" name="Pennanteckning 1954">
                    <a:extLst>
                      <a:ext uri="{FF2B5EF4-FFF2-40B4-BE49-F238E27FC236}">
                        <a16:creationId xmlns:a16="http://schemas.microsoft.com/office/drawing/2014/main" id="{728752EB-FD32-958E-5290-B955DD86665C}"/>
                      </a:ext>
                    </a:extLst>
                  </p14:cNvPr>
                  <p14:cNvContentPartPr/>
                  <p14:nvPr/>
                </p14:nvContentPartPr>
                <p14:xfrm>
                  <a:off x="1648779" y="5920136"/>
                  <a:ext cx="34560" cy="69120"/>
                </p14:xfrm>
              </p:contentPart>
            </mc:Choice>
            <mc:Fallback>
              <p:pic>
                <p:nvPicPr>
                  <p:cNvPr id="1955" name="Pennanteckning 1954">
                    <a:extLst>
                      <a:ext uri="{FF2B5EF4-FFF2-40B4-BE49-F238E27FC236}">
                        <a16:creationId xmlns:a16="http://schemas.microsoft.com/office/drawing/2014/main" id="{728752EB-FD32-958E-5290-B955DD86665C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1633299" y="5904656"/>
                    <a:ext cx="6516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1956" name="Pennanteckning 1955">
                    <a:extLst>
                      <a:ext uri="{FF2B5EF4-FFF2-40B4-BE49-F238E27FC236}">
                        <a16:creationId xmlns:a16="http://schemas.microsoft.com/office/drawing/2014/main" id="{1A29E429-37C6-F423-03D3-94FDB5D0ECD7}"/>
                      </a:ext>
                    </a:extLst>
                  </p14:cNvPr>
                  <p14:cNvContentPartPr/>
                  <p14:nvPr/>
                </p14:nvContentPartPr>
                <p14:xfrm>
                  <a:off x="1736979" y="5916536"/>
                  <a:ext cx="436680" cy="230400"/>
                </p14:xfrm>
              </p:contentPart>
            </mc:Choice>
            <mc:Fallback>
              <p:pic>
                <p:nvPicPr>
                  <p:cNvPr id="1956" name="Pennanteckning 1955">
                    <a:extLst>
                      <a:ext uri="{FF2B5EF4-FFF2-40B4-BE49-F238E27FC236}">
                        <a16:creationId xmlns:a16="http://schemas.microsoft.com/office/drawing/2014/main" id="{1A29E429-37C6-F423-03D3-94FDB5D0ECD7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1721859" y="5901416"/>
                    <a:ext cx="46692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1957" name="Pennanteckning 1956">
                    <a:extLst>
                      <a:ext uri="{FF2B5EF4-FFF2-40B4-BE49-F238E27FC236}">
                        <a16:creationId xmlns:a16="http://schemas.microsoft.com/office/drawing/2014/main" id="{EE7EE5A3-18ED-BF54-2AA4-76ED246CF4B3}"/>
                      </a:ext>
                    </a:extLst>
                  </p14:cNvPr>
                  <p14:cNvContentPartPr/>
                  <p14:nvPr/>
                </p14:nvContentPartPr>
                <p14:xfrm>
                  <a:off x="2127219" y="5983496"/>
                  <a:ext cx="136800" cy="51480"/>
                </p14:xfrm>
              </p:contentPart>
            </mc:Choice>
            <mc:Fallback>
              <p:pic>
                <p:nvPicPr>
                  <p:cNvPr id="1957" name="Pennanteckning 1956">
                    <a:extLst>
                      <a:ext uri="{FF2B5EF4-FFF2-40B4-BE49-F238E27FC236}">
                        <a16:creationId xmlns:a16="http://schemas.microsoft.com/office/drawing/2014/main" id="{EE7EE5A3-18ED-BF54-2AA4-76ED246CF4B3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112099" y="5968376"/>
                    <a:ext cx="167040" cy="8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62" name="Grupp 1261">
            <a:extLst>
              <a:ext uri="{FF2B5EF4-FFF2-40B4-BE49-F238E27FC236}">
                <a16:creationId xmlns:a16="http://schemas.microsoft.com/office/drawing/2014/main" id="{70E45CE6-5400-685B-75DF-7DE257226DDB}"/>
              </a:ext>
            </a:extLst>
          </p:cNvPr>
          <p:cNvGrpSpPr/>
          <p:nvPr/>
        </p:nvGrpSpPr>
        <p:grpSpPr>
          <a:xfrm>
            <a:off x="4087059" y="1636136"/>
            <a:ext cx="844200" cy="1237680"/>
            <a:chOff x="4087059" y="1636136"/>
            <a:chExt cx="844200" cy="1237680"/>
          </a:xfrm>
        </p:grpSpPr>
        <p:grpSp>
          <p:nvGrpSpPr>
            <p:cNvPr id="1978" name="Grupp 1977">
              <a:extLst>
                <a:ext uri="{FF2B5EF4-FFF2-40B4-BE49-F238E27FC236}">
                  <a16:creationId xmlns:a16="http://schemas.microsoft.com/office/drawing/2014/main" id="{9D1A10F2-D72B-EF63-6139-9AF664F248A1}"/>
                </a:ext>
              </a:extLst>
            </p:cNvPr>
            <p:cNvGrpSpPr/>
            <p:nvPr/>
          </p:nvGrpSpPr>
          <p:grpSpPr>
            <a:xfrm>
              <a:off x="4343739" y="1636136"/>
              <a:ext cx="457920" cy="602640"/>
              <a:chOff x="4343739" y="1636136"/>
              <a:chExt cx="457920" cy="602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1959" name="Pennanteckning 1958">
                    <a:extLst>
                      <a:ext uri="{FF2B5EF4-FFF2-40B4-BE49-F238E27FC236}">
                        <a16:creationId xmlns:a16="http://schemas.microsoft.com/office/drawing/2014/main" id="{1A5A8BE4-9850-8250-F4FB-101551319F26}"/>
                      </a:ext>
                    </a:extLst>
                  </p14:cNvPr>
                  <p14:cNvContentPartPr/>
                  <p14:nvPr/>
                </p14:nvContentPartPr>
                <p14:xfrm>
                  <a:off x="4343739" y="1851776"/>
                  <a:ext cx="457920" cy="387000"/>
                </p14:xfrm>
              </p:contentPart>
            </mc:Choice>
            <mc:Fallback>
              <p:pic>
                <p:nvPicPr>
                  <p:cNvPr id="1959" name="Pennanteckning 1958">
                    <a:extLst>
                      <a:ext uri="{FF2B5EF4-FFF2-40B4-BE49-F238E27FC236}">
                        <a16:creationId xmlns:a16="http://schemas.microsoft.com/office/drawing/2014/main" id="{1A5A8BE4-9850-8250-F4FB-101551319F26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4328619" y="1836656"/>
                    <a:ext cx="488520" cy="41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1960" name="Pennanteckning 1959">
                    <a:extLst>
                      <a:ext uri="{FF2B5EF4-FFF2-40B4-BE49-F238E27FC236}">
                        <a16:creationId xmlns:a16="http://schemas.microsoft.com/office/drawing/2014/main" id="{1FA100FE-B65E-FDFB-8438-3D460DCC12ED}"/>
                      </a:ext>
                    </a:extLst>
                  </p14:cNvPr>
                  <p14:cNvContentPartPr/>
                  <p14:nvPr/>
                </p14:nvContentPartPr>
                <p14:xfrm>
                  <a:off x="4363899" y="1706336"/>
                  <a:ext cx="41400" cy="222840"/>
                </p14:xfrm>
              </p:contentPart>
            </mc:Choice>
            <mc:Fallback>
              <p:pic>
                <p:nvPicPr>
                  <p:cNvPr id="1960" name="Pennanteckning 1959">
                    <a:extLst>
                      <a:ext uri="{FF2B5EF4-FFF2-40B4-BE49-F238E27FC236}">
                        <a16:creationId xmlns:a16="http://schemas.microsoft.com/office/drawing/2014/main" id="{1FA100FE-B65E-FDFB-8438-3D460DCC12ED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4348419" y="1691216"/>
                    <a:ext cx="7200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1962" name="Pennanteckning 1961">
                    <a:extLst>
                      <a:ext uri="{FF2B5EF4-FFF2-40B4-BE49-F238E27FC236}">
                        <a16:creationId xmlns:a16="http://schemas.microsoft.com/office/drawing/2014/main" id="{E4027596-EBAC-5230-5A60-7914799FDABA}"/>
                      </a:ext>
                    </a:extLst>
                  </p14:cNvPr>
                  <p14:cNvContentPartPr/>
                  <p14:nvPr/>
                </p14:nvContentPartPr>
                <p14:xfrm>
                  <a:off x="4372899" y="1701296"/>
                  <a:ext cx="102600" cy="237240"/>
                </p14:xfrm>
              </p:contentPart>
            </mc:Choice>
            <mc:Fallback>
              <p:pic>
                <p:nvPicPr>
                  <p:cNvPr id="1962" name="Pennanteckning 1961">
                    <a:extLst>
                      <a:ext uri="{FF2B5EF4-FFF2-40B4-BE49-F238E27FC236}">
                        <a16:creationId xmlns:a16="http://schemas.microsoft.com/office/drawing/2014/main" id="{E4027596-EBAC-5230-5A60-7914799FDABA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4357779" y="1686176"/>
                    <a:ext cx="13284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1963" name="Pennanteckning 1962">
                    <a:extLst>
                      <a:ext uri="{FF2B5EF4-FFF2-40B4-BE49-F238E27FC236}">
                        <a16:creationId xmlns:a16="http://schemas.microsoft.com/office/drawing/2014/main" id="{2ED8AE9E-6E83-3EB0-C9E7-4DF203592922}"/>
                      </a:ext>
                    </a:extLst>
                  </p14:cNvPr>
                  <p14:cNvContentPartPr/>
                  <p14:nvPr/>
                </p14:nvContentPartPr>
                <p14:xfrm>
                  <a:off x="4458219" y="1684736"/>
                  <a:ext cx="95040" cy="241200"/>
                </p14:xfrm>
              </p:contentPart>
            </mc:Choice>
            <mc:Fallback>
              <p:pic>
                <p:nvPicPr>
                  <p:cNvPr id="1963" name="Pennanteckning 1962">
                    <a:extLst>
                      <a:ext uri="{FF2B5EF4-FFF2-40B4-BE49-F238E27FC236}">
                        <a16:creationId xmlns:a16="http://schemas.microsoft.com/office/drawing/2014/main" id="{2ED8AE9E-6E83-3EB0-C9E7-4DF203592922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4443099" y="1669256"/>
                    <a:ext cx="1252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1965" name="Pennanteckning 1964">
                    <a:extLst>
                      <a:ext uri="{FF2B5EF4-FFF2-40B4-BE49-F238E27FC236}">
                        <a16:creationId xmlns:a16="http://schemas.microsoft.com/office/drawing/2014/main" id="{1C8449DC-FB26-94DF-4A6B-DFA85BA2E963}"/>
                      </a:ext>
                    </a:extLst>
                  </p14:cNvPr>
                  <p14:cNvContentPartPr/>
                  <p14:nvPr/>
                </p14:nvContentPartPr>
                <p14:xfrm>
                  <a:off x="4469379" y="1636136"/>
                  <a:ext cx="87480" cy="248760"/>
                </p14:xfrm>
              </p:contentPart>
            </mc:Choice>
            <mc:Fallback>
              <p:pic>
                <p:nvPicPr>
                  <p:cNvPr id="1965" name="Pennanteckning 1964">
                    <a:extLst>
                      <a:ext uri="{FF2B5EF4-FFF2-40B4-BE49-F238E27FC236}">
                        <a16:creationId xmlns:a16="http://schemas.microsoft.com/office/drawing/2014/main" id="{1C8449DC-FB26-94DF-4A6B-DFA85BA2E96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453899" y="1620656"/>
                    <a:ext cx="11772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1966" name="Pennanteckning 1965">
                    <a:extLst>
                      <a:ext uri="{FF2B5EF4-FFF2-40B4-BE49-F238E27FC236}">
                        <a16:creationId xmlns:a16="http://schemas.microsoft.com/office/drawing/2014/main" id="{CF2025F9-0CFA-88A0-3AF6-D5F1484E328D}"/>
                      </a:ext>
                    </a:extLst>
                  </p14:cNvPr>
                  <p14:cNvContentPartPr/>
                  <p14:nvPr/>
                </p14:nvContentPartPr>
                <p14:xfrm>
                  <a:off x="4477659" y="1876256"/>
                  <a:ext cx="129960" cy="35640"/>
                </p14:xfrm>
              </p:contentPart>
            </mc:Choice>
            <mc:Fallback>
              <p:pic>
                <p:nvPicPr>
                  <p:cNvPr id="1966" name="Pennanteckning 1965">
                    <a:extLst>
                      <a:ext uri="{FF2B5EF4-FFF2-40B4-BE49-F238E27FC236}">
                        <a16:creationId xmlns:a16="http://schemas.microsoft.com/office/drawing/2014/main" id="{CF2025F9-0CFA-88A0-3AF6-D5F1484E328D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462179" y="1860776"/>
                    <a:ext cx="1605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1977" name="Pennanteckning 1976">
                    <a:extLst>
                      <a:ext uri="{FF2B5EF4-FFF2-40B4-BE49-F238E27FC236}">
                        <a16:creationId xmlns:a16="http://schemas.microsoft.com/office/drawing/2014/main" id="{E11F2301-2F05-626E-A504-AF9C85C2E09A}"/>
                      </a:ext>
                    </a:extLst>
                  </p14:cNvPr>
                  <p14:cNvContentPartPr/>
                  <p14:nvPr/>
                </p14:nvContentPartPr>
                <p14:xfrm>
                  <a:off x="4582059" y="1987496"/>
                  <a:ext cx="99000" cy="68040"/>
                </p14:xfrm>
              </p:contentPart>
            </mc:Choice>
            <mc:Fallback>
              <p:pic>
                <p:nvPicPr>
                  <p:cNvPr id="1977" name="Pennanteckning 1976">
                    <a:extLst>
                      <a:ext uri="{FF2B5EF4-FFF2-40B4-BE49-F238E27FC236}">
                        <a16:creationId xmlns:a16="http://schemas.microsoft.com/office/drawing/2014/main" id="{E11F2301-2F05-626E-A504-AF9C85C2E09A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566939" y="1972376"/>
                    <a:ext cx="129600" cy="98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79" name="Pennanteckning 1978">
                  <a:extLst>
                    <a:ext uri="{FF2B5EF4-FFF2-40B4-BE49-F238E27FC236}">
                      <a16:creationId xmlns:a16="http://schemas.microsoft.com/office/drawing/2014/main" id="{45A0C7D3-9877-5D00-A797-8135C97D5392}"/>
                    </a:ext>
                  </a:extLst>
                </p14:cNvPr>
                <p14:cNvContentPartPr/>
                <p14:nvPr/>
              </p14:nvContentPartPr>
              <p14:xfrm>
                <a:off x="4159779" y="2159936"/>
                <a:ext cx="412920" cy="702360"/>
              </p14:xfrm>
            </p:contentPart>
          </mc:Choice>
          <mc:Fallback>
            <p:pic>
              <p:nvPicPr>
                <p:cNvPr id="1979" name="Pennanteckning 1978">
                  <a:extLst>
                    <a:ext uri="{FF2B5EF4-FFF2-40B4-BE49-F238E27FC236}">
                      <a16:creationId xmlns:a16="http://schemas.microsoft.com/office/drawing/2014/main" id="{45A0C7D3-9877-5D00-A797-8135C97D539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44299" y="2144456"/>
                  <a:ext cx="44352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83" name="Pennanteckning 1982">
                  <a:extLst>
                    <a:ext uri="{FF2B5EF4-FFF2-40B4-BE49-F238E27FC236}">
                      <a16:creationId xmlns:a16="http://schemas.microsoft.com/office/drawing/2014/main" id="{533CE331-2686-DA95-6C0C-F6F61C0BAB8A}"/>
                    </a:ext>
                  </a:extLst>
                </p14:cNvPr>
                <p14:cNvContentPartPr/>
                <p14:nvPr/>
              </p14:nvContentPartPr>
              <p14:xfrm>
                <a:off x="4751259" y="2632616"/>
                <a:ext cx="140760" cy="213840"/>
              </p14:xfrm>
            </p:contentPart>
          </mc:Choice>
          <mc:Fallback>
            <p:pic>
              <p:nvPicPr>
                <p:cNvPr id="1983" name="Pennanteckning 1982">
                  <a:extLst>
                    <a:ext uri="{FF2B5EF4-FFF2-40B4-BE49-F238E27FC236}">
                      <a16:creationId xmlns:a16="http://schemas.microsoft.com/office/drawing/2014/main" id="{533CE331-2686-DA95-6C0C-F6F61C0BAB8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736139" y="2617136"/>
                  <a:ext cx="171360" cy="244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86" name="Grupp 1985">
              <a:extLst>
                <a:ext uri="{FF2B5EF4-FFF2-40B4-BE49-F238E27FC236}">
                  <a16:creationId xmlns:a16="http://schemas.microsoft.com/office/drawing/2014/main" id="{405DE4EE-8493-1D61-7775-B29B5C7591DE}"/>
                </a:ext>
              </a:extLst>
            </p:cNvPr>
            <p:cNvGrpSpPr/>
            <p:nvPr/>
          </p:nvGrpSpPr>
          <p:grpSpPr>
            <a:xfrm>
              <a:off x="4494219" y="2238416"/>
              <a:ext cx="367920" cy="635400"/>
              <a:chOff x="4494219" y="2238416"/>
              <a:chExt cx="367920" cy="635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1980" name="Pennanteckning 1979">
                    <a:extLst>
                      <a:ext uri="{FF2B5EF4-FFF2-40B4-BE49-F238E27FC236}">
                        <a16:creationId xmlns:a16="http://schemas.microsoft.com/office/drawing/2014/main" id="{D5E1F267-06B5-A790-13F1-2E5CFC243F91}"/>
                      </a:ext>
                    </a:extLst>
                  </p14:cNvPr>
                  <p14:cNvContentPartPr/>
                  <p14:nvPr/>
                </p14:nvContentPartPr>
                <p14:xfrm>
                  <a:off x="4494219" y="2719736"/>
                  <a:ext cx="196200" cy="131040"/>
                </p14:xfrm>
              </p:contentPart>
            </mc:Choice>
            <mc:Fallback>
              <p:pic>
                <p:nvPicPr>
                  <p:cNvPr id="1980" name="Pennanteckning 1979">
                    <a:extLst>
                      <a:ext uri="{FF2B5EF4-FFF2-40B4-BE49-F238E27FC236}">
                        <a16:creationId xmlns:a16="http://schemas.microsoft.com/office/drawing/2014/main" id="{D5E1F267-06B5-A790-13F1-2E5CFC243F91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4479099" y="2704256"/>
                    <a:ext cx="22680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1981" name="Pennanteckning 1980">
                    <a:extLst>
                      <a:ext uri="{FF2B5EF4-FFF2-40B4-BE49-F238E27FC236}">
                        <a16:creationId xmlns:a16="http://schemas.microsoft.com/office/drawing/2014/main" id="{B01FEC26-BF38-0096-22D9-EFC2EB81A3AF}"/>
                      </a:ext>
                    </a:extLst>
                  </p14:cNvPr>
                  <p14:cNvContentPartPr/>
                  <p14:nvPr/>
                </p14:nvContentPartPr>
                <p14:xfrm>
                  <a:off x="4647579" y="2695256"/>
                  <a:ext cx="103320" cy="178560"/>
                </p14:xfrm>
              </p:contentPart>
            </mc:Choice>
            <mc:Fallback>
              <p:pic>
                <p:nvPicPr>
                  <p:cNvPr id="1981" name="Pennanteckning 1980">
                    <a:extLst>
                      <a:ext uri="{FF2B5EF4-FFF2-40B4-BE49-F238E27FC236}">
                        <a16:creationId xmlns:a16="http://schemas.microsoft.com/office/drawing/2014/main" id="{B01FEC26-BF38-0096-22D9-EFC2EB81A3AF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4632099" y="2680136"/>
                    <a:ext cx="13392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1985" name="Pennanteckning 1984">
                    <a:extLst>
                      <a:ext uri="{FF2B5EF4-FFF2-40B4-BE49-F238E27FC236}">
                        <a16:creationId xmlns:a16="http://schemas.microsoft.com/office/drawing/2014/main" id="{BED500C8-301C-7AB2-52D1-22E82F2D4967}"/>
                      </a:ext>
                    </a:extLst>
                  </p14:cNvPr>
                  <p14:cNvContentPartPr/>
                  <p14:nvPr/>
                </p14:nvContentPartPr>
                <p14:xfrm>
                  <a:off x="4742979" y="2238416"/>
                  <a:ext cx="119160" cy="474840"/>
                </p14:xfrm>
              </p:contentPart>
            </mc:Choice>
            <mc:Fallback>
              <p:pic>
                <p:nvPicPr>
                  <p:cNvPr id="1985" name="Pennanteckning 1984">
                    <a:extLst>
                      <a:ext uri="{FF2B5EF4-FFF2-40B4-BE49-F238E27FC236}">
                        <a16:creationId xmlns:a16="http://schemas.microsoft.com/office/drawing/2014/main" id="{BED500C8-301C-7AB2-52D1-22E82F2D4967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4727499" y="2223296"/>
                    <a:ext cx="149760" cy="505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88" name="Pennanteckning 1987">
                  <a:extLst>
                    <a:ext uri="{FF2B5EF4-FFF2-40B4-BE49-F238E27FC236}">
                      <a16:creationId xmlns:a16="http://schemas.microsoft.com/office/drawing/2014/main" id="{ACDFF71F-2F65-6803-5FAF-CC9600F2E354}"/>
                    </a:ext>
                  </a:extLst>
                </p14:cNvPr>
                <p14:cNvContentPartPr/>
                <p14:nvPr/>
              </p14:nvContentPartPr>
              <p14:xfrm>
                <a:off x="4087059" y="2643416"/>
                <a:ext cx="80640" cy="172800"/>
              </p14:xfrm>
            </p:contentPart>
          </mc:Choice>
          <mc:Fallback>
            <p:pic>
              <p:nvPicPr>
                <p:cNvPr id="1988" name="Pennanteckning 1987">
                  <a:extLst>
                    <a:ext uri="{FF2B5EF4-FFF2-40B4-BE49-F238E27FC236}">
                      <a16:creationId xmlns:a16="http://schemas.microsoft.com/office/drawing/2014/main" id="{ACDFF71F-2F65-6803-5FAF-CC9600F2E3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071579" y="2628296"/>
                  <a:ext cx="111240" cy="203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4" name="Grupp 1993">
              <a:extLst>
                <a:ext uri="{FF2B5EF4-FFF2-40B4-BE49-F238E27FC236}">
                  <a16:creationId xmlns:a16="http://schemas.microsoft.com/office/drawing/2014/main" id="{79C2943F-09D6-73C1-150A-B9E461A8C089}"/>
                </a:ext>
              </a:extLst>
            </p:cNvPr>
            <p:cNvGrpSpPr/>
            <p:nvPr/>
          </p:nvGrpSpPr>
          <p:grpSpPr>
            <a:xfrm>
              <a:off x="4593939" y="2062736"/>
              <a:ext cx="337320" cy="318960"/>
              <a:chOff x="4593939" y="2062736"/>
              <a:chExt cx="337320" cy="318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1989" name="Pennanteckning 1988">
                    <a:extLst>
                      <a:ext uri="{FF2B5EF4-FFF2-40B4-BE49-F238E27FC236}">
                        <a16:creationId xmlns:a16="http://schemas.microsoft.com/office/drawing/2014/main" id="{F44B258A-9513-1435-89FE-700D1D51D642}"/>
                      </a:ext>
                    </a:extLst>
                  </p14:cNvPr>
                  <p14:cNvContentPartPr/>
                  <p14:nvPr/>
                </p14:nvContentPartPr>
                <p14:xfrm>
                  <a:off x="4798779" y="2062736"/>
                  <a:ext cx="100080" cy="54720"/>
                </p14:xfrm>
              </p:contentPart>
            </mc:Choice>
            <mc:Fallback>
              <p:pic>
                <p:nvPicPr>
                  <p:cNvPr id="1989" name="Pennanteckning 1988">
                    <a:extLst>
                      <a:ext uri="{FF2B5EF4-FFF2-40B4-BE49-F238E27FC236}">
                        <a16:creationId xmlns:a16="http://schemas.microsoft.com/office/drawing/2014/main" id="{F44B258A-9513-1435-89FE-700D1D51D642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4783659" y="2047616"/>
                    <a:ext cx="1303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1990" name="Pennanteckning 1989">
                    <a:extLst>
                      <a:ext uri="{FF2B5EF4-FFF2-40B4-BE49-F238E27FC236}">
                        <a16:creationId xmlns:a16="http://schemas.microsoft.com/office/drawing/2014/main" id="{0FCD992C-6ACE-EB0E-1E5C-397247D9565B}"/>
                      </a:ext>
                    </a:extLst>
                  </p14:cNvPr>
                  <p14:cNvContentPartPr/>
                  <p14:nvPr/>
                </p14:nvContentPartPr>
                <p14:xfrm>
                  <a:off x="4819659" y="2116376"/>
                  <a:ext cx="111600" cy="28800"/>
                </p14:xfrm>
              </p:contentPart>
            </mc:Choice>
            <mc:Fallback>
              <p:pic>
                <p:nvPicPr>
                  <p:cNvPr id="1990" name="Pennanteckning 1989">
                    <a:extLst>
                      <a:ext uri="{FF2B5EF4-FFF2-40B4-BE49-F238E27FC236}">
                        <a16:creationId xmlns:a16="http://schemas.microsoft.com/office/drawing/2014/main" id="{0FCD992C-6ACE-EB0E-1E5C-397247D9565B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4804539" y="2100896"/>
                    <a:ext cx="1422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1992" name="Pennanteckning 1991">
                    <a:extLst>
                      <a:ext uri="{FF2B5EF4-FFF2-40B4-BE49-F238E27FC236}">
                        <a16:creationId xmlns:a16="http://schemas.microsoft.com/office/drawing/2014/main" id="{F9BAD81B-FD53-8061-9FC4-2A463936CA3A}"/>
                      </a:ext>
                    </a:extLst>
                  </p14:cNvPr>
                  <p14:cNvContentPartPr/>
                  <p14:nvPr/>
                </p14:nvContentPartPr>
                <p14:xfrm>
                  <a:off x="4593939" y="2223296"/>
                  <a:ext cx="119160" cy="100800"/>
                </p14:xfrm>
              </p:contentPart>
            </mc:Choice>
            <mc:Fallback>
              <p:pic>
                <p:nvPicPr>
                  <p:cNvPr id="1992" name="Pennanteckning 1991">
                    <a:extLst>
                      <a:ext uri="{FF2B5EF4-FFF2-40B4-BE49-F238E27FC236}">
                        <a16:creationId xmlns:a16="http://schemas.microsoft.com/office/drawing/2014/main" id="{F9BAD81B-FD53-8061-9FC4-2A463936CA3A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4578819" y="2208176"/>
                    <a:ext cx="14976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1993" name="Pennanteckning 1992">
                    <a:extLst>
                      <a:ext uri="{FF2B5EF4-FFF2-40B4-BE49-F238E27FC236}">
                        <a16:creationId xmlns:a16="http://schemas.microsoft.com/office/drawing/2014/main" id="{C979E2F7-A4F7-356F-19F2-B8C9A6CC53BE}"/>
                      </a:ext>
                    </a:extLst>
                  </p14:cNvPr>
                  <p14:cNvContentPartPr/>
                  <p14:nvPr/>
                </p14:nvContentPartPr>
                <p14:xfrm>
                  <a:off x="4664859" y="2254256"/>
                  <a:ext cx="18720" cy="127440"/>
                </p14:xfrm>
              </p:contentPart>
            </mc:Choice>
            <mc:Fallback>
              <p:pic>
                <p:nvPicPr>
                  <p:cNvPr id="1993" name="Pennanteckning 1992">
                    <a:extLst>
                      <a:ext uri="{FF2B5EF4-FFF2-40B4-BE49-F238E27FC236}">
                        <a16:creationId xmlns:a16="http://schemas.microsoft.com/office/drawing/2014/main" id="{C979E2F7-A4F7-356F-19F2-B8C9A6CC53BE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4649739" y="2239136"/>
                    <a:ext cx="493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99" name="Grupp 1098">
            <a:extLst>
              <a:ext uri="{FF2B5EF4-FFF2-40B4-BE49-F238E27FC236}">
                <a16:creationId xmlns:a16="http://schemas.microsoft.com/office/drawing/2014/main" id="{3194F8A5-E1B4-8FA5-86F0-85A801038C1F}"/>
              </a:ext>
            </a:extLst>
          </p:cNvPr>
          <p:cNvGrpSpPr/>
          <p:nvPr/>
        </p:nvGrpSpPr>
        <p:grpSpPr>
          <a:xfrm>
            <a:off x="7477899" y="2074616"/>
            <a:ext cx="608760" cy="401760"/>
            <a:chOff x="7477899" y="2074616"/>
            <a:chExt cx="60876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91" name="Pennanteckning 1090">
                  <a:extLst>
                    <a:ext uri="{FF2B5EF4-FFF2-40B4-BE49-F238E27FC236}">
                      <a16:creationId xmlns:a16="http://schemas.microsoft.com/office/drawing/2014/main" id="{9CCC7C41-D2A2-FA8A-A5CC-CC8076AF9D09}"/>
                    </a:ext>
                  </a:extLst>
                </p14:cNvPr>
                <p14:cNvContentPartPr/>
                <p14:nvPr/>
              </p14:nvContentPartPr>
              <p14:xfrm>
                <a:off x="7477899" y="2382416"/>
                <a:ext cx="92520" cy="93960"/>
              </p14:xfrm>
            </p:contentPart>
          </mc:Choice>
          <mc:Fallback>
            <p:pic>
              <p:nvPicPr>
                <p:cNvPr id="1091" name="Pennanteckning 1090">
                  <a:extLst>
                    <a:ext uri="{FF2B5EF4-FFF2-40B4-BE49-F238E27FC236}">
                      <a16:creationId xmlns:a16="http://schemas.microsoft.com/office/drawing/2014/main" id="{9CCC7C41-D2A2-FA8A-A5CC-CC8076AF9D0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62779" y="2367296"/>
                  <a:ext cx="12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092" name="Pennanteckning 1091">
                  <a:extLst>
                    <a:ext uri="{FF2B5EF4-FFF2-40B4-BE49-F238E27FC236}">
                      <a16:creationId xmlns:a16="http://schemas.microsoft.com/office/drawing/2014/main" id="{0AB8E4EE-97B7-AF87-7A04-3C2A35E6D00F}"/>
                    </a:ext>
                  </a:extLst>
                </p14:cNvPr>
                <p14:cNvContentPartPr/>
                <p14:nvPr/>
              </p14:nvContentPartPr>
              <p14:xfrm>
                <a:off x="7598499" y="2369816"/>
                <a:ext cx="90000" cy="87840"/>
              </p14:xfrm>
            </p:contentPart>
          </mc:Choice>
          <mc:Fallback>
            <p:pic>
              <p:nvPicPr>
                <p:cNvPr id="1092" name="Pennanteckning 1091">
                  <a:extLst>
                    <a:ext uri="{FF2B5EF4-FFF2-40B4-BE49-F238E27FC236}">
                      <a16:creationId xmlns:a16="http://schemas.microsoft.com/office/drawing/2014/main" id="{0AB8E4EE-97B7-AF87-7A04-3C2A35E6D00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3379" y="2354696"/>
                  <a:ext cx="120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093" name="Pennanteckning 1092">
                  <a:extLst>
                    <a:ext uri="{FF2B5EF4-FFF2-40B4-BE49-F238E27FC236}">
                      <a16:creationId xmlns:a16="http://schemas.microsoft.com/office/drawing/2014/main" id="{948FCFF2-96F9-7F33-6998-EA367E861879}"/>
                    </a:ext>
                  </a:extLst>
                </p14:cNvPr>
                <p14:cNvContentPartPr/>
                <p14:nvPr/>
              </p14:nvContentPartPr>
              <p14:xfrm>
                <a:off x="7709739" y="2252816"/>
                <a:ext cx="83880" cy="181800"/>
              </p14:xfrm>
            </p:contentPart>
          </mc:Choice>
          <mc:Fallback>
            <p:pic>
              <p:nvPicPr>
                <p:cNvPr id="1093" name="Pennanteckning 1092">
                  <a:extLst>
                    <a:ext uri="{FF2B5EF4-FFF2-40B4-BE49-F238E27FC236}">
                      <a16:creationId xmlns:a16="http://schemas.microsoft.com/office/drawing/2014/main" id="{948FCFF2-96F9-7F33-6998-EA367E86187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694619" y="2237336"/>
                  <a:ext cx="114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094" name="Pennanteckning 1093">
                  <a:extLst>
                    <a:ext uri="{FF2B5EF4-FFF2-40B4-BE49-F238E27FC236}">
                      <a16:creationId xmlns:a16="http://schemas.microsoft.com/office/drawing/2014/main" id="{C02B3C7C-6794-BFC5-FE5C-204A50505B8E}"/>
                    </a:ext>
                  </a:extLst>
                </p14:cNvPr>
                <p14:cNvContentPartPr/>
                <p14:nvPr/>
              </p14:nvContentPartPr>
              <p14:xfrm>
                <a:off x="7827819" y="2183336"/>
                <a:ext cx="91440" cy="192960"/>
              </p14:xfrm>
            </p:contentPart>
          </mc:Choice>
          <mc:Fallback>
            <p:pic>
              <p:nvPicPr>
                <p:cNvPr id="1094" name="Pennanteckning 1093">
                  <a:extLst>
                    <a:ext uri="{FF2B5EF4-FFF2-40B4-BE49-F238E27FC236}">
                      <a16:creationId xmlns:a16="http://schemas.microsoft.com/office/drawing/2014/main" id="{C02B3C7C-6794-BFC5-FE5C-204A50505B8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812699" y="2167856"/>
                  <a:ext cx="122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095" name="Pennanteckning 1094">
                  <a:extLst>
                    <a:ext uri="{FF2B5EF4-FFF2-40B4-BE49-F238E27FC236}">
                      <a16:creationId xmlns:a16="http://schemas.microsoft.com/office/drawing/2014/main" id="{6FF4AF2D-F7DF-243F-FFF5-23CDA7CF4EB8}"/>
                    </a:ext>
                  </a:extLst>
                </p14:cNvPr>
                <p14:cNvContentPartPr/>
                <p14:nvPr/>
              </p14:nvContentPartPr>
              <p14:xfrm>
                <a:off x="7957419" y="2246696"/>
                <a:ext cx="20520" cy="83160"/>
              </p14:xfrm>
            </p:contentPart>
          </mc:Choice>
          <mc:Fallback>
            <p:pic>
              <p:nvPicPr>
                <p:cNvPr id="1095" name="Pennanteckning 1094">
                  <a:extLst>
                    <a:ext uri="{FF2B5EF4-FFF2-40B4-BE49-F238E27FC236}">
                      <a16:creationId xmlns:a16="http://schemas.microsoft.com/office/drawing/2014/main" id="{6FF4AF2D-F7DF-243F-FFF5-23CDA7CF4EB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42299" y="2231576"/>
                  <a:ext cx="51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096" name="Pennanteckning 1095">
                  <a:extLst>
                    <a:ext uri="{FF2B5EF4-FFF2-40B4-BE49-F238E27FC236}">
                      <a16:creationId xmlns:a16="http://schemas.microsoft.com/office/drawing/2014/main" id="{93F4A979-3798-C680-FED6-FB5A339C0EB5}"/>
                    </a:ext>
                  </a:extLst>
                </p14:cNvPr>
                <p14:cNvContentPartPr/>
                <p14:nvPr/>
              </p14:nvContentPartPr>
              <p14:xfrm>
                <a:off x="7956699" y="2128976"/>
                <a:ext cx="19440" cy="64080"/>
              </p14:xfrm>
            </p:contentPart>
          </mc:Choice>
          <mc:Fallback>
            <p:pic>
              <p:nvPicPr>
                <p:cNvPr id="1096" name="Pennanteckning 1095">
                  <a:extLst>
                    <a:ext uri="{FF2B5EF4-FFF2-40B4-BE49-F238E27FC236}">
                      <a16:creationId xmlns:a16="http://schemas.microsoft.com/office/drawing/2014/main" id="{93F4A979-3798-C680-FED6-FB5A339C0E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941219" y="2113496"/>
                  <a:ext cx="50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097" name="Pennanteckning 1096">
                  <a:extLst>
                    <a:ext uri="{FF2B5EF4-FFF2-40B4-BE49-F238E27FC236}">
                      <a16:creationId xmlns:a16="http://schemas.microsoft.com/office/drawing/2014/main" id="{9A3D448B-DD13-FFA5-F7A0-61C8AB06FFA4}"/>
                    </a:ext>
                  </a:extLst>
                </p14:cNvPr>
                <p14:cNvContentPartPr/>
                <p14:nvPr/>
              </p14:nvContentPartPr>
              <p14:xfrm>
                <a:off x="8011059" y="2074616"/>
                <a:ext cx="38880" cy="253800"/>
              </p14:xfrm>
            </p:contentPart>
          </mc:Choice>
          <mc:Fallback>
            <p:pic>
              <p:nvPicPr>
                <p:cNvPr id="1097" name="Pennanteckning 1096">
                  <a:extLst>
                    <a:ext uri="{FF2B5EF4-FFF2-40B4-BE49-F238E27FC236}">
                      <a16:creationId xmlns:a16="http://schemas.microsoft.com/office/drawing/2014/main" id="{9A3D448B-DD13-FFA5-F7A0-61C8AB06FF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95939" y="2059136"/>
                  <a:ext cx="69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098" name="Pennanteckning 1097">
                  <a:extLst>
                    <a:ext uri="{FF2B5EF4-FFF2-40B4-BE49-F238E27FC236}">
                      <a16:creationId xmlns:a16="http://schemas.microsoft.com/office/drawing/2014/main" id="{E424B613-41A8-203F-B9AA-237F347DA8AB}"/>
                    </a:ext>
                  </a:extLst>
                </p14:cNvPr>
                <p14:cNvContentPartPr/>
                <p14:nvPr/>
              </p14:nvContentPartPr>
              <p14:xfrm>
                <a:off x="8008899" y="2195936"/>
                <a:ext cx="77760" cy="59760"/>
              </p14:xfrm>
            </p:contentPart>
          </mc:Choice>
          <mc:Fallback>
            <p:pic>
              <p:nvPicPr>
                <p:cNvPr id="1098" name="Pennanteckning 1097">
                  <a:extLst>
                    <a:ext uri="{FF2B5EF4-FFF2-40B4-BE49-F238E27FC236}">
                      <a16:creationId xmlns:a16="http://schemas.microsoft.com/office/drawing/2014/main" id="{E424B613-41A8-203F-B9AA-237F347DA8A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93779" y="2180456"/>
                  <a:ext cx="1080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3" name="Grupp 1262">
            <a:extLst>
              <a:ext uri="{FF2B5EF4-FFF2-40B4-BE49-F238E27FC236}">
                <a16:creationId xmlns:a16="http://schemas.microsoft.com/office/drawing/2014/main" id="{F52D921A-0D8A-26CC-BB10-DFC6FEB77CC5}"/>
              </a:ext>
            </a:extLst>
          </p:cNvPr>
          <p:cNvGrpSpPr/>
          <p:nvPr/>
        </p:nvGrpSpPr>
        <p:grpSpPr>
          <a:xfrm>
            <a:off x="4998219" y="1575656"/>
            <a:ext cx="2399040" cy="2076480"/>
            <a:chOff x="4998219" y="1575656"/>
            <a:chExt cx="2399040" cy="20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13" name="Pennanteckning 2012">
                  <a:extLst>
                    <a:ext uri="{FF2B5EF4-FFF2-40B4-BE49-F238E27FC236}">
                      <a16:creationId xmlns:a16="http://schemas.microsoft.com/office/drawing/2014/main" id="{EE9F987B-A66D-B919-6BF5-3C4D150A2281}"/>
                    </a:ext>
                  </a:extLst>
                </p14:cNvPr>
                <p14:cNvContentPartPr/>
                <p14:nvPr/>
              </p14:nvContentPartPr>
              <p14:xfrm>
                <a:off x="5423019" y="1856816"/>
                <a:ext cx="122400" cy="51480"/>
              </p14:xfrm>
            </p:contentPart>
          </mc:Choice>
          <mc:Fallback>
            <p:pic>
              <p:nvPicPr>
                <p:cNvPr id="2013" name="Pennanteckning 2012">
                  <a:extLst>
                    <a:ext uri="{FF2B5EF4-FFF2-40B4-BE49-F238E27FC236}">
                      <a16:creationId xmlns:a16="http://schemas.microsoft.com/office/drawing/2014/main" id="{EE9F987B-A66D-B919-6BF5-3C4D150A228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07899" y="1841696"/>
                  <a:ext cx="153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14" name="Pennanteckning 2013">
                  <a:extLst>
                    <a:ext uri="{FF2B5EF4-FFF2-40B4-BE49-F238E27FC236}">
                      <a16:creationId xmlns:a16="http://schemas.microsoft.com/office/drawing/2014/main" id="{872EEE4D-8945-9A31-1723-008A768F825F}"/>
                    </a:ext>
                  </a:extLst>
                </p14:cNvPr>
                <p14:cNvContentPartPr/>
                <p14:nvPr/>
              </p14:nvContentPartPr>
              <p14:xfrm>
                <a:off x="5480979" y="2077136"/>
                <a:ext cx="100800" cy="52200"/>
              </p14:xfrm>
            </p:contentPart>
          </mc:Choice>
          <mc:Fallback>
            <p:pic>
              <p:nvPicPr>
                <p:cNvPr id="2014" name="Pennanteckning 2013">
                  <a:extLst>
                    <a:ext uri="{FF2B5EF4-FFF2-40B4-BE49-F238E27FC236}">
                      <a16:creationId xmlns:a16="http://schemas.microsoft.com/office/drawing/2014/main" id="{872EEE4D-8945-9A31-1723-008A768F825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465499" y="2061656"/>
                  <a:ext cx="131400" cy="82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22" name="Grupp 2021">
              <a:extLst>
                <a:ext uri="{FF2B5EF4-FFF2-40B4-BE49-F238E27FC236}">
                  <a16:creationId xmlns:a16="http://schemas.microsoft.com/office/drawing/2014/main" id="{DEA2F014-8479-90C6-3606-1D0917FD0C50}"/>
                </a:ext>
              </a:extLst>
            </p:cNvPr>
            <p:cNvGrpSpPr/>
            <p:nvPr/>
          </p:nvGrpSpPr>
          <p:grpSpPr>
            <a:xfrm>
              <a:off x="5572779" y="3144536"/>
              <a:ext cx="9000" cy="186120"/>
              <a:chOff x="5572779" y="3144536"/>
              <a:chExt cx="9000" cy="186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7">
                <p14:nvContentPartPr>
                  <p14:cNvPr id="2019" name="Pennanteckning 2018">
                    <a:extLst>
                      <a:ext uri="{FF2B5EF4-FFF2-40B4-BE49-F238E27FC236}">
                        <a16:creationId xmlns:a16="http://schemas.microsoft.com/office/drawing/2014/main" id="{86EE028F-E526-F745-DEE6-459A6186F8A4}"/>
                      </a:ext>
                    </a:extLst>
                  </p14:cNvPr>
                  <p14:cNvContentPartPr/>
                  <p14:nvPr/>
                </p14:nvContentPartPr>
                <p14:xfrm>
                  <a:off x="5572779" y="3144536"/>
                  <a:ext cx="7920" cy="12960"/>
                </p14:xfrm>
              </p:contentPart>
            </mc:Choice>
            <mc:Fallback>
              <p:pic>
                <p:nvPicPr>
                  <p:cNvPr id="2019" name="Pennanteckning 2018">
                    <a:extLst>
                      <a:ext uri="{FF2B5EF4-FFF2-40B4-BE49-F238E27FC236}">
                        <a16:creationId xmlns:a16="http://schemas.microsoft.com/office/drawing/2014/main" id="{86EE028F-E526-F745-DEE6-459A6186F8A4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5557659" y="3129416"/>
                    <a:ext cx="3852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9">
                <p14:nvContentPartPr>
                  <p14:cNvPr id="2020" name="Pennanteckning 2019">
                    <a:extLst>
                      <a:ext uri="{FF2B5EF4-FFF2-40B4-BE49-F238E27FC236}">
                        <a16:creationId xmlns:a16="http://schemas.microsoft.com/office/drawing/2014/main" id="{5730AC8B-C796-F49D-51B3-5FCE06A48FAE}"/>
                      </a:ext>
                    </a:extLst>
                  </p14:cNvPr>
                  <p14:cNvContentPartPr/>
                  <p14:nvPr/>
                </p14:nvContentPartPr>
                <p14:xfrm>
                  <a:off x="5578539" y="3239216"/>
                  <a:ext cx="1080" cy="16920"/>
                </p14:xfrm>
              </p:contentPart>
            </mc:Choice>
            <mc:Fallback>
              <p:pic>
                <p:nvPicPr>
                  <p:cNvPr id="2020" name="Pennanteckning 2019">
                    <a:extLst>
                      <a:ext uri="{FF2B5EF4-FFF2-40B4-BE49-F238E27FC236}">
                        <a16:creationId xmlns:a16="http://schemas.microsoft.com/office/drawing/2014/main" id="{5730AC8B-C796-F49D-51B3-5FCE06A48FAE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5563419" y="3224096"/>
                    <a:ext cx="3168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1">
                <p14:nvContentPartPr>
                  <p14:cNvPr id="2021" name="Pennanteckning 2020">
                    <a:extLst>
                      <a:ext uri="{FF2B5EF4-FFF2-40B4-BE49-F238E27FC236}">
                        <a16:creationId xmlns:a16="http://schemas.microsoft.com/office/drawing/2014/main" id="{CA6752FD-BBDE-5D3E-7933-38A51EB40847}"/>
                      </a:ext>
                    </a:extLst>
                  </p14:cNvPr>
                  <p14:cNvContentPartPr/>
                  <p14:nvPr/>
                </p14:nvContentPartPr>
                <p14:xfrm>
                  <a:off x="5579619" y="3302576"/>
                  <a:ext cx="2160" cy="28080"/>
                </p14:xfrm>
              </p:contentPart>
            </mc:Choice>
            <mc:Fallback>
              <p:pic>
                <p:nvPicPr>
                  <p:cNvPr id="2021" name="Pennanteckning 2020">
                    <a:extLst>
                      <a:ext uri="{FF2B5EF4-FFF2-40B4-BE49-F238E27FC236}">
                        <a16:creationId xmlns:a16="http://schemas.microsoft.com/office/drawing/2014/main" id="{CA6752FD-BBDE-5D3E-7933-38A51EB4084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5564139" y="3287456"/>
                    <a:ext cx="32400" cy="5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9" name="Grupp 388">
              <a:extLst>
                <a:ext uri="{FF2B5EF4-FFF2-40B4-BE49-F238E27FC236}">
                  <a16:creationId xmlns:a16="http://schemas.microsoft.com/office/drawing/2014/main" id="{31D75A6C-2064-3225-4B0A-5C70B7730650}"/>
                </a:ext>
              </a:extLst>
            </p:cNvPr>
            <p:cNvGrpSpPr/>
            <p:nvPr/>
          </p:nvGrpSpPr>
          <p:grpSpPr>
            <a:xfrm>
              <a:off x="5448939" y="2839256"/>
              <a:ext cx="159480" cy="149400"/>
              <a:chOff x="5448939" y="2839256"/>
              <a:chExt cx="159480" cy="14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3">
                <p14:nvContentPartPr>
                  <p14:cNvPr id="2023" name="Pennanteckning 2022">
                    <a:extLst>
                      <a:ext uri="{FF2B5EF4-FFF2-40B4-BE49-F238E27FC236}">
                        <a16:creationId xmlns:a16="http://schemas.microsoft.com/office/drawing/2014/main" id="{2978A231-DC5D-D79F-85D1-F701FE7B1895}"/>
                      </a:ext>
                    </a:extLst>
                  </p14:cNvPr>
                  <p14:cNvContentPartPr/>
                  <p14:nvPr/>
                </p14:nvContentPartPr>
                <p14:xfrm>
                  <a:off x="5448939" y="2839256"/>
                  <a:ext cx="140760" cy="83880"/>
                </p14:xfrm>
              </p:contentPart>
            </mc:Choice>
            <mc:Fallback>
              <p:pic>
                <p:nvPicPr>
                  <p:cNvPr id="2023" name="Pennanteckning 2022">
                    <a:extLst>
                      <a:ext uri="{FF2B5EF4-FFF2-40B4-BE49-F238E27FC236}">
                        <a16:creationId xmlns:a16="http://schemas.microsoft.com/office/drawing/2014/main" id="{2978A231-DC5D-D79F-85D1-F701FE7B1895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5433819" y="2824136"/>
                    <a:ext cx="17136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5">
                <p14:nvContentPartPr>
                  <p14:cNvPr id="384" name="Pennanteckning 383">
                    <a:extLst>
                      <a:ext uri="{FF2B5EF4-FFF2-40B4-BE49-F238E27FC236}">
                        <a16:creationId xmlns:a16="http://schemas.microsoft.com/office/drawing/2014/main" id="{544BA12C-28E8-1FA0-0A9D-B51AF5AC88CA}"/>
                      </a:ext>
                    </a:extLst>
                  </p14:cNvPr>
                  <p14:cNvContentPartPr/>
                  <p14:nvPr/>
                </p14:nvContentPartPr>
                <p14:xfrm>
                  <a:off x="5534259" y="2851856"/>
                  <a:ext cx="74160" cy="136800"/>
                </p14:xfrm>
              </p:contentPart>
            </mc:Choice>
            <mc:Fallback>
              <p:pic>
                <p:nvPicPr>
                  <p:cNvPr id="384" name="Pennanteckning 383">
                    <a:extLst>
                      <a:ext uri="{FF2B5EF4-FFF2-40B4-BE49-F238E27FC236}">
                        <a16:creationId xmlns:a16="http://schemas.microsoft.com/office/drawing/2014/main" id="{544BA12C-28E8-1FA0-0A9D-B51AF5AC88CA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5519139" y="2836376"/>
                    <a:ext cx="104400" cy="167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4" name="Grupp 393">
              <a:extLst>
                <a:ext uri="{FF2B5EF4-FFF2-40B4-BE49-F238E27FC236}">
                  <a16:creationId xmlns:a16="http://schemas.microsoft.com/office/drawing/2014/main" id="{B15633D5-3F91-1405-5EA0-C6E4805E9E78}"/>
                </a:ext>
              </a:extLst>
            </p:cNvPr>
            <p:cNvGrpSpPr/>
            <p:nvPr/>
          </p:nvGrpSpPr>
          <p:grpSpPr>
            <a:xfrm>
              <a:off x="5545419" y="2517056"/>
              <a:ext cx="171720" cy="161640"/>
              <a:chOff x="5545419" y="2517056"/>
              <a:chExt cx="171720" cy="161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7">
                <p14:nvContentPartPr>
                  <p14:cNvPr id="390" name="Pennanteckning 389">
                    <a:extLst>
                      <a:ext uri="{FF2B5EF4-FFF2-40B4-BE49-F238E27FC236}">
                        <a16:creationId xmlns:a16="http://schemas.microsoft.com/office/drawing/2014/main" id="{EB633399-C3C2-67AC-E5CB-06C3F559D140}"/>
                      </a:ext>
                    </a:extLst>
                  </p14:cNvPr>
                  <p14:cNvContentPartPr/>
                  <p14:nvPr/>
                </p14:nvContentPartPr>
                <p14:xfrm>
                  <a:off x="5545419" y="2517056"/>
                  <a:ext cx="121680" cy="128520"/>
                </p14:xfrm>
              </p:contentPart>
            </mc:Choice>
            <mc:Fallback>
              <p:pic>
                <p:nvPicPr>
                  <p:cNvPr id="390" name="Pennanteckning 389">
                    <a:extLst>
                      <a:ext uri="{FF2B5EF4-FFF2-40B4-BE49-F238E27FC236}">
                        <a16:creationId xmlns:a16="http://schemas.microsoft.com/office/drawing/2014/main" id="{EB633399-C3C2-67AC-E5CB-06C3F559D140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5529939" y="2501936"/>
                    <a:ext cx="1522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9">
                <p14:nvContentPartPr>
                  <p14:cNvPr id="391" name="Pennanteckning 390">
                    <a:extLst>
                      <a:ext uri="{FF2B5EF4-FFF2-40B4-BE49-F238E27FC236}">
                        <a16:creationId xmlns:a16="http://schemas.microsoft.com/office/drawing/2014/main" id="{65C774C3-F037-BA33-CF1B-534C964C5255}"/>
                      </a:ext>
                    </a:extLst>
                  </p14:cNvPr>
                  <p14:cNvContentPartPr/>
                  <p14:nvPr/>
                </p14:nvContentPartPr>
                <p14:xfrm>
                  <a:off x="5574579" y="2641616"/>
                  <a:ext cx="142560" cy="37080"/>
                </p14:xfrm>
              </p:contentPart>
            </mc:Choice>
            <mc:Fallback>
              <p:pic>
                <p:nvPicPr>
                  <p:cNvPr id="391" name="Pennanteckning 390">
                    <a:extLst>
                      <a:ext uri="{FF2B5EF4-FFF2-40B4-BE49-F238E27FC236}">
                        <a16:creationId xmlns:a16="http://schemas.microsoft.com/office/drawing/2014/main" id="{65C774C3-F037-BA33-CF1B-534C964C5255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5559459" y="2626496"/>
                    <a:ext cx="17316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1">
                <p14:nvContentPartPr>
                  <p14:cNvPr id="393" name="Pennanteckning 392">
                    <a:extLst>
                      <a:ext uri="{FF2B5EF4-FFF2-40B4-BE49-F238E27FC236}">
                        <a16:creationId xmlns:a16="http://schemas.microsoft.com/office/drawing/2014/main" id="{0F786746-36AB-AC4C-5B35-B0A8C726512C}"/>
                      </a:ext>
                    </a:extLst>
                  </p14:cNvPr>
                  <p14:cNvContentPartPr/>
                  <p14:nvPr/>
                </p14:nvContentPartPr>
                <p14:xfrm>
                  <a:off x="5548659" y="2659256"/>
                  <a:ext cx="39600" cy="9720"/>
                </p14:xfrm>
              </p:contentPart>
            </mc:Choice>
            <mc:Fallback>
              <p:pic>
                <p:nvPicPr>
                  <p:cNvPr id="393" name="Pennanteckning 392">
                    <a:extLst>
                      <a:ext uri="{FF2B5EF4-FFF2-40B4-BE49-F238E27FC236}">
                        <a16:creationId xmlns:a16="http://schemas.microsoft.com/office/drawing/2014/main" id="{0F786746-36AB-AC4C-5B35-B0A8C726512C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5533179" y="2644136"/>
                    <a:ext cx="70200" cy="3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7" name="Grupp 396">
              <a:extLst>
                <a:ext uri="{FF2B5EF4-FFF2-40B4-BE49-F238E27FC236}">
                  <a16:creationId xmlns:a16="http://schemas.microsoft.com/office/drawing/2014/main" id="{413FA7B8-466E-7D45-E9B8-894DB059CC88}"/>
                </a:ext>
              </a:extLst>
            </p:cNvPr>
            <p:cNvGrpSpPr/>
            <p:nvPr/>
          </p:nvGrpSpPr>
          <p:grpSpPr>
            <a:xfrm>
              <a:off x="5516979" y="2294576"/>
              <a:ext cx="96480" cy="69840"/>
              <a:chOff x="5516979" y="2294576"/>
              <a:chExt cx="96480" cy="69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395" name="Pennanteckning 394">
                    <a:extLst>
                      <a:ext uri="{FF2B5EF4-FFF2-40B4-BE49-F238E27FC236}">
                        <a16:creationId xmlns:a16="http://schemas.microsoft.com/office/drawing/2014/main" id="{2D992508-FFA5-E933-C5C1-BE9BDFB46996}"/>
                      </a:ext>
                    </a:extLst>
                  </p14:cNvPr>
                  <p14:cNvContentPartPr/>
                  <p14:nvPr/>
                </p14:nvContentPartPr>
                <p14:xfrm>
                  <a:off x="5516979" y="2294576"/>
                  <a:ext cx="96480" cy="69840"/>
                </p14:xfrm>
              </p:contentPart>
            </mc:Choice>
            <mc:Fallback>
              <p:pic>
                <p:nvPicPr>
                  <p:cNvPr id="395" name="Pennanteckning 394">
                    <a:extLst>
                      <a:ext uri="{FF2B5EF4-FFF2-40B4-BE49-F238E27FC236}">
                        <a16:creationId xmlns:a16="http://schemas.microsoft.com/office/drawing/2014/main" id="{2D992508-FFA5-E933-C5C1-BE9BDFB46996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5501499" y="2279096"/>
                    <a:ext cx="12708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5">
                <p14:nvContentPartPr>
                  <p14:cNvPr id="396" name="Pennanteckning 395">
                    <a:extLst>
                      <a:ext uri="{FF2B5EF4-FFF2-40B4-BE49-F238E27FC236}">
                        <a16:creationId xmlns:a16="http://schemas.microsoft.com/office/drawing/2014/main" id="{622007ED-9ED3-D293-74B8-5D8957BAD6DA}"/>
                      </a:ext>
                    </a:extLst>
                  </p14:cNvPr>
                  <p14:cNvContentPartPr/>
                  <p14:nvPr/>
                </p14:nvContentPartPr>
                <p14:xfrm>
                  <a:off x="5526699" y="2326616"/>
                  <a:ext cx="69840" cy="30960"/>
                </p14:xfrm>
              </p:contentPart>
            </mc:Choice>
            <mc:Fallback>
              <p:pic>
                <p:nvPicPr>
                  <p:cNvPr id="396" name="Pennanteckning 395">
                    <a:extLst>
                      <a:ext uri="{FF2B5EF4-FFF2-40B4-BE49-F238E27FC236}">
                        <a16:creationId xmlns:a16="http://schemas.microsoft.com/office/drawing/2014/main" id="{622007ED-9ED3-D293-74B8-5D8957BAD6DA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5511579" y="2311496"/>
                    <a:ext cx="100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3" name="Grupp 402">
              <a:extLst>
                <a:ext uri="{FF2B5EF4-FFF2-40B4-BE49-F238E27FC236}">
                  <a16:creationId xmlns:a16="http://schemas.microsoft.com/office/drawing/2014/main" id="{DEC58F12-9C7C-0147-7D56-BA01B1F4A1C5}"/>
                </a:ext>
              </a:extLst>
            </p:cNvPr>
            <p:cNvGrpSpPr/>
            <p:nvPr/>
          </p:nvGrpSpPr>
          <p:grpSpPr>
            <a:xfrm>
              <a:off x="6063099" y="2483576"/>
              <a:ext cx="357840" cy="287280"/>
              <a:chOff x="6063099" y="2483576"/>
              <a:chExt cx="357840" cy="287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7">
                <p14:nvContentPartPr>
                  <p14:cNvPr id="398" name="Pennanteckning 397">
                    <a:extLst>
                      <a:ext uri="{FF2B5EF4-FFF2-40B4-BE49-F238E27FC236}">
                        <a16:creationId xmlns:a16="http://schemas.microsoft.com/office/drawing/2014/main" id="{5F8E3961-DF48-CA59-1890-B7A9ABE7FAAD}"/>
                      </a:ext>
                    </a:extLst>
                  </p14:cNvPr>
                  <p14:cNvContentPartPr/>
                  <p14:nvPr/>
                </p14:nvContentPartPr>
                <p14:xfrm>
                  <a:off x="6063099" y="2617496"/>
                  <a:ext cx="137160" cy="88920"/>
                </p14:xfrm>
              </p:contentPart>
            </mc:Choice>
            <mc:Fallback>
              <p:pic>
                <p:nvPicPr>
                  <p:cNvPr id="398" name="Pennanteckning 397">
                    <a:extLst>
                      <a:ext uri="{FF2B5EF4-FFF2-40B4-BE49-F238E27FC236}">
                        <a16:creationId xmlns:a16="http://schemas.microsoft.com/office/drawing/2014/main" id="{5F8E3961-DF48-CA59-1890-B7A9ABE7FAAD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6047979" y="2602376"/>
                    <a:ext cx="16776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399" name="Pennanteckning 398">
                    <a:extLst>
                      <a:ext uri="{FF2B5EF4-FFF2-40B4-BE49-F238E27FC236}">
                        <a16:creationId xmlns:a16="http://schemas.microsoft.com/office/drawing/2014/main" id="{718C2A53-510A-E5A8-6D9A-0E723A903E3E}"/>
                      </a:ext>
                    </a:extLst>
                  </p14:cNvPr>
                  <p14:cNvContentPartPr/>
                  <p14:nvPr/>
                </p14:nvContentPartPr>
                <p14:xfrm>
                  <a:off x="6143379" y="2622536"/>
                  <a:ext cx="57240" cy="148320"/>
                </p14:xfrm>
              </p:contentPart>
            </mc:Choice>
            <mc:Fallback>
              <p:pic>
                <p:nvPicPr>
                  <p:cNvPr id="399" name="Pennanteckning 398">
                    <a:extLst>
                      <a:ext uri="{FF2B5EF4-FFF2-40B4-BE49-F238E27FC236}">
                        <a16:creationId xmlns:a16="http://schemas.microsoft.com/office/drawing/2014/main" id="{718C2A53-510A-E5A8-6D9A-0E723A903E3E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6128259" y="2607416"/>
                    <a:ext cx="8784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400" name="Pennanteckning 399">
                    <a:extLst>
                      <a:ext uri="{FF2B5EF4-FFF2-40B4-BE49-F238E27FC236}">
                        <a16:creationId xmlns:a16="http://schemas.microsoft.com/office/drawing/2014/main" id="{3B99D868-6E99-5BE5-F4C8-418FA59A8127}"/>
                      </a:ext>
                    </a:extLst>
                  </p14:cNvPr>
                  <p14:cNvContentPartPr/>
                  <p14:nvPr/>
                </p14:nvContentPartPr>
                <p14:xfrm>
                  <a:off x="6216099" y="2483576"/>
                  <a:ext cx="168480" cy="128520"/>
                </p14:xfrm>
              </p:contentPart>
            </mc:Choice>
            <mc:Fallback>
              <p:pic>
                <p:nvPicPr>
                  <p:cNvPr id="400" name="Pennanteckning 399">
                    <a:extLst>
                      <a:ext uri="{FF2B5EF4-FFF2-40B4-BE49-F238E27FC236}">
                        <a16:creationId xmlns:a16="http://schemas.microsoft.com/office/drawing/2014/main" id="{3B99D868-6E99-5BE5-F4C8-418FA59A8127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6200979" y="2468456"/>
                    <a:ext cx="1990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402" name="Pennanteckning 401">
                    <a:extLst>
                      <a:ext uri="{FF2B5EF4-FFF2-40B4-BE49-F238E27FC236}">
                        <a16:creationId xmlns:a16="http://schemas.microsoft.com/office/drawing/2014/main" id="{351AD6F7-3A41-A5C2-117B-A61999AC453A}"/>
                      </a:ext>
                    </a:extLst>
                  </p14:cNvPr>
                  <p14:cNvContentPartPr/>
                  <p14:nvPr/>
                </p14:nvContentPartPr>
                <p14:xfrm>
                  <a:off x="6249939" y="2588336"/>
                  <a:ext cx="171000" cy="25560"/>
                </p14:xfrm>
              </p:contentPart>
            </mc:Choice>
            <mc:Fallback>
              <p:pic>
                <p:nvPicPr>
                  <p:cNvPr id="402" name="Pennanteckning 401">
                    <a:extLst>
                      <a:ext uri="{FF2B5EF4-FFF2-40B4-BE49-F238E27FC236}">
                        <a16:creationId xmlns:a16="http://schemas.microsoft.com/office/drawing/2014/main" id="{351AD6F7-3A41-A5C2-117B-A61999AC453A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6234459" y="2572856"/>
                    <a:ext cx="201600" cy="55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6" name="Grupp 405">
              <a:extLst>
                <a:ext uri="{FF2B5EF4-FFF2-40B4-BE49-F238E27FC236}">
                  <a16:creationId xmlns:a16="http://schemas.microsoft.com/office/drawing/2014/main" id="{F1982523-1608-F2C8-D5BF-147C72002F00}"/>
                </a:ext>
              </a:extLst>
            </p:cNvPr>
            <p:cNvGrpSpPr/>
            <p:nvPr/>
          </p:nvGrpSpPr>
          <p:grpSpPr>
            <a:xfrm>
              <a:off x="6042939" y="2344616"/>
              <a:ext cx="106560" cy="101520"/>
              <a:chOff x="6042939" y="2344616"/>
              <a:chExt cx="106560" cy="101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404" name="Pennanteckning 403">
                    <a:extLst>
                      <a:ext uri="{FF2B5EF4-FFF2-40B4-BE49-F238E27FC236}">
                        <a16:creationId xmlns:a16="http://schemas.microsoft.com/office/drawing/2014/main" id="{1682B122-D1EE-CBD0-D963-B625C80F9FF8}"/>
                      </a:ext>
                    </a:extLst>
                  </p14:cNvPr>
                  <p14:cNvContentPartPr/>
                  <p14:nvPr/>
                </p14:nvContentPartPr>
                <p14:xfrm>
                  <a:off x="6042939" y="2344616"/>
                  <a:ext cx="106560" cy="101520"/>
                </p14:xfrm>
              </p:contentPart>
            </mc:Choice>
            <mc:Fallback>
              <p:pic>
                <p:nvPicPr>
                  <p:cNvPr id="404" name="Pennanteckning 403">
                    <a:extLst>
                      <a:ext uri="{FF2B5EF4-FFF2-40B4-BE49-F238E27FC236}">
                        <a16:creationId xmlns:a16="http://schemas.microsoft.com/office/drawing/2014/main" id="{1682B122-D1EE-CBD0-D963-B625C80F9FF8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6027819" y="2329496"/>
                    <a:ext cx="13716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7">
                <p14:nvContentPartPr>
                  <p14:cNvPr id="405" name="Pennanteckning 404">
                    <a:extLst>
                      <a:ext uri="{FF2B5EF4-FFF2-40B4-BE49-F238E27FC236}">
                        <a16:creationId xmlns:a16="http://schemas.microsoft.com/office/drawing/2014/main" id="{049E649B-FB4C-E614-4563-683E80B36CF4}"/>
                      </a:ext>
                    </a:extLst>
                  </p14:cNvPr>
                  <p14:cNvContentPartPr/>
                  <p14:nvPr/>
                </p14:nvContentPartPr>
                <p14:xfrm>
                  <a:off x="6083259" y="2357936"/>
                  <a:ext cx="61560" cy="66600"/>
                </p14:xfrm>
              </p:contentPart>
            </mc:Choice>
            <mc:Fallback>
              <p:pic>
                <p:nvPicPr>
                  <p:cNvPr id="405" name="Pennanteckning 404">
                    <a:extLst>
                      <a:ext uri="{FF2B5EF4-FFF2-40B4-BE49-F238E27FC236}">
                        <a16:creationId xmlns:a16="http://schemas.microsoft.com/office/drawing/2014/main" id="{049E649B-FB4C-E614-4563-683E80B36CF4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6068139" y="2342816"/>
                    <a:ext cx="91800" cy="9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0" name="Grupp 409">
              <a:extLst>
                <a:ext uri="{FF2B5EF4-FFF2-40B4-BE49-F238E27FC236}">
                  <a16:creationId xmlns:a16="http://schemas.microsoft.com/office/drawing/2014/main" id="{DD306462-F76F-11DD-6B89-AE8E20C00A79}"/>
                </a:ext>
              </a:extLst>
            </p:cNvPr>
            <p:cNvGrpSpPr/>
            <p:nvPr/>
          </p:nvGrpSpPr>
          <p:grpSpPr>
            <a:xfrm>
              <a:off x="6005499" y="1662776"/>
              <a:ext cx="146880" cy="298080"/>
              <a:chOff x="6005499" y="1662776"/>
              <a:chExt cx="146880" cy="298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408" name="Pennanteckning 407">
                    <a:extLst>
                      <a:ext uri="{FF2B5EF4-FFF2-40B4-BE49-F238E27FC236}">
                        <a16:creationId xmlns:a16="http://schemas.microsoft.com/office/drawing/2014/main" id="{43F270F7-CFA2-450B-5930-DDC494D82217}"/>
                      </a:ext>
                    </a:extLst>
                  </p14:cNvPr>
                  <p14:cNvContentPartPr/>
                  <p14:nvPr/>
                </p14:nvContentPartPr>
                <p14:xfrm>
                  <a:off x="6014499" y="1709576"/>
                  <a:ext cx="38160" cy="228960"/>
                </p14:xfrm>
              </p:contentPart>
            </mc:Choice>
            <mc:Fallback>
              <p:pic>
                <p:nvPicPr>
                  <p:cNvPr id="408" name="Pennanteckning 407">
                    <a:extLst>
                      <a:ext uri="{FF2B5EF4-FFF2-40B4-BE49-F238E27FC236}">
                        <a16:creationId xmlns:a16="http://schemas.microsoft.com/office/drawing/2014/main" id="{43F270F7-CFA2-450B-5930-DDC494D82217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5999379" y="1694456"/>
                    <a:ext cx="6840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409" name="Pennanteckning 408">
                    <a:extLst>
                      <a:ext uri="{FF2B5EF4-FFF2-40B4-BE49-F238E27FC236}">
                        <a16:creationId xmlns:a16="http://schemas.microsoft.com/office/drawing/2014/main" id="{CFCE93C2-443E-7604-3EC9-6068A79014CB}"/>
                      </a:ext>
                    </a:extLst>
                  </p14:cNvPr>
                  <p14:cNvContentPartPr/>
                  <p14:nvPr/>
                </p14:nvContentPartPr>
                <p14:xfrm>
                  <a:off x="6005499" y="1662776"/>
                  <a:ext cx="146880" cy="298080"/>
                </p14:xfrm>
              </p:contentPart>
            </mc:Choice>
            <mc:Fallback>
              <p:pic>
                <p:nvPicPr>
                  <p:cNvPr id="409" name="Pennanteckning 408">
                    <a:extLst>
                      <a:ext uri="{FF2B5EF4-FFF2-40B4-BE49-F238E27FC236}">
                        <a16:creationId xmlns:a16="http://schemas.microsoft.com/office/drawing/2014/main" id="{CFCE93C2-443E-7604-3EC9-6068A79014CB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5990019" y="1647656"/>
                    <a:ext cx="177120" cy="328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19" name="Pennanteckning 418">
                  <a:extLst>
                    <a:ext uri="{FF2B5EF4-FFF2-40B4-BE49-F238E27FC236}">
                      <a16:creationId xmlns:a16="http://schemas.microsoft.com/office/drawing/2014/main" id="{E0CC6219-85B7-F2DB-D2C1-F29A1A1D07AC}"/>
                    </a:ext>
                  </a:extLst>
                </p14:cNvPr>
                <p14:cNvContentPartPr/>
                <p14:nvPr/>
              </p14:nvContentPartPr>
              <p14:xfrm>
                <a:off x="6223659" y="3262616"/>
                <a:ext cx="162360" cy="141120"/>
              </p14:xfrm>
            </p:contentPart>
          </mc:Choice>
          <mc:Fallback>
            <p:pic>
              <p:nvPicPr>
                <p:cNvPr id="419" name="Pennanteckning 418">
                  <a:extLst>
                    <a:ext uri="{FF2B5EF4-FFF2-40B4-BE49-F238E27FC236}">
                      <a16:creationId xmlns:a16="http://schemas.microsoft.com/office/drawing/2014/main" id="{E0CC6219-85B7-F2DB-D2C1-F29A1A1D07A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208539" y="3247136"/>
                  <a:ext cx="192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20" name="Pennanteckning 419">
                  <a:extLst>
                    <a:ext uri="{FF2B5EF4-FFF2-40B4-BE49-F238E27FC236}">
                      <a16:creationId xmlns:a16="http://schemas.microsoft.com/office/drawing/2014/main" id="{4D40C9B1-35E6-0304-181B-97E66F8E304A}"/>
                    </a:ext>
                  </a:extLst>
                </p14:cNvPr>
                <p14:cNvContentPartPr/>
                <p14:nvPr/>
              </p14:nvContentPartPr>
              <p14:xfrm>
                <a:off x="5473419" y="3527936"/>
                <a:ext cx="170280" cy="124200"/>
              </p14:xfrm>
            </p:contentPart>
          </mc:Choice>
          <mc:Fallback>
            <p:pic>
              <p:nvPicPr>
                <p:cNvPr id="420" name="Pennanteckning 419">
                  <a:extLst>
                    <a:ext uri="{FF2B5EF4-FFF2-40B4-BE49-F238E27FC236}">
                      <a16:creationId xmlns:a16="http://schemas.microsoft.com/office/drawing/2014/main" id="{4D40C9B1-35E6-0304-181B-97E66F8E304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57939" y="3512456"/>
                  <a:ext cx="200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434" name="Pennanteckning 433">
                  <a:extLst>
                    <a:ext uri="{FF2B5EF4-FFF2-40B4-BE49-F238E27FC236}">
                      <a16:creationId xmlns:a16="http://schemas.microsoft.com/office/drawing/2014/main" id="{EBCBFB2A-143F-8313-6BE8-CCA4C777A6FC}"/>
                    </a:ext>
                  </a:extLst>
                </p14:cNvPr>
                <p14:cNvContentPartPr/>
                <p14:nvPr/>
              </p14:nvContentPartPr>
              <p14:xfrm>
                <a:off x="5721099" y="3438296"/>
                <a:ext cx="339120" cy="157680"/>
              </p14:xfrm>
            </p:contentPart>
          </mc:Choice>
          <mc:Fallback>
            <p:pic>
              <p:nvPicPr>
                <p:cNvPr id="434" name="Pennanteckning 433">
                  <a:extLst>
                    <a:ext uri="{FF2B5EF4-FFF2-40B4-BE49-F238E27FC236}">
                      <a16:creationId xmlns:a16="http://schemas.microsoft.com/office/drawing/2014/main" id="{EBCBFB2A-143F-8313-6BE8-CCA4C777A6F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705619" y="3423176"/>
                  <a:ext cx="369720" cy="18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0" name="Grupp 1089">
              <a:extLst>
                <a:ext uri="{FF2B5EF4-FFF2-40B4-BE49-F238E27FC236}">
                  <a16:creationId xmlns:a16="http://schemas.microsoft.com/office/drawing/2014/main" id="{06AE4FD6-9AA3-7460-2730-1A70BB51089A}"/>
                </a:ext>
              </a:extLst>
            </p:cNvPr>
            <p:cNvGrpSpPr/>
            <p:nvPr/>
          </p:nvGrpSpPr>
          <p:grpSpPr>
            <a:xfrm>
              <a:off x="4998219" y="1575656"/>
              <a:ext cx="2399040" cy="1658160"/>
              <a:chOff x="4998219" y="1575656"/>
              <a:chExt cx="2399040" cy="1658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411" name="Pennanteckning 410">
                    <a:extLst>
                      <a:ext uri="{FF2B5EF4-FFF2-40B4-BE49-F238E27FC236}">
                        <a16:creationId xmlns:a16="http://schemas.microsoft.com/office/drawing/2014/main" id="{67EC1F08-3FFD-43FC-27AD-24074A22B7E0}"/>
                      </a:ext>
                    </a:extLst>
                  </p14:cNvPr>
                  <p14:cNvContentPartPr/>
                  <p14:nvPr/>
                </p14:nvContentPartPr>
                <p14:xfrm>
                  <a:off x="5928459" y="1575656"/>
                  <a:ext cx="421200" cy="459000"/>
                </p14:xfrm>
              </p:contentPart>
            </mc:Choice>
            <mc:Fallback>
              <p:pic>
                <p:nvPicPr>
                  <p:cNvPr id="411" name="Pennanteckning 410">
                    <a:extLst>
                      <a:ext uri="{FF2B5EF4-FFF2-40B4-BE49-F238E27FC236}">
                        <a16:creationId xmlns:a16="http://schemas.microsoft.com/office/drawing/2014/main" id="{67EC1F08-3FFD-43FC-27AD-24074A22B7E0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5913339" y="1560536"/>
                    <a:ext cx="451800" cy="48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412" name="Pennanteckning 411">
                    <a:extLst>
                      <a:ext uri="{FF2B5EF4-FFF2-40B4-BE49-F238E27FC236}">
                        <a16:creationId xmlns:a16="http://schemas.microsoft.com/office/drawing/2014/main" id="{DB0602F4-26A8-AA17-D304-CAB3BC5A89C7}"/>
                      </a:ext>
                    </a:extLst>
                  </p14:cNvPr>
                  <p14:cNvContentPartPr/>
                  <p14:nvPr/>
                </p14:nvContentPartPr>
                <p14:xfrm>
                  <a:off x="5980299" y="2264336"/>
                  <a:ext cx="545040" cy="578520"/>
                </p14:xfrm>
              </p:contentPart>
            </mc:Choice>
            <mc:Fallback>
              <p:pic>
                <p:nvPicPr>
                  <p:cNvPr id="412" name="Pennanteckning 411">
                    <a:extLst>
                      <a:ext uri="{FF2B5EF4-FFF2-40B4-BE49-F238E27FC236}">
                        <a16:creationId xmlns:a16="http://schemas.microsoft.com/office/drawing/2014/main" id="{DB0602F4-26A8-AA17-D304-CAB3BC5A89C7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5965179" y="2249216"/>
                    <a:ext cx="575640" cy="60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413" name="Pennanteckning 412">
                    <a:extLst>
                      <a:ext uri="{FF2B5EF4-FFF2-40B4-BE49-F238E27FC236}">
                        <a16:creationId xmlns:a16="http://schemas.microsoft.com/office/drawing/2014/main" id="{D8BC8C57-0E2D-AE87-4E4A-0292138010C9}"/>
                      </a:ext>
                    </a:extLst>
                  </p14:cNvPr>
                  <p14:cNvContentPartPr/>
                  <p14:nvPr/>
                </p14:nvContentPartPr>
                <p14:xfrm>
                  <a:off x="5433099" y="2793176"/>
                  <a:ext cx="309960" cy="266400"/>
                </p14:xfrm>
              </p:contentPart>
            </mc:Choice>
            <mc:Fallback>
              <p:pic>
                <p:nvPicPr>
                  <p:cNvPr id="413" name="Pennanteckning 412">
                    <a:extLst>
                      <a:ext uri="{FF2B5EF4-FFF2-40B4-BE49-F238E27FC236}">
                        <a16:creationId xmlns:a16="http://schemas.microsoft.com/office/drawing/2014/main" id="{D8BC8C57-0E2D-AE87-4E4A-0292138010C9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5417979" y="2778056"/>
                    <a:ext cx="34056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414" name="Pennanteckning 413">
                    <a:extLst>
                      <a:ext uri="{FF2B5EF4-FFF2-40B4-BE49-F238E27FC236}">
                        <a16:creationId xmlns:a16="http://schemas.microsoft.com/office/drawing/2014/main" id="{5D190CFD-1E6B-E6D6-8C3A-F897FF1F25E6}"/>
                      </a:ext>
                    </a:extLst>
                  </p14:cNvPr>
                  <p14:cNvContentPartPr/>
                  <p14:nvPr/>
                </p14:nvContentPartPr>
                <p14:xfrm>
                  <a:off x="5513379" y="2465936"/>
                  <a:ext cx="317520" cy="281520"/>
                </p14:xfrm>
              </p:contentPart>
            </mc:Choice>
            <mc:Fallback>
              <p:pic>
                <p:nvPicPr>
                  <p:cNvPr id="414" name="Pennanteckning 413">
                    <a:extLst>
                      <a:ext uri="{FF2B5EF4-FFF2-40B4-BE49-F238E27FC236}">
                        <a16:creationId xmlns:a16="http://schemas.microsoft.com/office/drawing/2014/main" id="{5D190CFD-1E6B-E6D6-8C3A-F897FF1F25E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5498259" y="2450816"/>
                    <a:ext cx="348120" cy="31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415" name="Pennanteckning 414">
                    <a:extLst>
                      <a:ext uri="{FF2B5EF4-FFF2-40B4-BE49-F238E27FC236}">
                        <a16:creationId xmlns:a16="http://schemas.microsoft.com/office/drawing/2014/main" id="{1050595C-B9E1-BCF7-3990-9F178A5CF725}"/>
                      </a:ext>
                    </a:extLst>
                  </p14:cNvPr>
                  <p14:cNvContentPartPr/>
                  <p14:nvPr/>
                </p14:nvContentPartPr>
                <p14:xfrm>
                  <a:off x="5447499" y="2194136"/>
                  <a:ext cx="269640" cy="256320"/>
                </p14:xfrm>
              </p:contentPart>
            </mc:Choice>
            <mc:Fallback>
              <p:pic>
                <p:nvPicPr>
                  <p:cNvPr id="415" name="Pennanteckning 414">
                    <a:extLst>
                      <a:ext uri="{FF2B5EF4-FFF2-40B4-BE49-F238E27FC236}">
                        <a16:creationId xmlns:a16="http://schemas.microsoft.com/office/drawing/2014/main" id="{1050595C-B9E1-BCF7-3990-9F178A5CF725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5432019" y="2179016"/>
                    <a:ext cx="30024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416" name="Pennanteckning 415">
                    <a:extLst>
                      <a:ext uri="{FF2B5EF4-FFF2-40B4-BE49-F238E27FC236}">
                        <a16:creationId xmlns:a16="http://schemas.microsoft.com/office/drawing/2014/main" id="{37A55FB1-2D5C-6FC6-E761-6ADD34634F73}"/>
                      </a:ext>
                    </a:extLst>
                  </p14:cNvPr>
                  <p14:cNvContentPartPr/>
                  <p14:nvPr/>
                </p14:nvContentPartPr>
                <p14:xfrm>
                  <a:off x="5415459" y="1987496"/>
                  <a:ext cx="283320" cy="213120"/>
                </p14:xfrm>
              </p:contentPart>
            </mc:Choice>
            <mc:Fallback>
              <p:pic>
                <p:nvPicPr>
                  <p:cNvPr id="416" name="Pennanteckning 415">
                    <a:extLst>
                      <a:ext uri="{FF2B5EF4-FFF2-40B4-BE49-F238E27FC236}">
                        <a16:creationId xmlns:a16="http://schemas.microsoft.com/office/drawing/2014/main" id="{37A55FB1-2D5C-6FC6-E761-6ADD34634F73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5400339" y="1972016"/>
                    <a:ext cx="31356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417" name="Pennanteckning 416">
                    <a:extLst>
                      <a:ext uri="{FF2B5EF4-FFF2-40B4-BE49-F238E27FC236}">
                        <a16:creationId xmlns:a16="http://schemas.microsoft.com/office/drawing/2014/main" id="{5CD843DE-C189-32BF-012A-2C7D78D03AF4}"/>
                      </a:ext>
                    </a:extLst>
                  </p14:cNvPr>
                  <p14:cNvContentPartPr/>
                  <p14:nvPr/>
                </p14:nvContentPartPr>
                <p14:xfrm>
                  <a:off x="5364699" y="1727216"/>
                  <a:ext cx="325800" cy="263160"/>
                </p14:xfrm>
              </p:contentPart>
            </mc:Choice>
            <mc:Fallback>
              <p:pic>
                <p:nvPicPr>
                  <p:cNvPr id="417" name="Pennanteckning 416">
                    <a:extLst>
                      <a:ext uri="{FF2B5EF4-FFF2-40B4-BE49-F238E27FC236}">
                        <a16:creationId xmlns:a16="http://schemas.microsoft.com/office/drawing/2014/main" id="{5CD843DE-C189-32BF-012A-2C7D78D03AF4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5349219" y="1712096"/>
                    <a:ext cx="356400" cy="29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3">
                <p14:nvContentPartPr>
                  <p14:cNvPr id="422" name="Pennanteckning 421">
                    <a:extLst>
                      <a:ext uri="{FF2B5EF4-FFF2-40B4-BE49-F238E27FC236}">
                        <a16:creationId xmlns:a16="http://schemas.microsoft.com/office/drawing/2014/main" id="{2F115A27-7BE8-1BFC-22A4-8C77405ACF28}"/>
                      </a:ext>
                    </a:extLst>
                  </p14:cNvPr>
                  <p14:cNvContentPartPr/>
                  <p14:nvPr/>
                </p14:nvContentPartPr>
                <p14:xfrm>
                  <a:off x="6861219" y="2002616"/>
                  <a:ext cx="213480" cy="207360"/>
                </p14:xfrm>
              </p:contentPart>
            </mc:Choice>
            <mc:Fallback>
              <p:pic>
                <p:nvPicPr>
                  <p:cNvPr id="422" name="Pennanteckning 421">
                    <a:extLst>
                      <a:ext uri="{FF2B5EF4-FFF2-40B4-BE49-F238E27FC236}">
                        <a16:creationId xmlns:a16="http://schemas.microsoft.com/office/drawing/2014/main" id="{2F115A27-7BE8-1BFC-22A4-8C77405ACF28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6846099" y="1987136"/>
                    <a:ext cx="24408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425" name="Pennanteckning 424">
                    <a:extLst>
                      <a:ext uri="{FF2B5EF4-FFF2-40B4-BE49-F238E27FC236}">
                        <a16:creationId xmlns:a16="http://schemas.microsoft.com/office/drawing/2014/main" id="{1EF7B825-D2A9-3EF5-DDF8-D03C57326B7A}"/>
                      </a:ext>
                    </a:extLst>
                  </p14:cNvPr>
                  <p14:cNvContentPartPr/>
                  <p14:nvPr/>
                </p14:nvContentPartPr>
                <p14:xfrm>
                  <a:off x="7167579" y="2168936"/>
                  <a:ext cx="222840" cy="114840"/>
                </p14:xfrm>
              </p:contentPart>
            </mc:Choice>
            <mc:Fallback>
              <p:pic>
                <p:nvPicPr>
                  <p:cNvPr id="425" name="Pennanteckning 424">
                    <a:extLst>
                      <a:ext uri="{FF2B5EF4-FFF2-40B4-BE49-F238E27FC236}">
                        <a16:creationId xmlns:a16="http://schemas.microsoft.com/office/drawing/2014/main" id="{1EF7B825-D2A9-3EF5-DDF8-D03C57326B7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7152459" y="2153816"/>
                    <a:ext cx="25344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421" name="Pennanteckning 420">
                    <a:extLst>
                      <a:ext uri="{FF2B5EF4-FFF2-40B4-BE49-F238E27FC236}">
                        <a16:creationId xmlns:a16="http://schemas.microsoft.com/office/drawing/2014/main" id="{30A33183-9DDD-9C01-9998-81D141B66943}"/>
                      </a:ext>
                    </a:extLst>
                  </p14:cNvPr>
                  <p14:cNvContentPartPr/>
                  <p14:nvPr/>
                </p14:nvContentPartPr>
                <p14:xfrm>
                  <a:off x="6897219" y="2813336"/>
                  <a:ext cx="224280" cy="147600"/>
                </p14:xfrm>
              </p:contentPart>
            </mc:Choice>
            <mc:Fallback>
              <p:pic>
                <p:nvPicPr>
                  <p:cNvPr id="421" name="Pennanteckning 420">
                    <a:extLst>
                      <a:ext uri="{FF2B5EF4-FFF2-40B4-BE49-F238E27FC236}">
                        <a16:creationId xmlns:a16="http://schemas.microsoft.com/office/drawing/2014/main" id="{30A33183-9DDD-9C01-9998-81D141B66943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6882099" y="2797856"/>
                    <a:ext cx="2548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424" name="Pennanteckning 423">
                    <a:extLst>
                      <a:ext uri="{FF2B5EF4-FFF2-40B4-BE49-F238E27FC236}">
                        <a16:creationId xmlns:a16="http://schemas.microsoft.com/office/drawing/2014/main" id="{7AC065BA-2ED2-74B6-A609-7932C5F30C78}"/>
                      </a:ext>
                    </a:extLst>
                  </p14:cNvPr>
                  <p14:cNvContentPartPr/>
                  <p14:nvPr/>
                </p14:nvContentPartPr>
                <p14:xfrm>
                  <a:off x="7193499" y="2565656"/>
                  <a:ext cx="203760" cy="208800"/>
                </p14:xfrm>
              </p:contentPart>
            </mc:Choice>
            <mc:Fallback>
              <p:pic>
                <p:nvPicPr>
                  <p:cNvPr id="424" name="Pennanteckning 423">
                    <a:extLst>
                      <a:ext uri="{FF2B5EF4-FFF2-40B4-BE49-F238E27FC236}">
                        <a16:creationId xmlns:a16="http://schemas.microsoft.com/office/drawing/2014/main" id="{7AC065BA-2ED2-74B6-A609-7932C5F30C78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7178379" y="2550176"/>
                    <a:ext cx="23400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426" name="Pennanteckning 425">
                    <a:extLst>
                      <a:ext uri="{FF2B5EF4-FFF2-40B4-BE49-F238E27FC236}">
                        <a16:creationId xmlns:a16="http://schemas.microsoft.com/office/drawing/2014/main" id="{5FDBE9DC-615D-C6B8-A8EC-6B9112B5FD56}"/>
                      </a:ext>
                    </a:extLst>
                  </p14:cNvPr>
                  <p14:cNvContentPartPr/>
                  <p14:nvPr/>
                </p14:nvContentPartPr>
                <p14:xfrm>
                  <a:off x="6505899" y="2988296"/>
                  <a:ext cx="366840" cy="245520"/>
                </p14:xfrm>
              </p:contentPart>
            </mc:Choice>
            <mc:Fallback>
              <p:pic>
                <p:nvPicPr>
                  <p:cNvPr id="426" name="Pennanteckning 425">
                    <a:extLst>
                      <a:ext uri="{FF2B5EF4-FFF2-40B4-BE49-F238E27FC236}">
                        <a16:creationId xmlns:a16="http://schemas.microsoft.com/office/drawing/2014/main" id="{5FDBE9DC-615D-C6B8-A8EC-6B9112B5FD56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6490419" y="2972816"/>
                    <a:ext cx="39744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436" name="Pennanteckning 435">
                    <a:extLst>
                      <a:ext uri="{FF2B5EF4-FFF2-40B4-BE49-F238E27FC236}">
                        <a16:creationId xmlns:a16="http://schemas.microsoft.com/office/drawing/2014/main" id="{806CE131-3069-EE04-82F4-61E95BD2F6F9}"/>
                      </a:ext>
                    </a:extLst>
                  </p14:cNvPr>
                  <p14:cNvContentPartPr/>
                  <p14:nvPr/>
                </p14:nvContentPartPr>
                <p14:xfrm>
                  <a:off x="5774379" y="2807576"/>
                  <a:ext cx="203040" cy="152640"/>
                </p14:xfrm>
              </p:contentPart>
            </mc:Choice>
            <mc:Fallback>
              <p:pic>
                <p:nvPicPr>
                  <p:cNvPr id="436" name="Pennanteckning 435">
                    <a:extLst>
                      <a:ext uri="{FF2B5EF4-FFF2-40B4-BE49-F238E27FC236}">
                        <a16:creationId xmlns:a16="http://schemas.microsoft.com/office/drawing/2014/main" id="{806CE131-3069-EE04-82F4-61E95BD2F6F9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5759259" y="2792096"/>
                    <a:ext cx="23328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437" name="Pennanteckning 436">
                    <a:extLst>
                      <a:ext uri="{FF2B5EF4-FFF2-40B4-BE49-F238E27FC236}">
                        <a16:creationId xmlns:a16="http://schemas.microsoft.com/office/drawing/2014/main" id="{8F1860CF-9C4C-AB38-A567-6AD2B8E8F8B8}"/>
                      </a:ext>
                    </a:extLst>
                  </p14:cNvPr>
                  <p14:cNvContentPartPr/>
                  <p14:nvPr/>
                </p14:nvContentPartPr>
                <p14:xfrm>
                  <a:off x="5819019" y="2609936"/>
                  <a:ext cx="165960" cy="23040"/>
                </p14:xfrm>
              </p:contentPart>
            </mc:Choice>
            <mc:Fallback>
              <p:pic>
                <p:nvPicPr>
                  <p:cNvPr id="437" name="Pennanteckning 436">
                    <a:extLst>
                      <a:ext uri="{FF2B5EF4-FFF2-40B4-BE49-F238E27FC236}">
                        <a16:creationId xmlns:a16="http://schemas.microsoft.com/office/drawing/2014/main" id="{8F1860CF-9C4C-AB38-A567-6AD2B8E8F8B8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5803539" y="2594816"/>
                    <a:ext cx="19656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438" name="Pennanteckning 437">
                    <a:extLst>
                      <a:ext uri="{FF2B5EF4-FFF2-40B4-BE49-F238E27FC236}">
                        <a16:creationId xmlns:a16="http://schemas.microsoft.com/office/drawing/2014/main" id="{D9BF3884-90B6-6EBC-4521-F864C36113CA}"/>
                      </a:ext>
                    </a:extLst>
                  </p14:cNvPr>
                  <p14:cNvContentPartPr/>
                  <p14:nvPr/>
                </p14:nvContentPartPr>
                <p14:xfrm>
                  <a:off x="5807139" y="2347136"/>
                  <a:ext cx="191880" cy="42840"/>
                </p14:xfrm>
              </p:contentPart>
            </mc:Choice>
            <mc:Fallback>
              <p:pic>
                <p:nvPicPr>
                  <p:cNvPr id="438" name="Pennanteckning 437">
                    <a:extLst>
                      <a:ext uri="{FF2B5EF4-FFF2-40B4-BE49-F238E27FC236}">
                        <a16:creationId xmlns:a16="http://schemas.microsoft.com/office/drawing/2014/main" id="{D9BF3884-90B6-6EBC-4521-F864C36113CA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5792019" y="2332016"/>
                    <a:ext cx="22248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441" name="Pennanteckning 440">
                    <a:extLst>
                      <a:ext uri="{FF2B5EF4-FFF2-40B4-BE49-F238E27FC236}">
                        <a16:creationId xmlns:a16="http://schemas.microsoft.com/office/drawing/2014/main" id="{BF5FD07C-70FC-CFB4-5A5A-493DCA9E665A}"/>
                      </a:ext>
                    </a:extLst>
                  </p14:cNvPr>
                  <p14:cNvContentPartPr/>
                  <p14:nvPr/>
                </p14:nvContentPartPr>
                <p14:xfrm>
                  <a:off x="5658099" y="1899656"/>
                  <a:ext cx="210240" cy="139320"/>
                </p14:xfrm>
              </p:contentPart>
            </mc:Choice>
            <mc:Fallback>
              <p:pic>
                <p:nvPicPr>
                  <p:cNvPr id="441" name="Pennanteckning 440">
                    <a:extLst>
                      <a:ext uri="{FF2B5EF4-FFF2-40B4-BE49-F238E27FC236}">
                        <a16:creationId xmlns:a16="http://schemas.microsoft.com/office/drawing/2014/main" id="{BF5FD07C-70FC-CFB4-5A5A-493DCA9E665A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5642979" y="1884176"/>
                    <a:ext cx="24084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442" name="Pennanteckning 441">
                    <a:extLst>
                      <a:ext uri="{FF2B5EF4-FFF2-40B4-BE49-F238E27FC236}">
                        <a16:creationId xmlns:a16="http://schemas.microsoft.com/office/drawing/2014/main" id="{74D08B16-AC15-BC55-58C6-4A6891BBB578}"/>
                      </a:ext>
                    </a:extLst>
                  </p14:cNvPr>
                  <p14:cNvContentPartPr/>
                  <p14:nvPr/>
                </p14:nvContentPartPr>
                <p14:xfrm>
                  <a:off x="5694099" y="1806056"/>
                  <a:ext cx="153360" cy="32040"/>
                </p14:xfrm>
              </p:contentPart>
            </mc:Choice>
            <mc:Fallback>
              <p:pic>
                <p:nvPicPr>
                  <p:cNvPr id="442" name="Pennanteckning 441">
                    <a:extLst>
                      <a:ext uri="{FF2B5EF4-FFF2-40B4-BE49-F238E27FC236}">
                        <a16:creationId xmlns:a16="http://schemas.microsoft.com/office/drawing/2014/main" id="{74D08B16-AC15-BC55-58C6-4A6891BBB578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5678979" y="1790576"/>
                    <a:ext cx="183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444" name="Pennanteckning 443">
                    <a:extLst>
                      <a:ext uri="{FF2B5EF4-FFF2-40B4-BE49-F238E27FC236}">
                        <a16:creationId xmlns:a16="http://schemas.microsoft.com/office/drawing/2014/main" id="{6F84068A-CCF9-B3CE-9619-FFF246B2FF7C}"/>
                      </a:ext>
                    </a:extLst>
                  </p14:cNvPr>
                  <p14:cNvContentPartPr/>
                  <p14:nvPr/>
                </p14:nvContentPartPr>
                <p14:xfrm>
                  <a:off x="5032419" y="1976696"/>
                  <a:ext cx="254880" cy="207720"/>
                </p14:xfrm>
              </p:contentPart>
            </mc:Choice>
            <mc:Fallback>
              <p:pic>
                <p:nvPicPr>
                  <p:cNvPr id="444" name="Pennanteckning 443">
                    <a:extLst>
                      <a:ext uri="{FF2B5EF4-FFF2-40B4-BE49-F238E27FC236}">
                        <a16:creationId xmlns:a16="http://schemas.microsoft.com/office/drawing/2014/main" id="{6F84068A-CCF9-B3CE-9619-FFF246B2FF7C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5016939" y="1961216"/>
                    <a:ext cx="28512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445" name="Pennanteckning 444">
                    <a:extLst>
                      <a:ext uri="{FF2B5EF4-FFF2-40B4-BE49-F238E27FC236}">
                        <a16:creationId xmlns:a16="http://schemas.microsoft.com/office/drawing/2014/main" id="{3DE2FB89-0E7F-B8BE-BA47-71D629476BB2}"/>
                      </a:ext>
                    </a:extLst>
                  </p14:cNvPr>
                  <p14:cNvContentPartPr/>
                  <p14:nvPr/>
                </p14:nvContentPartPr>
                <p14:xfrm>
                  <a:off x="5089299" y="2209256"/>
                  <a:ext cx="288360" cy="63000"/>
                </p14:xfrm>
              </p:contentPart>
            </mc:Choice>
            <mc:Fallback>
              <p:pic>
                <p:nvPicPr>
                  <p:cNvPr id="445" name="Pennanteckning 444">
                    <a:extLst>
                      <a:ext uri="{FF2B5EF4-FFF2-40B4-BE49-F238E27FC236}">
                        <a16:creationId xmlns:a16="http://schemas.microsoft.com/office/drawing/2014/main" id="{3DE2FB89-0E7F-B8BE-BA47-71D629476BB2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5073819" y="2193776"/>
                    <a:ext cx="3186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446" name="Pennanteckning 445">
                    <a:extLst>
                      <a:ext uri="{FF2B5EF4-FFF2-40B4-BE49-F238E27FC236}">
                        <a16:creationId xmlns:a16="http://schemas.microsoft.com/office/drawing/2014/main" id="{7060CA8C-9DD4-8009-BEFC-70A5F6D96F39}"/>
                      </a:ext>
                    </a:extLst>
                  </p14:cNvPr>
                  <p14:cNvContentPartPr/>
                  <p14:nvPr/>
                </p14:nvContentPartPr>
                <p14:xfrm>
                  <a:off x="4998219" y="2357936"/>
                  <a:ext cx="295560" cy="28800"/>
                </p14:xfrm>
              </p:contentPart>
            </mc:Choice>
            <mc:Fallback>
              <p:pic>
                <p:nvPicPr>
                  <p:cNvPr id="446" name="Pennanteckning 445">
                    <a:extLst>
                      <a:ext uri="{FF2B5EF4-FFF2-40B4-BE49-F238E27FC236}">
                        <a16:creationId xmlns:a16="http://schemas.microsoft.com/office/drawing/2014/main" id="{7060CA8C-9DD4-8009-BEFC-70A5F6D96F39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4982739" y="2342816"/>
                    <a:ext cx="3261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1088" name="Pennanteckning 1087">
                    <a:extLst>
                      <a:ext uri="{FF2B5EF4-FFF2-40B4-BE49-F238E27FC236}">
                        <a16:creationId xmlns:a16="http://schemas.microsoft.com/office/drawing/2014/main" id="{EDDA16D2-ECC9-187E-5200-838EA92C49A6}"/>
                      </a:ext>
                    </a:extLst>
                  </p14:cNvPr>
                  <p14:cNvContentPartPr/>
                  <p14:nvPr/>
                </p14:nvContentPartPr>
                <p14:xfrm>
                  <a:off x="5030619" y="2442536"/>
                  <a:ext cx="336960" cy="114840"/>
                </p14:xfrm>
              </p:contentPart>
            </mc:Choice>
            <mc:Fallback>
              <p:pic>
                <p:nvPicPr>
                  <p:cNvPr id="1088" name="Pennanteckning 1087">
                    <a:extLst>
                      <a:ext uri="{FF2B5EF4-FFF2-40B4-BE49-F238E27FC236}">
                        <a16:creationId xmlns:a16="http://schemas.microsoft.com/office/drawing/2014/main" id="{EDDA16D2-ECC9-187E-5200-838EA92C49A6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5015499" y="2427416"/>
                    <a:ext cx="36756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1089" name="Pennanteckning 1088">
                    <a:extLst>
                      <a:ext uri="{FF2B5EF4-FFF2-40B4-BE49-F238E27FC236}">
                        <a16:creationId xmlns:a16="http://schemas.microsoft.com/office/drawing/2014/main" id="{36D2C22A-DCA0-3A57-9E19-09C5279336C5}"/>
                      </a:ext>
                    </a:extLst>
                  </p14:cNvPr>
                  <p14:cNvContentPartPr/>
                  <p14:nvPr/>
                </p14:nvContentPartPr>
                <p14:xfrm>
                  <a:off x="5056539" y="2537216"/>
                  <a:ext cx="372600" cy="301680"/>
                </p14:xfrm>
              </p:contentPart>
            </mc:Choice>
            <mc:Fallback>
              <p:pic>
                <p:nvPicPr>
                  <p:cNvPr id="1089" name="Pennanteckning 1088">
                    <a:extLst>
                      <a:ext uri="{FF2B5EF4-FFF2-40B4-BE49-F238E27FC236}">
                        <a16:creationId xmlns:a16="http://schemas.microsoft.com/office/drawing/2014/main" id="{36D2C22A-DCA0-3A57-9E19-09C5279336C5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5041419" y="2521736"/>
                    <a:ext cx="40320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100" name="Pennanteckning 1099">
                  <a:extLst>
                    <a:ext uri="{FF2B5EF4-FFF2-40B4-BE49-F238E27FC236}">
                      <a16:creationId xmlns:a16="http://schemas.microsoft.com/office/drawing/2014/main" id="{865A1ADC-506F-3287-8E16-A56ECBE3CFFB}"/>
                    </a:ext>
                  </a:extLst>
                </p14:cNvPr>
                <p14:cNvContentPartPr/>
                <p14:nvPr/>
              </p14:nvContentPartPr>
              <p14:xfrm>
                <a:off x="6482499" y="1881296"/>
                <a:ext cx="196920" cy="92520"/>
              </p14:xfrm>
            </p:contentPart>
          </mc:Choice>
          <mc:Fallback>
            <p:pic>
              <p:nvPicPr>
                <p:cNvPr id="1100" name="Pennanteckning 1099">
                  <a:extLst>
                    <a:ext uri="{FF2B5EF4-FFF2-40B4-BE49-F238E27FC236}">
                      <a16:creationId xmlns:a16="http://schemas.microsoft.com/office/drawing/2014/main" id="{865A1ADC-506F-3287-8E16-A56ECBE3CFF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467019" y="1865816"/>
                  <a:ext cx="227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102" name="Pennanteckning 1101">
                  <a:extLst>
                    <a:ext uri="{FF2B5EF4-FFF2-40B4-BE49-F238E27FC236}">
                      <a16:creationId xmlns:a16="http://schemas.microsoft.com/office/drawing/2014/main" id="{33AF8C29-1F30-93AB-35AE-9C90938487BE}"/>
                    </a:ext>
                  </a:extLst>
                </p14:cNvPr>
                <p14:cNvContentPartPr/>
                <p14:nvPr/>
              </p14:nvContentPartPr>
              <p14:xfrm>
                <a:off x="6667179" y="2333096"/>
                <a:ext cx="126000" cy="92520"/>
              </p14:xfrm>
            </p:contentPart>
          </mc:Choice>
          <mc:Fallback>
            <p:pic>
              <p:nvPicPr>
                <p:cNvPr id="1102" name="Pennanteckning 1101">
                  <a:extLst>
                    <a:ext uri="{FF2B5EF4-FFF2-40B4-BE49-F238E27FC236}">
                      <a16:creationId xmlns:a16="http://schemas.microsoft.com/office/drawing/2014/main" id="{33AF8C29-1F30-93AB-35AE-9C90938487B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52059" y="2317616"/>
                  <a:ext cx="156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104" name="Pennanteckning 1103">
                  <a:extLst>
                    <a:ext uri="{FF2B5EF4-FFF2-40B4-BE49-F238E27FC236}">
                      <a16:creationId xmlns:a16="http://schemas.microsoft.com/office/drawing/2014/main" id="{02100FB0-1ADA-50DC-3689-4C788AA251E8}"/>
                    </a:ext>
                  </a:extLst>
                </p14:cNvPr>
                <p14:cNvContentPartPr/>
                <p14:nvPr/>
              </p14:nvContentPartPr>
              <p14:xfrm>
                <a:off x="6606339" y="2661056"/>
                <a:ext cx="176760" cy="160200"/>
              </p14:xfrm>
            </p:contentPart>
          </mc:Choice>
          <mc:Fallback>
            <p:pic>
              <p:nvPicPr>
                <p:cNvPr id="1104" name="Pennanteckning 1103">
                  <a:extLst>
                    <a:ext uri="{FF2B5EF4-FFF2-40B4-BE49-F238E27FC236}">
                      <a16:creationId xmlns:a16="http://schemas.microsoft.com/office/drawing/2014/main" id="{02100FB0-1ADA-50DC-3689-4C788AA251E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590859" y="2645576"/>
                  <a:ext cx="2073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5" name="Grupp 1264">
            <a:extLst>
              <a:ext uri="{FF2B5EF4-FFF2-40B4-BE49-F238E27FC236}">
                <a16:creationId xmlns:a16="http://schemas.microsoft.com/office/drawing/2014/main" id="{9A2D90D1-6337-A53E-84BD-5C90F61F694E}"/>
              </a:ext>
            </a:extLst>
          </p:cNvPr>
          <p:cNvGrpSpPr/>
          <p:nvPr/>
        </p:nvGrpSpPr>
        <p:grpSpPr>
          <a:xfrm>
            <a:off x="4055739" y="5098976"/>
            <a:ext cx="4137840" cy="871560"/>
            <a:chOff x="4055739" y="5098976"/>
            <a:chExt cx="4137840" cy="871560"/>
          </a:xfrm>
        </p:grpSpPr>
        <p:grpSp>
          <p:nvGrpSpPr>
            <p:cNvPr id="1163" name="Grupp 1162">
              <a:extLst>
                <a:ext uri="{FF2B5EF4-FFF2-40B4-BE49-F238E27FC236}">
                  <a16:creationId xmlns:a16="http://schemas.microsoft.com/office/drawing/2014/main" id="{0942F128-5E9E-1BC5-4046-13FF9D1C1E36}"/>
                </a:ext>
              </a:extLst>
            </p:cNvPr>
            <p:cNvGrpSpPr/>
            <p:nvPr/>
          </p:nvGrpSpPr>
          <p:grpSpPr>
            <a:xfrm>
              <a:off x="4055739" y="5204456"/>
              <a:ext cx="234000" cy="134280"/>
              <a:chOff x="4055739" y="5204456"/>
              <a:chExt cx="234000" cy="134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1160" name="Pennanteckning 1159">
                    <a:extLst>
                      <a:ext uri="{FF2B5EF4-FFF2-40B4-BE49-F238E27FC236}">
                        <a16:creationId xmlns:a16="http://schemas.microsoft.com/office/drawing/2014/main" id="{FDAC19CD-E43F-A776-EDDC-AC417C091EC0}"/>
                      </a:ext>
                    </a:extLst>
                  </p14:cNvPr>
                  <p14:cNvContentPartPr/>
                  <p14:nvPr/>
                </p14:nvContentPartPr>
                <p14:xfrm>
                  <a:off x="4055739" y="5245496"/>
                  <a:ext cx="190440" cy="24480"/>
                </p14:xfrm>
              </p:contentPart>
            </mc:Choice>
            <mc:Fallback>
              <p:pic>
                <p:nvPicPr>
                  <p:cNvPr id="1160" name="Pennanteckning 1159">
                    <a:extLst>
                      <a:ext uri="{FF2B5EF4-FFF2-40B4-BE49-F238E27FC236}">
                        <a16:creationId xmlns:a16="http://schemas.microsoft.com/office/drawing/2014/main" id="{FDAC19CD-E43F-A776-EDDC-AC417C091EC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4040619" y="5230376"/>
                    <a:ext cx="22068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1161" name="Pennanteckning 1160">
                    <a:extLst>
                      <a:ext uri="{FF2B5EF4-FFF2-40B4-BE49-F238E27FC236}">
                        <a16:creationId xmlns:a16="http://schemas.microsoft.com/office/drawing/2014/main" id="{7AAE4236-8209-38B9-1138-6FB759416B78}"/>
                      </a:ext>
                    </a:extLst>
                  </p14:cNvPr>
                  <p14:cNvContentPartPr/>
                  <p14:nvPr/>
                </p14:nvContentPartPr>
                <p14:xfrm>
                  <a:off x="4191459" y="5204456"/>
                  <a:ext cx="98280" cy="134280"/>
                </p14:xfrm>
              </p:contentPart>
            </mc:Choice>
            <mc:Fallback>
              <p:pic>
                <p:nvPicPr>
                  <p:cNvPr id="1161" name="Pennanteckning 1160">
                    <a:extLst>
                      <a:ext uri="{FF2B5EF4-FFF2-40B4-BE49-F238E27FC236}">
                        <a16:creationId xmlns:a16="http://schemas.microsoft.com/office/drawing/2014/main" id="{7AAE4236-8209-38B9-1138-6FB759416B78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4176339" y="5189336"/>
                    <a:ext cx="128880" cy="16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69" name="Grupp 1168">
              <a:extLst>
                <a:ext uri="{FF2B5EF4-FFF2-40B4-BE49-F238E27FC236}">
                  <a16:creationId xmlns:a16="http://schemas.microsoft.com/office/drawing/2014/main" id="{4063C177-3767-DEBB-DACF-E9F2E5253F95}"/>
                </a:ext>
              </a:extLst>
            </p:cNvPr>
            <p:cNvGrpSpPr/>
            <p:nvPr/>
          </p:nvGrpSpPr>
          <p:grpSpPr>
            <a:xfrm>
              <a:off x="4457499" y="5196176"/>
              <a:ext cx="687240" cy="216360"/>
              <a:chOff x="4457499" y="5196176"/>
              <a:chExt cx="687240" cy="216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1164" name="Pennanteckning 1163">
                    <a:extLst>
                      <a:ext uri="{FF2B5EF4-FFF2-40B4-BE49-F238E27FC236}">
                        <a16:creationId xmlns:a16="http://schemas.microsoft.com/office/drawing/2014/main" id="{54D64C9A-AC77-B533-A63E-2A1D560175BD}"/>
                      </a:ext>
                    </a:extLst>
                  </p14:cNvPr>
                  <p14:cNvContentPartPr/>
                  <p14:nvPr/>
                </p14:nvContentPartPr>
                <p14:xfrm>
                  <a:off x="4476939" y="5196176"/>
                  <a:ext cx="79920" cy="216360"/>
                </p14:xfrm>
              </p:contentPart>
            </mc:Choice>
            <mc:Fallback>
              <p:pic>
                <p:nvPicPr>
                  <p:cNvPr id="1164" name="Pennanteckning 1163">
                    <a:extLst>
                      <a:ext uri="{FF2B5EF4-FFF2-40B4-BE49-F238E27FC236}">
                        <a16:creationId xmlns:a16="http://schemas.microsoft.com/office/drawing/2014/main" id="{54D64C9A-AC77-B533-A63E-2A1D560175BD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4461459" y="5181056"/>
                    <a:ext cx="11052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5">
                <p14:nvContentPartPr>
                  <p14:cNvPr id="1166" name="Pennanteckning 1165">
                    <a:extLst>
                      <a:ext uri="{FF2B5EF4-FFF2-40B4-BE49-F238E27FC236}">
                        <a16:creationId xmlns:a16="http://schemas.microsoft.com/office/drawing/2014/main" id="{302B47F3-B373-713F-CB25-90482BACA81E}"/>
                      </a:ext>
                    </a:extLst>
                  </p14:cNvPr>
                  <p14:cNvContentPartPr/>
                  <p14:nvPr/>
                </p14:nvContentPartPr>
                <p14:xfrm>
                  <a:off x="4457499" y="5241536"/>
                  <a:ext cx="124200" cy="88920"/>
                </p14:xfrm>
              </p:contentPart>
            </mc:Choice>
            <mc:Fallback>
              <p:pic>
                <p:nvPicPr>
                  <p:cNvPr id="1166" name="Pennanteckning 1165">
                    <a:extLst>
                      <a:ext uri="{FF2B5EF4-FFF2-40B4-BE49-F238E27FC236}">
                        <a16:creationId xmlns:a16="http://schemas.microsoft.com/office/drawing/2014/main" id="{302B47F3-B373-713F-CB25-90482BACA81E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4442379" y="5226056"/>
                    <a:ext cx="15480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7">
                <p14:nvContentPartPr>
                  <p14:cNvPr id="1168" name="Pennanteckning 1167">
                    <a:extLst>
                      <a:ext uri="{FF2B5EF4-FFF2-40B4-BE49-F238E27FC236}">
                        <a16:creationId xmlns:a16="http://schemas.microsoft.com/office/drawing/2014/main" id="{4AC36EB5-BF29-17BB-49A0-DF4C605F3EF0}"/>
                      </a:ext>
                    </a:extLst>
                  </p14:cNvPr>
                  <p14:cNvContentPartPr/>
                  <p14:nvPr/>
                </p14:nvContentPartPr>
                <p14:xfrm>
                  <a:off x="4604739" y="5228936"/>
                  <a:ext cx="540000" cy="154800"/>
                </p14:xfrm>
              </p:contentPart>
            </mc:Choice>
            <mc:Fallback>
              <p:pic>
                <p:nvPicPr>
                  <p:cNvPr id="1168" name="Pennanteckning 1167">
                    <a:extLst>
                      <a:ext uri="{FF2B5EF4-FFF2-40B4-BE49-F238E27FC236}">
                        <a16:creationId xmlns:a16="http://schemas.microsoft.com/office/drawing/2014/main" id="{4AC36EB5-BF29-17BB-49A0-DF4C605F3EF0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4589619" y="5213456"/>
                    <a:ext cx="57060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1" name="Grupp 1180">
              <a:extLst>
                <a:ext uri="{FF2B5EF4-FFF2-40B4-BE49-F238E27FC236}">
                  <a16:creationId xmlns:a16="http://schemas.microsoft.com/office/drawing/2014/main" id="{D55BB50A-99CB-254D-B0FC-CFEA8C810FC0}"/>
                </a:ext>
              </a:extLst>
            </p:cNvPr>
            <p:cNvGrpSpPr/>
            <p:nvPr/>
          </p:nvGrpSpPr>
          <p:grpSpPr>
            <a:xfrm>
              <a:off x="5357859" y="5098976"/>
              <a:ext cx="1208520" cy="215280"/>
              <a:chOff x="5357859" y="5098976"/>
              <a:chExt cx="1208520" cy="21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9">
                <p14:nvContentPartPr>
                  <p14:cNvPr id="1170" name="Pennanteckning 1169">
                    <a:extLst>
                      <a:ext uri="{FF2B5EF4-FFF2-40B4-BE49-F238E27FC236}">
                        <a16:creationId xmlns:a16="http://schemas.microsoft.com/office/drawing/2014/main" id="{4BA18475-80E9-D154-2A42-99EAA85C752E}"/>
                      </a:ext>
                    </a:extLst>
                  </p14:cNvPr>
                  <p14:cNvContentPartPr/>
                  <p14:nvPr/>
                </p14:nvContentPartPr>
                <p14:xfrm>
                  <a:off x="5357859" y="5235416"/>
                  <a:ext cx="257040" cy="78840"/>
                </p14:xfrm>
              </p:contentPart>
            </mc:Choice>
            <mc:Fallback>
              <p:pic>
                <p:nvPicPr>
                  <p:cNvPr id="1170" name="Pennanteckning 1169">
                    <a:extLst>
                      <a:ext uri="{FF2B5EF4-FFF2-40B4-BE49-F238E27FC236}">
                        <a16:creationId xmlns:a16="http://schemas.microsoft.com/office/drawing/2014/main" id="{4BA18475-80E9-D154-2A42-99EAA85C752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5342739" y="5220296"/>
                    <a:ext cx="2876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1171" name="Pennanteckning 1170">
                    <a:extLst>
                      <a:ext uri="{FF2B5EF4-FFF2-40B4-BE49-F238E27FC236}">
                        <a16:creationId xmlns:a16="http://schemas.microsoft.com/office/drawing/2014/main" id="{422EAA57-BAF2-00D6-F403-6EBF6254D43F}"/>
                      </a:ext>
                    </a:extLst>
                  </p14:cNvPr>
                  <p14:cNvContentPartPr/>
                  <p14:nvPr/>
                </p14:nvContentPartPr>
                <p14:xfrm>
                  <a:off x="5659179" y="5242256"/>
                  <a:ext cx="95040" cy="48960"/>
                </p14:xfrm>
              </p:contentPart>
            </mc:Choice>
            <mc:Fallback>
              <p:pic>
                <p:nvPicPr>
                  <p:cNvPr id="1171" name="Pennanteckning 1170">
                    <a:extLst>
                      <a:ext uri="{FF2B5EF4-FFF2-40B4-BE49-F238E27FC236}">
                        <a16:creationId xmlns:a16="http://schemas.microsoft.com/office/drawing/2014/main" id="{422EAA57-BAF2-00D6-F403-6EBF6254D43F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5643699" y="5227136"/>
                    <a:ext cx="12528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1172" name="Pennanteckning 1171">
                    <a:extLst>
                      <a:ext uri="{FF2B5EF4-FFF2-40B4-BE49-F238E27FC236}">
                        <a16:creationId xmlns:a16="http://schemas.microsoft.com/office/drawing/2014/main" id="{D6E871C0-827C-DCEA-3613-F07972EC9339}"/>
                      </a:ext>
                    </a:extLst>
                  </p14:cNvPr>
                  <p14:cNvContentPartPr/>
                  <p14:nvPr/>
                </p14:nvContentPartPr>
                <p14:xfrm>
                  <a:off x="5812899" y="5180336"/>
                  <a:ext cx="207720" cy="123480"/>
                </p14:xfrm>
              </p:contentPart>
            </mc:Choice>
            <mc:Fallback>
              <p:pic>
                <p:nvPicPr>
                  <p:cNvPr id="1172" name="Pennanteckning 1171">
                    <a:extLst>
                      <a:ext uri="{FF2B5EF4-FFF2-40B4-BE49-F238E27FC236}">
                        <a16:creationId xmlns:a16="http://schemas.microsoft.com/office/drawing/2014/main" id="{D6E871C0-827C-DCEA-3613-F07972EC9339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5797779" y="5165216"/>
                    <a:ext cx="23832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1176" name="Pennanteckning 1175">
                    <a:extLst>
                      <a:ext uri="{FF2B5EF4-FFF2-40B4-BE49-F238E27FC236}">
                        <a16:creationId xmlns:a16="http://schemas.microsoft.com/office/drawing/2014/main" id="{D8D85AFA-C108-1983-57C0-32CA72761DBC}"/>
                      </a:ext>
                    </a:extLst>
                  </p14:cNvPr>
                  <p14:cNvContentPartPr/>
                  <p14:nvPr/>
                </p14:nvContentPartPr>
                <p14:xfrm>
                  <a:off x="6176139" y="5199416"/>
                  <a:ext cx="275760" cy="95040"/>
                </p14:xfrm>
              </p:contentPart>
            </mc:Choice>
            <mc:Fallback>
              <p:pic>
                <p:nvPicPr>
                  <p:cNvPr id="1176" name="Pennanteckning 1175">
                    <a:extLst>
                      <a:ext uri="{FF2B5EF4-FFF2-40B4-BE49-F238E27FC236}">
                        <a16:creationId xmlns:a16="http://schemas.microsoft.com/office/drawing/2014/main" id="{D8D85AFA-C108-1983-57C0-32CA72761DBC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6161019" y="5184296"/>
                    <a:ext cx="30600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1177" name="Pennanteckning 1176">
                    <a:extLst>
                      <a:ext uri="{FF2B5EF4-FFF2-40B4-BE49-F238E27FC236}">
                        <a16:creationId xmlns:a16="http://schemas.microsoft.com/office/drawing/2014/main" id="{E761B141-C10B-12ED-9498-CBA0C8B80301}"/>
                      </a:ext>
                    </a:extLst>
                  </p14:cNvPr>
                  <p14:cNvContentPartPr/>
                  <p14:nvPr/>
                </p14:nvContentPartPr>
                <p14:xfrm>
                  <a:off x="6473859" y="5098976"/>
                  <a:ext cx="92520" cy="192600"/>
                </p14:xfrm>
              </p:contentPart>
            </mc:Choice>
            <mc:Fallback>
              <p:pic>
                <p:nvPicPr>
                  <p:cNvPr id="1177" name="Pennanteckning 1176">
                    <a:extLst>
                      <a:ext uri="{FF2B5EF4-FFF2-40B4-BE49-F238E27FC236}">
                        <a16:creationId xmlns:a16="http://schemas.microsoft.com/office/drawing/2014/main" id="{E761B141-C10B-12ED-9498-CBA0C8B80301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6458739" y="5083856"/>
                    <a:ext cx="122760" cy="22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0" name="Grupp 1179">
              <a:extLst>
                <a:ext uri="{FF2B5EF4-FFF2-40B4-BE49-F238E27FC236}">
                  <a16:creationId xmlns:a16="http://schemas.microsoft.com/office/drawing/2014/main" id="{8BB9C84D-9B86-2A2C-C501-B0834B3C76F1}"/>
                </a:ext>
              </a:extLst>
            </p:cNvPr>
            <p:cNvGrpSpPr/>
            <p:nvPr/>
          </p:nvGrpSpPr>
          <p:grpSpPr>
            <a:xfrm>
              <a:off x="6792819" y="5145056"/>
              <a:ext cx="674640" cy="140040"/>
              <a:chOff x="6792819" y="5145056"/>
              <a:chExt cx="674640" cy="14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1178" name="Pennanteckning 1177">
                    <a:extLst>
                      <a:ext uri="{FF2B5EF4-FFF2-40B4-BE49-F238E27FC236}">
                        <a16:creationId xmlns:a16="http://schemas.microsoft.com/office/drawing/2014/main" id="{23D494D7-8616-1157-92BE-4EFD5A6F9ACC}"/>
                      </a:ext>
                    </a:extLst>
                  </p14:cNvPr>
                  <p14:cNvContentPartPr/>
                  <p14:nvPr/>
                </p14:nvContentPartPr>
                <p14:xfrm>
                  <a:off x="6792819" y="5165216"/>
                  <a:ext cx="261360" cy="117360"/>
                </p14:xfrm>
              </p:contentPart>
            </mc:Choice>
            <mc:Fallback>
              <p:pic>
                <p:nvPicPr>
                  <p:cNvPr id="1178" name="Pennanteckning 1177">
                    <a:extLst>
                      <a:ext uri="{FF2B5EF4-FFF2-40B4-BE49-F238E27FC236}">
                        <a16:creationId xmlns:a16="http://schemas.microsoft.com/office/drawing/2014/main" id="{23D494D7-8616-1157-92BE-4EFD5A6F9ACC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6777699" y="5150096"/>
                    <a:ext cx="29196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1179" name="Pennanteckning 1178">
                    <a:extLst>
                      <a:ext uri="{FF2B5EF4-FFF2-40B4-BE49-F238E27FC236}">
                        <a16:creationId xmlns:a16="http://schemas.microsoft.com/office/drawing/2014/main" id="{FB052B1C-A261-72EB-F29D-1E866198AFA5}"/>
                      </a:ext>
                    </a:extLst>
                  </p14:cNvPr>
                  <p14:cNvContentPartPr/>
                  <p14:nvPr/>
                </p14:nvContentPartPr>
                <p14:xfrm>
                  <a:off x="7082259" y="5145056"/>
                  <a:ext cx="385200" cy="140040"/>
                </p14:xfrm>
              </p:contentPart>
            </mc:Choice>
            <mc:Fallback>
              <p:pic>
                <p:nvPicPr>
                  <p:cNvPr id="1179" name="Pennanteckning 1178">
                    <a:extLst>
                      <a:ext uri="{FF2B5EF4-FFF2-40B4-BE49-F238E27FC236}">
                        <a16:creationId xmlns:a16="http://schemas.microsoft.com/office/drawing/2014/main" id="{FB052B1C-A261-72EB-F29D-1E866198AFA5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7067139" y="5129936"/>
                    <a:ext cx="415800" cy="170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0" name="Grupp 1199">
              <a:extLst>
                <a:ext uri="{FF2B5EF4-FFF2-40B4-BE49-F238E27FC236}">
                  <a16:creationId xmlns:a16="http://schemas.microsoft.com/office/drawing/2014/main" id="{2A92D4AA-2E69-0300-0BE6-22DDEEB876B4}"/>
                </a:ext>
              </a:extLst>
            </p:cNvPr>
            <p:cNvGrpSpPr/>
            <p:nvPr/>
          </p:nvGrpSpPr>
          <p:grpSpPr>
            <a:xfrm>
              <a:off x="4239339" y="5507576"/>
              <a:ext cx="2347200" cy="462960"/>
              <a:chOff x="4239339" y="5507576"/>
              <a:chExt cx="2347200" cy="46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1182" name="Pennanteckning 1181">
                    <a:extLst>
                      <a:ext uri="{FF2B5EF4-FFF2-40B4-BE49-F238E27FC236}">
                        <a16:creationId xmlns:a16="http://schemas.microsoft.com/office/drawing/2014/main" id="{52F51E5A-0DDC-B726-B146-CDFCEDA7D7BC}"/>
                      </a:ext>
                    </a:extLst>
                  </p14:cNvPr>
                  <p14:cNvContentPartPr/>
                  <p14:nvPr/>
                </p14:nvContentPartPr>
                <p14:xfrm>
                  <a:off x="4239339" y="5690456"/>
                  <a:ext cx="181440" cy="112320"/>
                </p14:xfrm>
              </p:contentPart>
            </mc:Choice>
            <mc:Fallback>
              <p:pic>
                <p:nvPicPr>
                  <p:cNvPr id="1182" name="Pennanteckning 1181">
                    <a:extLst>
                      <a:ext uri="{FF2B5EF4-FFF2-40B4-BE49-F238E27FC236}">
                        <a16:creationId xmlns:a16="http://schemas.microsoft.com/office/drawing/2014/main" id="{52F51E5A-0DDC-B726-B146-CDFCEDA7D7BC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4224219" y="5675336"/>
                    <a:ext cx="2120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1183" name="Pennanteckning 1182">
                    <a:extLst>
                      <a:ext uri="{FF2B5EF4-FFF2-40B4-BE49-F238E27FC236}">
                        <a16:creationId xmlns:a16="http://schemas.microsoft.com/office/drawing/2014/main" id="{A2C0D3C5-F796-D195-D379-0317C243D9C3}"/>
                      </a:ext>
                    </a:extLst>
                  </p14:cNvPr>
                  <p14:cNvContentPartPr/>
                  <p14:nvPr/>
                </p14:nvContentPartPr>
                <p14:xfrm>
                  <a:off x="4425819" y="5709176"/>
                  <a:ext cx="352440" cy="261360"/>
                </p14:xfrm>
              </p:contentPart>
            </mc:Choice>
            <mc:Fallback>
              <p:pic>
                <p:nvPicPr>
                  <p:cNvPr id="1183" name="Pennanteckning 1182">
                    <a:extLst>
                      <a:ext uri="{FF2B5EF4-FFF2-40B4-BE49-F238E27FC236}">
                        <a16:creationId xmlns:a16="http://schemas.microsoft.com/office/drawing/2014/main" id="{A2C0D3C5-F796-D195-D379-0317C243D9C3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4410339" y="5693696"/>
                    <a:ext cx="38304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1184" name="Pennanteckning 1183">
                    <a:extLst>
                      <a:ext uri="{FF2B5EF4-FFF2-40B4-BE49-F238E27FC236}">
                        <a16:creationId xmlns:a16="http://schemas.microsoft.com/office/drawing/2014/main" id="{B79F9F9C-C00B-7232-D12F-B682000DF4A2}"/>
                      </a:ext>
                    </a:extLst>
                  </p14:cNvPr>
                  <p14:cNvContentPartPr/>
                  <p14:nvPr/>
                </p14:nvContentPartPr>
                <p14:xfrm>
                  <a:off x="4759539" y="5727536"/>
                  <a:ext cx="73080" cy="65880"/>
                </p14:xfrm>
              </p:contentPart>
            </mc:Choice>
            <mc:Fallback>
              <p:pic>
                <p:nvPicPr>
                  <p:cNvPr id="1184" name="Pennanteckning 1183">
                    <a:extLst>
                      <a:ext uri="{FF2B5EF4-FFF2-40B4-BE49-F238E27FC236}">
                        <a16:creationId xmlns:a16="http://schemas.microsoft.com/office/drawing/2014/main" id="{B79F9F9C-C00B-7232-D12F-B682000DF4A2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4744419" y="5712056"/>
                    <a:ext cx="1036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1186" name="Pennanteckning 1185">
                    <a:extLst>
                      <a:ext uri="{FF2B5EF4-FFF2-40B4-BE49-F238E27FC236}">
                        <a16:creationId xmlns:a16="http://schemas.microsoft.com/office/drawing/2014/main" id="{112AC340-382E-49DE-F3DC-B81AEA4E01B7}"/>
                      </a:ext>
                    </a:extLst>
                  </p14:cNvPr>
                  <p14:cNvContentPartPr/>
                  <p14:nvPr/>
                </p14:nvContentPartPr>
                <p14:xfrm>
                  <a:off x="4909299" y="5649056"/>
                  <a:ext cx="14760" cy="148680"/>
                </p14:xfrm>
              </p:contentPart>
            </mc:Choice>
            <mc:Fallback>
              <p:pic>
                <p:nvPicPr>
                  <p:cNvPr id="1186" name="Pennanteckning 1185">
                    <a:extLst>
                      <a:ext uri="{FF2B5EF4-FFF2-40B4-BE49-F238E27FC236}">
                        <a16:creationId xmlns:a16="http://schemas.microsoft.com/office/drawing/2014/main" id="{112AC340-382E-49DE-F3DC-B81AEA4E01B7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4894179" y="5633576"/>
                    <a:ext cx="4500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1">
                <p14:nvContentPartPr>
                  <p14:cNvPr id="1187" name="Pennanteckning 1186">
                    <a:extLst>
                      <a:ext uri="{FF2B5EF4-FFF2-40B4-BE49-F238E27FC236}">
                        <a16:creationId xmlns:a16="http://schemas.microsoft.com/office/drawing/2014/main" id="{241BC5BE-5A28-BC27-4AAA-B92BC2BB6A57}"/>
                      </a:ext>
                    </a:extLst>
                  </p14:cNvPr>
                  <p14:cNvContentPartPr/>
                  <p14:nvPr/>
                </p14:nvContentPartPr>
                <p14:xfrm>
                  <a:off x="5005419" y="5706656"/>
                  <a:ext cx="155160" cy="77400"/>
                </p14:xfrm>
              </p:contentPart>
            </mc:Choice>
            <mc:Fallback>
              <p:pic>
                <p:nvPicPr>
                  <p:cNvPr id="1187" name="Pennanteckning 1186">
                    <a:extLst>
                      <a:ext uri="{FF2B5EF4-FFF2-40B4-BE49-F238E27FC236}">
                        <a16:creationId xmlns:a16="http://schemas.microsoft.com/office/drawing/2014/main" id="{241BC5BE-5A28-BC27-4AAA-B92BC2BB6A57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990299" y="5691536"/>
                    <a:ext cx="18576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3">
                <p14:nvContentPartPr>
                  <p14:cNvPr id="1190" name="Pennanteckning 1189">
                    <a:extLst>
                      <a:ext uri="{FF2B5EF4-FFF2-40B4-BE49-F238E27FC236}">
                        <a16:creationId xmlns:a16="http://schemas.microsoft.com/office/drawing/2014/main" id="{FE963461-5F8F-ADE9-8CB1-17E47751A371}"/>
                      </a:ext>
                    </a:extLst>
                  </p14:cNvPr>
                  <p14:cNvContentPartPr/>
                  <p14:nvPr/>
                </p14:nvContentPartPr>
                <p14:xfrm>
                  <a:off x="5118459" y="5703416"/>
                  <a:ext cx="88200" cy="97560"/>
                </p14:xfrm>
              </p:contentPart>
            </mc:Choice>
            <mc:Fallback>
              <p:pic>
                <p:nvPicPr>
                  <p:cNvPr id="1190" name="Pennanteckning 1189">
                    <a:extLst>
                      <a:ext uri="{FF2B5EF4-FFF2-40B4-BE49-F238E27FC236}">
                        <a16:creationId xmlns:a16="http://schemas.microsoft.com/office/drawing/2014/main" id="{FE963461-5F8F-ADE9-8CB1-17E47751A371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5103339" y="5687936"/>
                    <a:ext cx="1188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5">
                <p14:nvContentPartPr>
                  <p14:cNvPr id="1191" name="Pennanteckning 1190">
                    <a:extLst>
                      <a:ext uri="{FF2B5EF4-FFF2-40B4-BE49-F238E27FC236}">
                        <a16:creationId xmlns:a16="http://schemas.microsoft.com/office/drawing/2014/main" id="{7EC5A509-1056-51BF-2657-D22CB6BFF095}"/>
                      </a:ext>
                    </a:extLst>
                  </p14:cNvPr>
                  <p14:cNvContentPartPr/>
                  <p14:nvPr/>
                </p14:nvContentPartPr>
                <p14:xfrm>
                  <a:off x="5142939" y="5703416"/>
                  <a:ext cx="119880" cy="69840"/>
                </p14:xfrm>
              </p:contentPart>
            </mc:Choice>
            <mc:Fallback>
              <p:pic>
                <p:nvPicPr>
                  <p:cNvPr id="1191" name="Pennanteckning 1190">
                    <a:extLst>
                      <a:ext uri="{FF2B5EF4-FFF2-40B4-BE49-F238E27FC236}">
                        <a16:creationId xmlns:a16="http://schemas.microsoft.com/office/drawing/2014/main" id="{7EC5A509-1056-51BF-2657-D22CB6BFF095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5127459" y="5687936"/>
                    <a:ext cx="15048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7">
                <p14:nvContentPartPr>
                  <p14:cNvPr id="1192" name="Pennanteckning 1191">
                    <a:extLst>
                      <a:ext uri="{FF2B5EF4-FFF2-40B4-BE49-F238E27FC236}">
                        <a16:creationId xmlns:a16="http://schemas.microsoft.com/office/drawing/2014/main" id="{81BE07BD-683C-7EA3-86D2-B6C47CF9BA6E}"/>
                      </a:ext>
                    </a:extLst>
                  </p14:cNvPr>
                  <p14:cNvContentPartPr/>
                  <p14:nvPr/>
                </p14:nvContentPartPr>
                <p14:xfrm>
                  <a:off x="5448939" y="5507576"/>
                  <a:ext cx="109800" cy="438120"/>
                </p14:xfrm>
              </p:contentPart>
            </mc:Choice>
            <mc:Fallback>
              <p:pic>
                <p:nvPicPr>
                  <p:cNvPr id="1192" name="Pennanteckning 1191">
                    <a:extLst>
                      <a:ext uri="{FF2B5EF4-FFF2-40B4-BE49-F238E27FC236}">
                        <a16:creationId xmlns:a16="http://schemas.microsoft.com/office/drawing/2014/main" id="{81BE07BD-683C-7EA3-86D2-B6C47CF9BA6E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5433819" y="5492096"/>
                    <a:ext cx="140400" cy="46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9">
                <p14:nvContentPartPr>
                  <p14:cNvPr id="1193" name="Pennanteckning 1192">
                    <a:extLst>
                      <a:ext uri="{FF2B5EF4-FFF2-40B4-BE49-F238E27FC236}">
                        <a16:creationId xmlns:a16="http://schemas.microsoft.com/office/drawing/2014/main" id="{EF96FE78-7168-82BD-FAE9-4CB3BC75519E}"/>
                      </a:ext>
                    </a:extLst>
                  </p14:cNvPr>
                  <p14:cNvContentPartPr/>
                  <p14:nvPr/>
                </p14:nvContentPartPr>
                <p14:xfrm>
                  <a:off x="5470899" y="5716736"/>
                  <a:ext cx="153360" cy="48960"/>
                </p14:xfrm>
              </p:contentPart>
            </mc:Choice>
            <mc:Fallback>
              <p:pic>
                <p:nvPicPr>
                  <p:cNvPr id="1193" name="Pennanteckning 1192">
                    <a:extLst>
                      <a:ext uri="{FF2B5EF4-FFF2-40B4-BE49-F238E27FC236}">
                        <a16:creationId xmlns:a16="http://schemas.microsoft.com/office/drawing/2014/main" id="{EF96FE78-7168-82BD-FAE9-4CB3BC75519E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5455419" y="5701256"/>
                    <a:ext cx="18396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1">
                <p14:nvContentPartPr>
                  <p14:cNvPr id="1194" name="Pennanteckning 1193">
                    <a:extLst>
                      <a:ext uri="{FF2B5EF4-FFF2-40B4-BE49-F238E27FC236}">
                        <a16:creationId xmlns:a16="http://schemas.microsoft.com/office/drawing/2014/main" id="{D33A86CC-674B-78F9-BA3C-FABF231650BA}"/>
                      </a:ext>
                    </a:extLst>
                  </p14:cNvPr>
                  <p14:cNvContentPartPr/>
                  <p14:nvPr/>
                </p14:nvContentPartPr>
                <p14:xfrm>
                  <a:off x="5660619" y="5666696"/>
                  <a:ext cx="124920" cy="107640"/>
                </p14:xfrm>
              </p:contentPart>
            </mc:Choice>
            <mc:Fallback>
              <p:pic>
                <p:nvPicPr>
                  <p:cNvPr id="1194" name="Pennanteckning 1193">
                    <a:extLst>
                      <a:ext uri="{FF2B5EF4-FFF2-40B4-BE49-F238E27FC236}">
                        <a16:creationId xmlns:a16="http://schemas.microsoft.com/office/drawing/2014/main" id="{D33A86CC-674B-78F9-BA3C-FABF231650BA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5645499" y="5651576"/>
                    <a:ext cx="15552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3">
                <p14:nvContentPartPr>
                  <p14:cNvPr id="1195" name="Pennanteckning 1194">
                    <a:extLst>
                      <a:ext uri="{FF2B5EF4-FFF2-40B4-BE49-F238E27FC236}">
                        <a16:creationId xmlns:a16="http://schemas.microsoft.com/office/drawing/2014/main" id="{A6A1D1A1-23D7-F726-FB7B-135199BEC24F}"/>
                      </a:ext>
                    </a:extLst>
                  </p14:cNvPr>
                  <p14:cNvContentPartPr/>
                  <p14:nvPr/>
                </p14:nvContentPartPr>
                <p14:xfrm>
                  <a:off x="5783739" y="5563736"/>
                  <a:ext cx="212040" cy="203400"/>
                </p14:xfrm>
              </p:contentPart>
            </mc:Choice>
            <mc:Fallback>
              <p:pic>
                <p:nvPicPr>
                  <p:cNvPr id="1195" name="Pennanteckning 1194">
                    <a:extLst>
                      <a:ext uri="{FF2B5EF4-FFF2-40B4-BE49-F238E27FC236}">
                        <a16:creationId xmlns:a16="http://schemas.microsoft.com/office/drawing/2014/main" id="{A6A1D1A1-23D7-F726-FB7B-135199BEC24F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5768619" y="5548616"/>
                    <a:ext cx="2426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5">
                <p14:nvContentPartPr>
                  <p14:cNvPr id="1196" name="Pennanteckning 1195">
                    <a:extLst>
                      <a:ext uri="{FF2B5EF4-FFF2-40B4-BE49-F238E27FC236}">
                        <a16:creationId xmlns:a16="http://schemas.microsoft.com/office/drawing/2014/main" id="{37BFC237-7ABF-730F-867D-9996EDD3D962}"/>
                      </a:ext>
                    </a:extLst>
                  </p14:cNvPr>
                  <p14:cNvContentPartPr/>
                  <p14:nvPr/>
                </p14:nvContentPartPr>
                <p14:xfrm>
                  <a:off x="5972739" y="5680016"/>
                  <a:ext cx="83880" cy="10440"/>
                </p14:xfrm>
              </p:contentPart>
            </mc:Choice>
            <mc:Fallback>
              <p:pic>
                <p:nvPicPr>
                  <p:cNvPr id="1196" name="Pennanteckning 1195">
                    <a:extLst>
                      <a:ext uri="{FF2B5EF4-FFF2-40B4-BE49-F238E27FC236}">
                        <a16:creationId xmlns:a16="http://schemas.microsoft.com/office/drawing/2014/main" id="{37BFC237-7ABF-730F-867D-9996EDD3D962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5957619" y="5664536"/>
                    <a:ext cx="11448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7">
                <p14:nvContentPartPr>
                  <p14:cNvPr id="1198" name="Pennanteckning 1197">
                    <a:extLst>
                      <a:ext uri="{FF2B5EF4-FFF2-40B4-BE49-F238E27FC236}">
                        <a16:creationId xmlns:a16="http://schemas.microsoft.com/office/drawing/2014/main" id="{CB84A05A-1EFB-598A-16DB-13FE45985C08}"/>
                      </a:ext>
                    </a:extLst>
                  </p14:cNvPr>
                  <p14:cNvContentPartPr/>
                  <p14:nvPr/>
                </p14:nvContentPartPr>
                <p14:xfrm>
                  <a:off x="6108459" y="5640416"/>
                  <a:ext cx="382680" cy="120240"/>
                </p14:xfrm>
              </p:contentPart>
            </mc:Choice>
            <mc:Fallback>
              <p:pic>
                <p:nvPicPr>
                  <p:cNvPr id="1198" name="Pennanteckning 1197">
                    <a:extLst>
                      <a:ext uri="{FF2B5EF4-FFF2-40B4-BE49-F238E27FC236}">
                        <a16:creationId xmlns:a16="http://schemas.microsoft.com/office/drawing/2014/main" id="{CB84A05A-1EFB-598A-16DB-13FE45985C08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6092979" y="5625296"/>
                    <a:ext cx="41328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1199" name="Pennanteckning 1198">
                    <a:extLst>
                      <a:ext uri="{FF2B5EF4-FFF2-40B4-BE49-F238E27FC236}">
                        <a16:creationId xmlns:a16="http://schemas.microsoft.com/office/drawing/2014/main" id="{CEEE8EA8-9FAD-6FF4-CE49-F9AF157F6912}"/>
                      </a:ext>
                    </a:extLst>
                  </p14:cNvPr>
                  <p14:cNvContentPartPr/>
                  <p14:nvPr/>
                </p14:nvContentPartPr>
                <p14:xfrm>
                  <a:off x="6511659" y="5626376"/>
                  <a:ext cx="74880" cy="155520"/>
                </p14:xfrm>
              </p:contentPart>
            </mc:Choice>
            <mc:Fallback>
              <p:pic>
                <p:nvPicPr>
                  <p:cNvPr id="1199" name="Pennanteckning 1198">
                    <a:extLst>
                      <a:ext uri="{FF2B5EF4-FFF2-40B4-BE49-F238E27FC236}">
                        <a16:creationId xmlns:a16="http://schemas.microsoft.com/office/drawing/2014/main" id="{CEEE8EA8-9FAD-6FF4-CE49-F9AF157F6912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6496539" y="5610896"/>
                    <a:ext cx="105480" cy="18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2" name="Grupp 1211">
              <a:extLst>
                <a:ext uri="{FF2B5EF4-FFF2-40B4-BE49-F238E27FC236}">
                  <a16:creationId xmlns:a16="http://schemas.microsoft.com/office/drawing/2014/main" id="{96F182AE-53C3-2AD3-229A-D3A12983B0EB}"/>
                </a:ext>
              </a:extLst>
            </p:cNvPr>
            <p:cNvGrpSpPr/>
            <p:nvPr/>
          </p:nvGrpSpPr>
          <p:grpSpPr>
            <a:xfrm>
              <a:off x="6818739" y="5422256"/>
              <a:ext cx="1374840" cy="404640"/>
              <a:chOff x="6818739" y="5422256"/>
              <a:chExt cx="1374840" cy="40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1201" name="Pennanteckning 1200">
                    <a:extLst>
                      <a:ext uri="{FF2B5EF4-FFF2-40B4-BE49-F238E27FC236}">
                        <a16:creationId xmlns:a16="http://schemas.microsoft.com/office/drawing/2014/main" id="{9644530D-E277-426C-26BA-A735E64F636B}"/>
                      </a:ext>
                    </a:extLst>
                  </p14:cNvPr>
                  <p14:cNvContentPartPr/>
                  <p14:nvPr/>
                </p14:nvContentPartPr>
                <p14:xfrm>
                  <a:off x="6818739" y="5681456"/>
                  <a:ext cx="169200" cy="135000"/>
                </p14:xfrm>
              </p:contentPart>
            </mc:Choice>
            <mc:Fallback>
              <p:pic>
                <p:nvPicPr>
                  <p:cNvPr id="1201" name="Pennanteckning 1200">
                    <a:extLst>
                      <a:ext uri="{FF2B5EF4-FFF2-40B4-BE49-F238E27FC236}">
                        <a16:creationId xmlns:a16="http://schemas.microsoft.com/office/drawing/2014/main" id="{9644530D-E277-426C-26BA-A735E64F636B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6803619" y="5666336"/>
                    <a:ext cx="19980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1202" name="Pennanteckning 1201">
                    <a:extLst>
                      <a:ext uri="{FF2B5EF4-FFF2-40B4-BE49-F238E27FC236}">
                        <a16:creationId xmlns:a16="http://schemas.microsoft.com/office/drawing/2014/main" id="{A57AD9C1-A665-DA41-7F21-506234F5F955}"/>
                      </a:ext>
                    </a:extLst>
                  </p14:cNvPr>
                  <p14:cNvContentPartPr/>
                  <p14:nvPr/>
                </p14:nvContentPartPr>
                <p14:xfrm>
                  <a:off x="7025379" y="5650496"/>
                  <a:ext cx="96480" cy="131760"/>
                </p14:xfrm>
              </p:contentPart>
            </mc:Choice>
            <mc:Fallback>
              <p:pic>
                <p:nvPicPr>
                  <p:cNvPr id="1202" name="Pennanteckning 1201">
                    <a:extLst>
                      <a:ext uri="{FF2B5EF4-FFF2-40B4-BE49-F238E27FC236}">
                        <a16:creationId xmlns:a16="http://schemas.microsoft.com/office/drawing/2014/main" id="{A57AD9C1-A665-DA41-7F21-506234F5F955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7010259" y="5635376"/>
                    <a:ext cx="1270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1203" name="Pennanteckning 1202">
                    <a:extLst>
                      <a:ext uri="{FF2B5EF4-FFF2-40B4-BE49-F238E27FC236}">
                        <a16:creationId xmlns:a16="http://schemas.microsoft.com/office/drawing/2014/main" id="{ECF86BA3-E0AD-E75F-77ED-FB14B71A7740}"/>
                      </a:ext>
                    </a:extLst>
                  </p14:cNvPr>
                  <p14:cNvContentPartPr/>
                  <p14:nvPr/>
                </p14:nvContentPartPr>
                <p14:xfrm>
                  <a:off x="7022139" y="5646536"/>
                  <a:ext cx="181800" cy="176040"/>
                </p14:xfrm>
              </p:contentPart>
            </mc:Choice>
            <mc:Fallback>
              <p:pic>
                <p:nvPicPr>
                  <p:cNvPr id="1203" name="Pennanteckning 1202">
                    <a:extLst>
                      <a:ext uri="{FF2B5EF4-FFF2-40B4-BE49-F238E27FC236}">
                        <a16:creationId xmlns:a16="http://schemas.microsoft.com/office/drawing/2014/main" id="{ECF86BA3-E0AD-E75F-77ED-FB14B71A7740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7006659" y="5631056"/>
                    <a:ext cx="21240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7">
                <p14:nvContentPartPr>
                  <p14:cNvPr id="1205" name="Pennanteckning 1204">
                    <a:extLst>
                      <a:ext uri="{FF2B5EF4-FFF2-40B4-BE49-F238E27FC236}">
                        <a16:creationId xmlns:a16="http://schemas.microsoft.com/office/drawing/2014/main" id="{88596FCC-2B30-1F2C-B877-72E95DC17F5C}"/>
                      </a:ext>
                    </a:extLst>
                  </p14:cNvPr>
                  <p14:cNvContentPartPr/>
                  <p14:nvPr/>
                </p14:nvContentPartPr>
                <p14:xfrm>
                  <a:off x="7265499" y="5543576"/>
                  <a:ext cx="10440" cy="283320"/>
                </p14:xfrm>
              </p:contentPart>
            </mc:Choice>
            <mc:Fallback>
              <p:pic>
                <p:nvPicPr>
                  <p:cNvPr id="1205" name="Pennanteckning 1204">
                    <a:extLst>
                      <a:ext uri="{FF2B5EF4-FFF2-40B4-BE49-F238E27FC236}">
                        <a16:creationId xmlns:a16="http://schemas.microsoft.com/office/drawing/2014/main" id="{88596FCC-2B30-1F2C-B877-72E95DC17F5C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7250379" y="5528096"/>
                    <a:ext cx="41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1206" name="Pennanteckning 1205">
                    <a:extLst>
                      <a:ext uri="{FF2B5EF4-FFF2-40B4-BE49-F238E27FC236}">
                        <a16:creationId xmlns:a16="http://schemas.microsoft.com/office/drawing/2014/main" id="{1B0F296D-7044-D634-D2FC-5D5D6DEF697A}"/>
                      </a:ext>
                    </a:extLst>
                  </p14:cNvPr>
                  <p14:cNvContentPartPr/>
                  <p14:nvPr/>
                </p14:nvContentPartPr>
                <p14:xfrm>
                  <a:off x="7256139" y="5646536"/>
                  <a:ext cx="212040" cy="118440"/>
                </p14:xfrm>
              </p:contentPart>
            </mc:Choice>
            <mc:Fallback>
              <p:pic>
                <p:nvPicPr>
                  <p:cNvPr id="1206" name="Pennanteckning 1205">
                    <a:extLst>
                      <a:ext uri="{FF2B5EF4-FFF2-40B4-BE49-F238E27FC236}">
                        <a16:creationId xmlns:a16="http://schemas.microsoft.com/office/drawing/2014/main" id="{1B0F296D-7044-D634-D2FC-5D5D6DEF697A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7241019" y="5631056"/>
                    <a:ext cx="24264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1208" name="Pennanteckning 1207">
                    <a:extLst>
                      <a:ext uri="{FF2B5EF4-FFF2-40B4-BE49-F238E27FC236}">
                        <a16:creationId xmlns:a16="http://schemas.microsoft.com/office/drawing/2014/main" id="{F267C9AD-A052-9CCC-1D1A-63CAC1778D9C}"/>
                      </a:ext>
                    </a:extLst>
                  </p14:cNvPr>
                  <p14:cNvContentPartPr/>
                  <p14:nvPr/>
                </p14:nvContentPartPr>
                <p14:xfrm>
                  <a:off x="7453779" y="5655536"/>
                  <a:ext cx="97560" cy="105840"/>
                </p14:xfrm>
              </p:contentPart>
            </mc:Choice>
            <mc:Fallback>
              <p:pic>
                <p:nvPicPr>
                  <p:cNvPr id="1208" name="Pennanteckning 1207">
                    <a:extLst>
                      <a:ext uri="{FF2B5EF4-FFF2-40B4-BE49-F238E27FC236}">
                        <a16:creationId xmlns:a16="http://schemas.microsoft.com/office/drawing/2014/main" id="{F267C9AD-A052-9CCC-1D1A-63CAC1778D9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7438659" y="5640416"/>
                    <a:ext cx="12780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3">
                <p14:nvContentPartPr>
                  <p14:cNvPr id="1209" name="Pennanteckning 1208">
                    <a:extLst>
                      <a:ext uri="{FF2B5EF4-FFF2-40B4-BE49-F238E27FC236}">
                        <a16:creationId xmlns:a16="http://schemas.microsoft.com/office/drawing/2014/main" id="{FB2896B3-CA04-EB81-6136-E7DEB27483D7}"/>
                      </a:ext>
                    </a:extLst>
                  </p14:cNvPr>
                  <p14:cNvContentPartPr/>
                  <p14:nvPr/>
                </p14:nvContentPartPr>
                <p14:xfrm>
                  <a:off x="7583379" y="5537456"/>
                  <a:ext cx="272160" cy="205920"/>
                </p14:xfrm>
              </p:contentPart>
            </mc:Choice>
            <mc:Fallback>
              <p:pic>
                <p:nvPicPr>
                  <p:cNvPr id="1209" name="Pennanteckning 1208">
                    <a:extLst>
                      <a:ext uri="{FF2B5EF4-FFF2-40B4-BE49-F238E27FC236}">
                        <a16:creationId xmlns:a16="http://schemas.microsoft.com/office/drawing/2014/main" id="{FB2896B3-CA04-EB81-6136-E7DEB27483D7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7568259" y="5522336"/>
                    <a:ext cx="30276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1210" name="Pennanteckning 1209">
                    <a:extLst>
                      <a:ext uri="{FF2B5EF4-FFF2-40B4-BE49-F238E27FC236}">
                        <a16:creationId xmlns:a16="http://schemas.microsoft.com/office/drawing/2014/main" id="{76F6B1C8-2CE0-B8F8-6471-49523E9B22CC}"/>
                      </a:ext>
                    </a:extLst>
                  </p14:cNvPr>
                  <p14:cNvContentPartPr/>
                  <p14:nvPr/>
                </p14:nvContentPartPr>
                <p14:xfrm>
                  <a:off x="7890459" y="5488136"/>
                  <a:ext cx="183600" cy="215280"/>
                </p14:xfrm>
              </p:contentPart>
            </mc:Choice>
            <mc:Fallback>
              <p:pic>
                <p:nvPicPr>
                  <p:cNvPr id="1210" name="Pennanteckning 1209">
                    <a:extLst>
                      <a:ext uri="{FF2B5EF4-FFF2-40B4-BE49-F238E27FC236}">
                        <a16:creationId xmlns:a16="http://schemas.microsoft.com/office/drawing/2014/main" id="{76F6B1C8-2CE0-B8F8-6471-49523E9B22CC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7875339" y="5473016"/>
                    <a:ext cx="21420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1211" name="Pennanteckning 1210">
                    <a:extLst>
                      <a:ext uri="{FF2B5EF4-FFF2-40B4-BE49-F238E27FC236}">
                        <a16:creationId xmlns:a16="http://schemas.microsoft.com/office/drawing/2014/main" id="{837BC39C-E890-8739-1DD5-2F529C5AD3EC}"/>
                      </a:ext>
                    </a:extLst>
                  </p14:cNvPr>
                  <p14:cNvContentPartPr/>
                  <p14:nvPr/>
                </p14:nvContentPartPr>
                <p14:xfrm>
                  <a:off x="8079459" y="5422256"/>
                  <a:ext cx="114120" cy="279360"/>
                </p14:xfrm>
              </p:contentPart>
            </mc:Choice>
            <mc:Fallback>
              <p:pic>
                <p:nvPicPr>
                  <p:cNvPr id="1211" name="Pennanteckning 1210">
                    <a:extLst>
                      <a:ext uri="{FF2B5EF4-FFF2-40B4-BE49-F238E27FC236}">
                        <a16:creationId xmlns:a16="http://schemas.microsoft.com/office/drawing/2014/main" id="{837BC39C-E890-8739-1DD5-2F529C5AD3EC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8064339" y="5406776"/>
                    <a:ext cx="144720" cy="309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53" name="Grupp 1252">
            <a:extLst>
              <a:ext uri="{FF2B5EF4-FFF2-40B4-BE49-F238E27FC236}">
                <a16:creationId xmlns:a16="http://schemas.microsoft.com/office/drawing/2014/main" id="{1ECEFD90-AA41-8006-824C-B5D7F07BAF3D}"/>
              </a:ext>
            </a:extLst>
          </p:cNvPr>
          <p:cNvGrpSpPr/>
          <p:nvPr/>
        </p:nvGrpSpPr>
        <p:grpSpPr>
          <a:xfrm>
            <a:off x="8937815" y="1448216"/>
            <a:ext cx="2789640" cy="792000"/>
            <a:chOff x="8462139" y="1457936"/>
            <a:chExt cx="2789640" cy="79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214" name="Pennanteckning 1213">
                  <a:extLst>
                    <a:ext uri="{FF2B5EF4-FFF2-40B4-BE49-F238E27FC236}">
                      <a16:creationId xmlns:a16="http://schemas.microsoft.com/office/drawing/2014/main" id="{67F94190-CC30-4510-8530-8B285648475C}"/>
                    </a:ext>
                  </a:extLst>
                </p14:cNvPr>
                <p14:cNvContentPartPr/>
                <p14:nvPr/>
              </p14:nvContentPartPr>
              <p14:xfrm>
                <a:off x="8462139" y="1574216"/>
                <a:ext cx="175320" cy="132480"/>
              </p14:xfrm>
            </p:contentPart>
          </mc:Choice>
          <mc:Fallback>
            <p:pic>
              <p:nvPicPr>
                <p:cNvPr id="1214" name="Pennanteckning 1213">
                  <a:extLst>
                    <a:ext uri="{FF2B5EF4-FFF2-40B4-BE49-F238E27FC236}">
                      <a16:creationId xmlns:a16="http://schemas.microsoft.com/office/drawing/2014/main" id="{67F94190-CC30-4510-8530-8B28564847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446659" y="1558736"/>
                  <a:ext cx="205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215" name="Pennanteckning 1214">
                  <a:extLst>
                    <a:ext uri="{FF2B5EF4-FFF2-40B4-BE49-F238E27FC236}">
                      <a16:creationId xmlns:a16="http://schemas.microsoft.com/office/drawing/2014/main" id="{066561F0-B0C8-C786-3F0F-C4462C626F66}"/>
                    </a:ext>
                  </a:extLst>
                </p14:cNvPr>
                <p14:cNvContentPartPr/>
                <p14:nvPr/>
              </p14:nvContentPartPr>
              <p14:xfrm>
                <a:off x="8661219" y="1580696"/>
                <a:ext cx="66600" cy="135000"/>
              </p14:xfrm>
            </p:contentPart>
          </mc:Choice>
          <mc:Fallback>
            <p:pic>
              <p:nvPicPr>
                <p:cNvPr id="1215" name="Pennanteckning 1214">
                  <a:extLst>
                    <a:ext uri="{FF2B5EF4-FFF2-40B4-BE49-F238E27FC236}">
                      <a16:creationId xmlns:a16="http://schemas.microsoft.com/office/drawing/2014/main" id="{066561F0-B0C8-C786-3F0F-C4462C626F6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645739" y="1565576"/>
                  <a:ext cx="96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216" name="Pennanteckning 1215">
                  <a:extLst>
                    <a:ext uri="{FF2B5EF4-FFF2-40B4-BE49-F238E27FC236}">
                      <a16:creationId xmlns:a16="http://schemas.microsoft.com/office/drawing/2014/main" id="{3F90DCA4-C4CB-B8A1-C439-CA706DB963CB}"/>
                    </a:ext>
                  </a:extLst>
                </p14:cNvPr>
                <p14:cNvContentPartPr/>
                <p14:nvPr/>
              </p14:nvContentPartPr>
              <p14:xfrm>
                <a:off x="8931579" y="1582496"/>
                <a:ext cx="181080" cy="114840"/>
              </p14:xfrm>
            </p:contentPart>
          </mc:Choice>
          <mc:Fallback>
            <p:pic>
              <p:nvPicPr>
                <p:cNvPr id="1216" name="Pennanteckning 1215">
                  <a:extLst>
                    <a:ext uri="{FF2B5EF4-FFF2-40B4-BE49-F238E27FC236}">
                      <a16:creationId xmlns:a16="http://schemas.microsoft.com/office/drawing/2014/main" id="{3F90DCA4-C4CB-B8A1-C439-CA706DB963C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916099" y="1567376"/>
                  <a:ext cx="211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217" name="Pennanteckning 1216">
                  <a:extLst>
                    <a:ext uri="{FF2B5EF4-FFF2-40B4-BE49-F238E27FC236}">
                      <a16:creationId xmlns:a16="http://schemas.microsoft.com/office/drawing/2014/main" id="{038DA04E-FD44-2F95-E18A-9FBFA4FD1A55}"/>
                    </a:ext>
                  </a:extLst>
                </p14:cNvPr>
                <p14:cNvContentPartPr/>
                <p14:nvPr/>
              </p14:nvContentPartPr>
              <p14:xfrm>
                <a:off x="9136419" y="1565216"/>
                <a:ext cx="119880" cy="115560"/>
              </p14:xfrm>
            </p:contentPart>
          </mc:Choice>
          <mc:Fallback>
            <p:pic>
              <p:nvPicPr>
                <p:cNvPr id="1217" name="Pennanteckning 1216">
                  <a:extLst>
                    <a:ext uri="{FF2B5EF4-FFF2-40B4-BE49-F238E27FC236}">
                      <a16:creationId xmlns:a16="http://schemas.microsoft.com/office/drawing/2014/main" id="{038DA04E-FD44-2F95-E18A-9FBFA4FD1A5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121299" y="1550096"/>
                  <a:ext cx="150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218" name="Pennanteckning 1217">
                  <a:extLst>
                    <a:ext uri="{FF2B5EF4-FFF2-40B4-BE49-F238E27FC236}">
                      <a16:creationId xmlns:a16="http://schemas.microsoft.com/office/drawing/2014/main" id="{C9157058-40D1-4FFD-755F-361BEA509EDE}"/>
                    </a:ext>
                  </a:extLst>
                </p14:cNvPr>
                <p14:cNvContentPartPr/>
                <p14:nvPr/>
              </p14:nvContentPartPr>
              <p14:xfrm>
                <a:off x="9504699" y="1569896"/>
                <a:ext cx="63000" cy="313920"/>
              </p14:xfrm>
            </p:contentPart>
          </mc:Choice>
          <mc:Fallback>
            <p:pic>
              <p:nvPicPr>
                <p:cNvPr id="1218" name="Pennanteckning 1217">
                  <a:extLst>
                    <a:ext uri="{FF2B5EF4-FFF2-40B4-BE49-F238E27FC236}">
                      <a16:creationId xmlns:a16="http://schemas.microsoft.com/office/drawing/2014/main" id="{C9157058-40D1-4FFD-755F-361BEA509ED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489219" y="1554776"/>
                  <a:ext cx="93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219" name="Pennanteckning 1218">
                  <a:extLst>
                    <a:ext uri="{FF2B5EF4-FFF2-40B4-BE49-F238E27FC236}">
                      <a16:creationId xmlns:a16="http://schemas.microsoft.com/office/drawing/2014/main" id="{1ACBF2DB-F455-D6E5-B2DA-A5363E629367}"/>
                    </a:ext>
                  </a:extLst>
                </p14:cNvPr>
                <p14:cNvContentPartPr/>
                <p14:nvPr/>
              </p14:nvContentPartPr>
              <p14:xfrm>
                <a:off x="9671739" y="1596536"/>
                <a:ext cx="147600" cy="134280"/>
              </p14:xfrm>
            </p:contentPart>
          </mc:Choice>
          <mc:Fallback>
            <p:pic>
              <p:nvPicPr>
                <p:cNvPr id="1219" name="Pennanteckning 1218">
                  <a:extLst>
                    <a:ext uri="{FF2B5EF4-FFF2-40B4-BE49-F238E27FC236}">
                      <a16:creationId xmlns:a16="http://schemas.microsoft.com/office/drawing/2014/main" id="{1ACBF2DB-F455-D6E5-B2DA-A5363E62936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56619" y="1581416"/>
                  <a:ext cx="178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220" name="Pennanteckning 1219">
                  <a:extLst>
                    <a:ext uri="{FF2B5EF4-FFF2-40B4-BE49-F238E27FC236}">
                      <a16:creationId xmlns:a16="http://schemas.microsoft.com/office/drawing/2014/main" id="{6C6A21FE-4CCF-871A-C3CB-87E265ADDC79}"/>
                    </a:ext>
                  </a:extLst>
                </p14:cNvPr>
                <p14:cNvContentPartPr/>
                <p14:nvPr/>
              </p14:nvContentPartPr>
              <p14:xfrm>
                <a:off x="9897819" y="1457936"/>
                <a:ext cx="23040" cy="260280"/>
              </p14:xfrm>
            </p:contentPart>
          </mc:Choice>
          <mc:Fallback>
            <p:pic>
              <p:nvPicPr>
                <p:cNvPr id="1220" name="Pennanteckning 1219">
                  <a:extLst>
                    <a:ext uri="{FF2B5EF4-FFF2-40B4-BE49-F238E27FC236}">
                      <a16:creationId xmlns:a16="http://schemas.microsoft.com/office/drawing/2014/main" id="{6C6A21FE-4CCF-871A-C3CB-87E265ADDC7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882699" y="1442456"/>
                  <a:ext cx="53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221" name="Pennanteckning 1220">
                  <a:extLst>
                    <a:ext uri="{FF2B5EF4-FFF2-40B4-BE49-F238E27FC236}">
                      <a16:creationId xmlns:a16="http://schemas.microsoft.com/office/drawing/2014/main" id="{F608829E-BB42-A0EC-A062-44149D3A1F5B}"/>
                    </a:ext>
                  </a:extLst>
                </p14:cNvPr>
                <p14:cNvContentPartPr/>
                <p14:nvPr/>
              </p14:nvContentPartPr>
              <p14:xfrm>
                <a:off x="9887739" y="1596536"/>
                <a:ext cx="92520" cy="12960"/>
              </p14:xfrm>
            </p:contentPart>
          </mc:Choice>
          <mc:Fallback>
            <p:pic>
              <p:nvPicPr>
                <p:cNvPr id="1221" name="Pennanteckning 1220">
                  <a:extLst>
                    <a:ext uri="{FF2B5EF4-FFF2-40B4-BE49-F238E27FC236}">
                      <a16:creationId xmlns:a16="http://schemas.microsoft.com/office/drawing/2014/main" id="{F608829E-BB42-A0EC-A062-44149D3A1F5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872619" y="1581416"/>
                  <a:ext cx="122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222" name="Pennanteckning 1221">
                  <a:extLst>
                    <a:ext uri="{FF2B5EF4-FFF2-40B4-BE49-F238E27FC236}">
                      <a16:creationId xmlns:a16="http://schemas.microsoft.com/office/drawing/2014/main" id="{6CF48BA4-8204-2902-EEA8-8C201E385D35}"/>
                    </a:ext>
                  </a:extLst>
                </p14:cNvPr>
                <p14:cNvContentPartPr/>
                <p14:nvPr/>
              </p14:nvContentPartPr>
              <p14:xfrm>
                <a:off x="10173219" y="1475216"/>
                <a:ext cx="196920" cy="215280"/>
              </p14:xfrm>
            </p:contentPart>
          </mc:Choice>
          <mc:Fallback>
            <p:pic>
              <p:nvPicPr>
                <p:cNvPr id="1222" name="Pennanteckning 1221">
                  <a:extLst>
                    <a:ext uri="{FF2B5EF4-FFF2-40B4-BE49-F238E27FC236}">
                      <a16:creationId xmlns:a16="http://schemas.microsoft.com/office/drawing/2014/main" id="{6CF48BA4-8204-2902-EEA8-8C201E385D3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157739" y="1460096"/>
                  <a:ext cx="227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223" name="Pennanteckning 1222">
                  <a:extLst>
                    <a:ext uri="{FF2B5EF4-FFF2-40B4-BE49-F238E27FC236}">
                      <a16:creationId xmlns:a16="http://schemas.microsoft.com/office/drawing/2014/main" id="{B80483C4-E23B-0564-B812-29E2A48DFEDC}"/>
                    </a:ext>
                  </a:extLst>
                </p14:cNvPr>
                <p14:cNvContentPartPr/>
                <p14:nvPr/>
              </p14:nvContentPartPr>
              <p14:xfrm>
                <a:off x="10428099" y="1586816"/>
                <a:ext cx="114840" cy="113760"/>
              </p14:xfrm>
            </p:contentPart>
          </mc:Choice>
          <mc:Fallback>
            <p:pic>
              <p:nvPicPr>
                <p:cNvPr id="1223" name="Pennanteckning 1222">
                  <a:extLst>
                    <a:ext uri="{FF2B5EF4-FFF2-40B4-BE49-F238E27FC236}">
                      <a16:creationId xmlns:a16="http://schemas.microsoft.com/office/drawing/2014/main" id="{B80483C4-E23B-0564-B812-29E2A48DFED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412979" y="1571336"/>
                  <a:ext cx="145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224" name="Pennanteckning 1223">
                  <a:extLst>
                    <a:ext uri="{FF2B5EF4-FFF2-40B4-BE49-F238E27FC236}">
                      <a16:creationId xmlns:a16="http://schemas.microsoft.com/office/drawing/2014/main" id="{986F5911-C5F8-3CDC-DE4B-E2464E75B2CD}"/>
                    </a:ext>
                  </a:extLst>
                </p14:cNvPr>
                <p14:cNvContentPartPr/>
                <p14:nvPr/>
              </p14:nvContentPartPr>
              <p14:xfrm>
                <a:off x="10599819" y="1556936"/>
                <a:ext cx="147600" cy="164520"/>
              </p14:xfrm>
            </p:contentPart>
          </mc:Choice>
          <mc:Fallback>
            <p:pic>
              <p:nvPicPr>
                <p:cNvPr id="1224" name="Pennanteckning 1223">
                  <a:extLst>
                    <a:ext uri="{FF2B5EF4-FFF2-40B4-BE49-F238E27FC236}">
                      <a16:creationId xmlns:a16="http://schemas.microsoft.com/office/drawing/2014/main" id="{986F5911-C5F8-3CDC-DE4B-E2464E75B2C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584699" y="1541816"/>
                  <a:ext cx="178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226" name="Pennanteckning 1225">
                  <a:extLst>
                    <a:ext uri="{FF2B5EF4-FFF2-40B4-BE49-F238E27FC236}">
                      <a16:creationId xmlns:a16="http://schemas.microsoft.com/office/drawing/2014/main" id="{FB8B720B-263E-CB02-F0E2-79B7ED22FEC6}"/>
                    </a:ext>
                  </a:extLst>
                </p14:cNvPr>
                <p14:cNvContentPartPr/>
                <p14:nvPr/>
              </p14:nvContentPartPr>
              <p14:xfrm>
                <a:off x="10737699" y="1594376"/>
                <a:ext cx="38160" cy="327600"/>
              </p14:xfrm>
            </p:contentPart>
          </mc:Choice>
          <mc:Fallback>
            <p:pic>
              <p:nvPicPr>
                <p:cNvPr id="1226" name="Pennanteckning 1225">
                  <a:extLst>
                    <a:ext uri="{FF2B5EF4-FFF2-40B4-BE49-F238E27FC236}">
                      <a16:creationId xmlns:a16="http://schemas.microsoft.com/office/drawing/2014/main" id="{FB8B720B-263E-CB02-F0E2-79B7ED22FEC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722579" y="1578896"/>
                  <a:ext cx="68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229" name="Pennanteckning 1228">
                  <a:extLst>
                    <a:ext uri="{FF2B5EF4-FFF2-40B4-BE49-F238E27FC236}">
                      <a16:creationId xmlns:a16="http://schemas.microsoft.com/office/drawing/2014/main" id="{2BAD9053-0E9C-7A2E-3418-FC449FBA6A92}"/>
                    </a:ext>
                  </a:extLst>
                </p14:cNvPr>
                <p14:cNvContentPartPr/>
                <p14:nvPr/>
              </p14:nvContentPartPr>
              <p14:xfrm>
                <a:off x="10772259" y="1590056"/>
                <a:ext cx="82080" cy="92520"/>
              </p14:xfrm>
            </p:contentPart>
          </mc:Choice>
          <mc:Fallback>
            <p:pic>
              <p:nvPicPr>
                <p:cNvPr id="1229" name="Pennanteckning 1228">
                  <a:extLst>
                    <a:ext uri="{FF2B5EF4-FFF2-40B4-BE49-F238E27FC236}">
                      <a16:creationId xmlns:a16="http://schemas.microsoft.com/office/drawing/2014/main" id="{2BAD9053-0E9C-7A2E-3418-FC449FBA6A9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756779" y="1574936"/>
                  <a:ext cx="112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230" name="Pennanteckning 1229">
                  <a:extLst>
                    <a:ext uri="{FF2B5EF4-FFF2-40B4-BE49-F238E27FC236}">
                      <a16:creationId xmlns:a16="http://schemas.microsoft.com/office/drawing/2014/main" id="{039BA5C4-9C3C-848B-1506-6BB5FF5AF56D}"/>
                    </a:ext>
                  </a:extLst>
                </p14:cNvPr>
                <p14:cNvContentPartPr/>
                <p14:nvPr/>
              </p14:nvContentPartPr>
              <p14:xfrm>
                <a:off x="10903659" y="1585736"/>
                <a:ext cx="348120" cy="111600"/>
              </p14:xfrm>
            </p:contentPart>
          </mc:Choice>
          <mc:Fallback>
            <p:pic>
              <p:nvPicPr>
                <p:cNvPr id="1230" name="Pennanteckning 1229">
                  <a:extLst>
                    <a:ext uri="{FF2B5EF4-FFF2-40B4-BE49-F238E27FC236}">
                      <a16:creationId xmlns:a16="http://schemas.microsoft.com/office/drawing/2014/main" id="{039BA5C4-9C3C-848B-1506-6BB5FF5AF56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888179" y="1570616"/>
                  <a:ext cx="378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1231" name="Pennanteckning 1230">
                  <a:extLst>
                    <a:ext uri="{FF2B5EF4-FFF2-40B4-BE49-F238E27FC236}">
                      <a16:creationId xmlns:a16="http://schemas.microsoft.com/office/drawing/2014/main" id="{8F941C50-EBCF-C319-151A-487CC13CE892}"/>
                    </a:ext>
                  </a:extLst>
                </p14:cNvPr>
                <p14:cNvContentPartPr/>
                <p14:nvPr/>
              </p14:nvContentPartPr>
              <p14:xfrm>
                <a:off x="8538099" y="2047616"/>
                <a:ext cx="71640" cy="121680"/>
              </p14:xfrm>
            </p:contentPart>
          </mc:Choice>
          <mc:Fallback>
            <p:pic>
              <p:nvPicPr>
                <p:cNvPr id="1231" name="Pennanteckning 1230">
                  <a:extLst>
                    <a:ext uri="{FF2B5EF4-FFF2-40B4-BE49-F238E27FC236}">
                      <a16:creationId xmlns:a16="http://schemas.microsoft.com/office/drawing/2014/main" id="{8F941C50-EBCF-C319-151A-487CC13CE89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522979" y="2032496"/>
                  <a:ext cx="101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1233" name="Pennanteckning 1232">
                  <a:extLst>
                    <a:ext uri="{FF2B5EF4-FFF2-40B4-BE49-F238E27FC236}">
                      <a16:creationId xmlns:a16="http://schemas.microsoft.com/office/drawing/2014/main" id="{8E77ADBF-F08F-BEB2-2110-C845DA761E41}"/>
                    </a:ext>
                  </a:extLst>
                </p14:cNvPr>
                <p14:cNvContentPartPr/>
                <p14:nvPr/>
              </p14:nvContentPartPr>
              <p14:xfrm>
                <a:off x="8639259" y="1956536"/>
                <a:ext cx="3600" cy="19440"/>
              </p14:xfrm>
            </p:contentPart>
          </mc:Choice>
          <mc:Fallback>
            <p:pic>
              <p:nvPicPr>
                <p:cNvPr id="1233" name="Pennanteckning 1232">
                  <a:extLst>
                    <a:ext uri="{FF2B5EF4-FFF2-40B4-BE49-F238E27FC236}">
                      <a16:creationId xmlns:a16="http://schemas.microsoft.com/office/drawing/2014/main" id="{8E77ADBF-F08F-BEB2-2110-C845DA761E4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624139" y="1941416"/>
                  <a:ext cx="3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1234" name="Pennanteckning 1233">
                  <a:extLst>
                    <a:ext uri="{FF2B5EF4-FFF2-40B4-BE49-F238E27FC236}">
                      <a16:creationId xmlns:a16="http://schemas.microsoft.com/office/drawing/2014/main" id="{6862066D-893A-1C6A-4F28-C6BED9CAC976}"/>
                    </a:ext>
                  </a:extLst>
                </p14:cNvPr>
                <p14:cNvContentPartPr/>
                <p14:nvPr/>
              </p14:nvContentPartPr>
              <p14:xfrm>
                <a:off x="8672019" y="2060936"/>
                <a:ext cx="127440" cy="142920"/>
              </p14:xfrm>
            </p:contentPart>
          </mc:Choice>
          <mc:Fallback>
            <p:pic>
              <p:nvPicPr>
                <p:cNvPr id="1234" name="Pennanteckning 1233">
                  <a:extLst>
                    <a:ext uri="{FF2B5EF4-FFF2-40B4-BE49-F238E27FC236}">
                      <a16:creationId xmlns:a16="http://schemas.microsoft.com/office/drawing/2014/main" id="{6862066D-893A-1C6A-4F28-C6BED9CAC97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656899" y="2045816"/>
                  <a:ext cx="158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235" name="Pennanteckning 1234">
                  <a:extLst>
                    <a:ext uri="{FF2B5EF4-FFF2-40B4-BE49-F238E27FC236}">
                      <a16:creationId xmlns:a16="http://schemas.microsoft.com/office/drawing/2014/main" id="{2E4D6B37-287B-357C-CE29-7DA31B6FC514}"/>
                    </a:ext>
                  </a:extLst>
                </p14:cNvPr>
                <p14:cNvContentPartPr/>
                <p14:nvPr/>
              </p14:nvContentPartPr>
              <p14:xfrm>
                <a:off x="9026619" y="2019896"/>
                <a:ext cx="64800" cy="230040"/>
              </p14:xfrm>
            </p:contentPart>
          </mc:Choice>
          <mc:Fallback>
            <p:pic>
              <p:nvPicPr>
                <p:cNvPr id="1235" name="Pennanteckning 1234">
                  <a:extLst>
                    <a:ext uri="{FF2B5EF4-FFF2-40B4-BE49-F238E27FC236}">
                      <a16:creationId xmlns:a16="http://schemas.microsoft.com/office/drawing/2014/main" id="{2E4D6B37-287B-357C-CE29-7DA31B6FC51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011499" y="2004776"/>
                  <a:ext cx="95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236" name="Pennanteckning 1235">
                  <a:extLst>
                    <a:ext uri="{FF2B5EF4-FFF2-40B4-BE49-F238E27FC236}">
                      <a16:creationId xmlns:a16="http://schemas.microsoft.com/office/drawing/2014/main" id="{9B2333C0-AA25-D28F-DE62-D8D9BBFB7F33}"/>
                    </a:ext>
                  </a:extLst>
                </p14:cNvPr>
                <p14:cNvContentPartPr/>
                <p14:nvPr/>
              </p14:nvContentPartPr>
              <p14:xfrm>
                <a:off x="9030219" y="2064536"/>
                <a:ext cx="146880" cy="69120"/>
              </p14:xfrm>
            </p:contentPart>
          </mc:Choice>
          <mc:Fallback>
            <p:pic>
              <p:nvPicPr>
                <p:cNvPr id="1236" name="Pennanteckning 1235">
                  <a:extLst>
                    <a:ext uri="{FF2B5EF4-FFF2-40B4-BE49-F238E27FC236}">
                      <a16:creationId xmlns:a16="http://schemas.microsoft.com/office/drawing/2014/main" id="{9B2333C0-AA25-D28F-DE62-D8D9BBFB7F3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014739" y="2049056"/>
                  <a:ext cx="177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237" name="Pennanteckning 1236">
                  <a:extLst>
                    <a:ext uri="{FF2B5EF4-FFF2-40B4-BE49-F238E27FC236}">
                      <a16:creationId xmlns:a16="http://schemas.microsoft.com/office/drawing/2014/main" id="{73A9F20E-7BBB-5C40-B2E3-8FBF3CA37753}"/>
                    </a:ext>
                  </a:extLst>
                </p14:cNvPr>
                <p14:cNvContentPartPr/>
                <p14:nvPr/>
              </p14:nvContentPartPr>
              <p14:xfrm>
                <a:off x="9239379" y="2031776"/>
                <a:ext cx="263160" cy="159480"/>
              </p14:xfrm>
            </p:contentPart>
          </mc:Choice>
          <mc:Fallback>
            <p:pic>
              <p:nvPicPr>
                <p:cNvPr id="1237" name="Pennanteckning 1236">
                  <a:extLst>
                    <a:ext uri="{FF2B5EF4-FFF2-40B4-BE49-F238E27FC236}">
                      <a16:creationId xmlns:a16="http://schemas.microsoft.com/office/drawing/2014/main" id="{73A9F20E-7BBB-5C40-B2E3-8FBF3CA37753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223899" y="2016656"/>
                  <a:ext cx="293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1238" name="Pennanteckning 1237">
                  <a:extLst>
                    <a:ext uri="{FF2B5EF4-FFF2-40B4-BE49-F238E27FC236}">
                      <a16:creationId xmlns:a16="http://schemas.microsoft.com/office/drawing/2014/main" id="{1C690886-9006-D9CB-A7F1-F3892894E5B1}"/>
                    </a:ext>
                  </a:extLst>
                </p14:cNvPr>
                <p14:cNvContentPartPr/>
                <p14:nvPr/>
              </p14:nvContentPartPr>
              <p14:xfrm>
                <a:off x="9679299" y="2071016"/>
                <a:ext cx="159480" cy="98280"/>
              </p14:xfrm>
            </p:contentPart>
          </mc:Choice>
          <mc:Fallback>
            <p:pic>
              <p:nvPicPr>
                <p:cNvPr id="1238" name="Pennanteckning 1237">
                  <a:extLst>
                    <a:ext uri="{FF2B5EF4-FFF2-40B4-BE49-F238E27FC236}">
                      <a16:creationId xmlns:a16="http://schemas.microsoft.com/office/drawing/2014/main" id="{1C690886-9006-D9CB-A7F1-F3892894E5B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664179" y="2055896"/>
                  <a:ext cx="189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242" name="Pennanteckning 1241">
                  <a:extLst>
                    <a:ext uri="{FF2B5EF4-FFF2-40B4-BE49-F238E27FC236}">
                      <a16:creationId xmlns:a16="http://schemas.microsoft.com/office/drawing/2014/main" id="{9A833C4C-2516-C4CA-5B19-8F2461714CCA}"/>
                    </a:ext>
                  </a:extLst>
                </p14:cNvPr>
                <p14:cNvContentPartPr/>
                <p14:nvPr/>
              </p14:nvContentPartPr>
              <p14:xfrm>
                <a:off x="9910419" y="1984616"/>
                <a:ext cx="238680" cy="232560"/>
              </p14:xfrm>
            </p:contentPart>
          </mc:Choice>
          <mc:Fallback>
            <p:pic>
              <p:nvPicPr>
                <p:cNvPr id="1242" name="Pennanteckning 1241">
                  <a:extLst>
                    <a:ext uri="{FF2B5EF4-FFF2-40B4-BE49-F238E27FC236}">
                      <a16:creationId xmlns:a16="http://schemas.microsoft.com/office/drawing/2014/main" id="{9A833C4C-2516-C4CA-5B19-8F2461714CC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894939" y="1969496"/>
                  <a:ext cx="269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243" name="Pennanteckning 1242">
                  <a:extLst>
                    <a:ext uri="{FF2B5EF4-FFF2-40B4-BE49-F238E27FC236}">
                      <a16:creationId xmlns:a16="http://schemas.microsoft.com/office/drawing/2014/main" id="{FA841712-1C23-C55F-3C3A-85DB0D1398DA}"/>
                    </a:ext>
                  </a:extLst>
                </p14:cNvPr>
                <p14:cNvContentPartPr/>
                <p14:nvPr/>
              </p14:nvContentPartPr>
              <p14:xfrm>
                <a:off x="10111299" y="2082176"/>
                <a:ext cx="82440" cy="28800"/>
              </p14:xfrm>
            </p:contentPart>
          </mc:Choice>
          <mc:Fallback>
            <p:pic>
              <p:nvPicPr>
                <p:cNvPr id="1243" name="Pennanteckning 1242">
                  <a:extLst>
                    <a:ext uri="{FF2B5EF4-FFF2-40B4-BE49-F238E27FC236}">
                      <a16:creationId xmlns:a16="http://schemas.microsoft.com/office/drawing/2014/main" id="{FA841712-1C23-C55F-3C3A-85DB0D1398D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095819" y="2066696"/>
                  <a:ext cx="112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245" name="Pennanteckning 1244">
                  <a:extLst>
                    <a:ext uri="{FF2B5EF4-FFF2-40B4-BE49-F238E27FC236}">
                      <a16:creationId xmlns:a16="http://schemas.microsoft.com/office/drawing/2014/main" id="{CA745EE9-0CE1-43F1-5932-3D4901792013}"/>
                    </a:ext>
                  </a:extLst>
                </p14:cNvPr>
                <p14:cNvContentPartPr/>
                <p14:nvPr/>
              </p14:nvContentPartPr>
              <p14:xfrm>
                <a:off x="10256739" y="2077856"/>
                <a:ext cx="198720" cy="118440"/>
              </p14:xfrm>
            </p:contentPart>
          </mc:Choice>
          <mc:Fallback>
            <p:pic>
              <p:nvPicPr>
                <p:cNvPr id="1245" name="Pennanteckning 1244">
                  <a:extLst>
                    <a:ext uri="{FF2B5EF4-FFF2-40B4-BE49-F238E27FC236}">
                      <a16:creationId xmlns:a16="http://schemas.microsoft.com/office/drawing/2014/main" id="{CA745EE9-0CE1-43F1-5932-3D490179201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241619" y="2062736"/>
                  <a:ext cx="229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1246" name="Pennanteckning 1245">
                  <a:extLst>
                    <a:ext uri="{FF2B5EF4-FFF2-40B4-BE49-F238E27FC236}">
                      <a16:creationId xmlns:a16="http://schemas.microsoft.com/office/drawing/2014/main" id="{2A285160-0E12-F45F-3610-23B940FD3FC7}"/>
                    </a:ext>
                  </a:extLst>
                </p14:cNvPr>
                <p14:cNvContentPartPr/>
                <p14:nvPr/>
              </p14:nvContentPartPr>
              <p14:xfrm>
                <a:off x="10508739" y="2048696"/>
                <a:ext cx="264600" cy="145080"/>
              </p14:xfrm>
            </p:contentPart>
          </mc:Choice>
          <mc:Fallback>
            <p:pic>
              <p:nvPicPr>
                <p:cNvPr id="1246" name="Pennanteckning 1245">
                  <a:extLst>
                    <a:ext uri="{FF2B5EF4-FFF2-40B4-BE49-F238E27FC236}">
                      <a16:creationId xmlns:a16="http://schemas.microsoft.com/office/drawing/2014/main" id="{2A285160-0E12-F45F-3610-23B940FD3FC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493259" y="2033216"/>
                  <a:ext cx="295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1247" name="Pennanteckning 1246">
                  <a:extLst>
                    <a:ext uri="{FF2B5EF4-FFF2-40B4-BE49-F238E27FC236}">
                      <a16:creationId xmlns:a16="http://schemas.microsoft.com/office/drawing/2014/main" id="{8937B2B6-F72C-55D2-EA31-3E3A0F835C2D}"/>
                    </a:ext>
                  </a:extLst>
                </p14:cNvPr>
                <p14:cNvContentPartPr/>
                <p14:nvPr/>
              </p14:nvContentPartPr>
              <p14:xfrm>
                <a:off x="10831659" y="1986416"/>
                <a:ext cx="122400" cy="235440"/>
              </p14:xfrm>
            </p:contentPart>
          </mc:Choice>
          <mc:Fallback>
            <p:pic>
              <p:nvPicPr>
                <p:cNvPr id="1247" name="Pennanteckning 1246">
                  <a:extLst>
                    <a:ext uri="{FF2B5EF4-FFF2-40B4-BE49-F238E27FC236}">
                      <a16:creationId xmlns:a16="http://schemas.microsoft.com/office/drawing/2014/main" id="{8937B2B6-F72C-55D2-EA31-3E3A0F835C2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816179" y="1971296"/>
                  <a:ext cx="1530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4" name="Grupp 1263">
            <a:extLst>
              <a:ext uri="{FF2B5EF4-FFF2-40B4-BE49-F238E27FC236}">
                <a16:creationId xmlns:a16="http://schemas.microsoft.com/office/drawing/2014/main" id="{2E860C28-018B-DD68-5242-ECB304A13ADE}"/>
              </a:ext>
            </a:extLst>
          </p:cNvPr>
          <p:cNvGrpSpPr/>
          <p:nvPr/>
        </p:nvGrpSpPr>
        <p:grpSpPr>
          <a:xfrm>
            <a:off x="3984099" y="3799736"/>
            <a:ext cx="3712680" cy="956520"/>
            <a:chOff x="3984099" y="3799736"/>
            <a:chExt cx="3712680" cy="956520"/>
          </a:xfrm>
        </p:grpSpPr>
        <p:grpSp>
          <p:nvGrpSpPr>
            <p:cNvPr id="1132" name="Grupp 1131">
              <a:extLst>
                <a:ext uri="{FF2B5EF4-FFF2-40B4-BE49-F238E27FC236}">
                  <a16:creationId xmlns:a16="http://schemas.microsoft.com/office/drawing/2014/main" id="{FC8EFBF8-02AF-0134-EAF8-82C534B31A42}"/>
                </a:ext>
              </a:extLst>
            </p:cNvPr>
            <p:cNvGrpSpPr/>
            <p:nvPr/>
          </p:nvGrpSpPr>
          <p:grpSpPr>
            <a:xfrm>
              <a:off x="5099379" y="3910256"/>
              <a:ext cx="754920" cy="360360"/>
              <a:chOff x="5099379" y="3910256"/>
              <a:chExt cx="754920" cy="360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1114" name="Pennanteckning 1113">
                    <a:extLst>
                      <a:ext uri="{FF2B5EF4-FFF2-40B4-BE49-F238E27FC236}">
                        <a16:creationId xmlns:a16="http://schemas.microsoft.com/office/drawing/2014/main" id="{E0C55595-BA22-4AF4-69EB-0141C722B9B0}"/>
                      </a:ext>
                    </a:extLst>
                  </p14:cNvPr>
                  <p14:cNvContentPartPr/>
                  <p14:nvPr/>
                </p14:nvContentPartPr>
                <p14:xfrm>
                  <a:off x="5099379" y="3910256"/>
                  <a:ext cx="23760" cy="218160"/>
                </p14:xfrm>
              </p:contentPart>
            </mc:Choice>
            <mc:Fallback>
              <p:pic>
                <p:nvPicPr>
                  <p:cNvPr id="1114" name="Pennanteckning 1113">
                    <a:extLst>
                      <a:ext uri="{FF2B5EF4-FFF2-40B4-BE49-F238E27FC236}">
                        <a16:creationId xmlns:a16="http://schemas.microsoft.com/office/drawing/2014/main" id="{E0C55595-BA22-4AF4-69EB-0141C722B9B0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5084259" y="3895136"/>
                    <a:ext cx="5436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1115" name="Pennanteckning 1114">
                    <a:extLst>
                      <a:ext uri="{FF2B5EF4-FFF2-40B4-BE49-F238E27FC236}">
                        <a16:creationId xmlns:a16="http://schemas.microsoft.com/office/drawing/2014/main" id="{553A2CCA-1698-A7B7-BC74-6B37792ECE32}"/>
                      </a:ext>
                    </a:extLst>
                  </p14:cNvPr>
                  <p14:cNvContentPartPr/>
                  <p14:nvPr/>
                </p14:nvContentPartPr>
                <p14:xfrm>
                  <a:off x="5192259" y="4006376"/>
                  <a:ext cx="247680" cy="264240"/>
                </p14:xfrm>
              </p:contentPart>
            </mc:Choice>
            <mc:Fallback>
              <p:pic>
                <p:nvPicPr>
                  <p:cNvPr id="1115" name="Pennanteckning 1114">
                    <a:extLst>
                      <a:ext uri="{FF2B5EF4-FFF2-40B4-BE49-F238E27FC236}">
                        <a16:creationId xmlns:a16="http://schemas.microsoft.com/office/drawing/2014/main" id="{553A2CCA-1698-A7B7-BC74-6B37792ECE32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5176779" y="3991256"/>
                    <a:ext cx="27828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5">
                <p14:nvContentPartPr>
                  <p14:cNvPr id="1116" name="Pennanteckning 1115">
                    <a:extLst>
                      <a:ext uri="{FF2B5EF4-FFF2-40B4-BE49-F238E27FC236}">
                        <a16:creationId xmlns:a16="http://schemas.microsoft.com/office/drawing/2014/main" id="{FC9BC9A4-2F6A-2C48-38DB-730C4FE6047A}"/>
                      </a:ext>
                    </a:extLst>
                  </p14:cNvPr>
                  <p14:cNvContentPartPr/>
                  <p14:nvPr/>
                </p14:nvContentPartPr>
                <p14:xfrm>
                  <a:off x="5489259" y="3981176"/>
                  <a:ext cx="365040" cy="108720"/>
                </p14:xfrm>
              </p:contentPart>
            </mc:Choice>
            <mc:Fallback>
              <p:pic>
                <p:nvPicPr>
                  <p:cNvPr id="1116" name="Pennanteckning 1115">
                    <a:extLst>
                      <a:ext uri="{FF2B5EF4-FFF2-40B4-BE49-F238E27FC236}">
                        <a16:creationId xmlns:a16="http://schemas.microsoft.com/office/drawing/2014/main" id="{FC9BC9A4-2F6A-2C48-38DB-730C4FE6047A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5473779" y="3966056"/>
                    <a:ext cx="395640" cy="139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1117" name="Pennanteckning 1116">
                  <a:extLst>
                    <a:ext uri="{FF2B5EF4-FFF2-40B4-BE49-F238E27FC236}">
                      <a16:creationId xmlns:a16="http://schemas.microsoft.com/office/drawing/2014/main" id="{F0A7EDE5-E34F-BCA9-CC31-AB903768067C}"/>
                    </a:ext>
                  </a:extLst>
                </p14:cNvPr>
                <p14:cNvContentPartPr/>
                <p14:nvPr/>
              </p14:nvContentPartPr>
              <p14:xfrm>
                <a:off x="6302499" y="3910976"/>
                <a:ext cx="423000" cy="142560"/>
              </p14:xfrm>
            </p:contentPart>
          </mc:Choice>
          <mc:Fallback>
            <p:pic>
              <p:nvPicPr>
                <p:cNvPr id="1117" name="Pennanteckning 1116">
                  <a:extLst>
                    <a:ext uri="{FF2B5EF4-FFF2-40B4-BE49-F238E27FC236}">
                      <a16:creationId xmlns:a16="http://schemas.microsoft.com/office/drawing/2014/main" id="{F0A7EDE5-E34F-BCA9-CC31-AB903768067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287379" y="3895856"/>
                  <a:ext cx="453240" cy="17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1" name="Grupp 1130">
              <a:extLst>
                <a:ext uri="{FF2B5EF4-FFF2-40B4-BE49-F238E27FC236}">
                  <a16:creationId xmlns:a16="http://schemas.microsoft.com/office/drawing/2014/main" id="{F9B1F131-DE5E-810F-8B4F-1C89259E31F6}"/>
                </a:ext>
              </a:extLst>
            </p:cNvPr>
            <p:cNvGrpSpPr/>
            <p:nvPr/>
          </p:nvGrpSpPr>
          <p:grpSpPr>
            <a:xfrm>
              <a:off x="6954459" y="3799736"/>
              <a:ext cx="742320" cy="344520"/>
              <a:chOff x="6954459" y="3799736"/>
              <a:chExt cx="742320" cy="344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1118" name="Pennanteckning 1117">
                    <a:extLst>
                      <a:ext uri="{FF2B5EF4-FFF2-40B4-BE49-F238E27FC236}">
                        <a16:creationId xmlns:a16="http://schemas.microsoft.com/office/drawing/2014/main" id="{43880FBD-D36B-9B62-F364-C98775D33D98}"/>
                      </a:ext>
                    </a:extLst>
                  </p14:cNvPr>
                  <p14:cNvContentPartPr/>
                  <p14:nvPr/>
                </p14:nvContentPartPr>
                <p14:xfrm>
                  <a:off x="6954459" y="3914216"/>
                  <a:ext cx="26640" cy="146880"/>
                </p14:xfrm>
              </p:contentPart>
            </mc:Choice>
            <mc:Fallback>
              <p:pic>
                <p:nvPicPr>
                  <p:cNvPr id="1118" name="Pennanteckning 1117">
                    <a:extLst>
                      <a:ext uri="{FF2B5EF4-FFF2-40B4-BE49-F238E27FC236}">
                        <a16:creationId xmlns:a16="http://schemas.microsoft.com/office/drawing/2014/main" id="{43880FBD-D36B-9B62-F364-C98775D33D98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939339" y="3899096"/>
                    <a:ext cx="5724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1119" name="Pennanteckning 1118">
                    <a:extLst>
                      <a:ext uri="{FF2B5EF4-FFF2-40B4-BE49-F238E27FC236}">
                        <a16:creationId xmlns:a16="http://schemas.microsoft.com/office/drawing/2014/main" id="{5F458F2A-711A-D56D-3CEF-D74AE6C3FF91}"/>
                      </a:ext>
                    </a:extLst>
                  </p14:cNvPr>
                  <p14:cNvContentPartPr/>
                  <p14:nvPr/>
                </p14:nvContentPartPr>
                <p14:xfrm>
                  <a:off x="7085499" y="3946256"/>
                  <a:ext cx="2880" cy="49320"/>
                </p14:xfrm>
              </p:contentPart>
            </mc:Choice>
            <mc:Fallback>
              <p:pic>
                <p:nvPicPr>
                  <p:cNvPr id="1119" name="Pennanteckning 1118">
                    <a:extLst>
                      <a:ext uri="{FF2B5EF4-FFF2-40B4-BE49-F238E27FC236}">
                        <a16:creationId xmlns:a16="http://schemas.microsoft.com/office/drawing/2014/main" id="{5F458F2A-711A-D56D-3CEF-D74AE6C3FF91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070379" y="3930776"/>
                    <a:ext cx="3348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3">
                <p14:nvContentPartPr>
                  <p14:cNvPr id="1120" name="Pennanteckning 1119">
                    <a:extLst>
                      <a:ext uri="{FF2B5EF4-FFF2-40B4-BE49-F238E27FC236}">
                        <a16:creationId xmlns:a16="http://schemas.microsoft.com/office/drawing/2014/main" id="{CF44A7D3-20DD-92F5-C3C4-FA9255FEB89C}"/>
                      </a:ext>
                    </a:extLst>
                  </p14:cNvPr>
                  <p14:cNvContentPartPr/>
                  <p14:nvPr/>
                </p14:nvContentPartPr>
                <p14:xfrm>
                  <a:off x="7094139" y="3840056"/>
                  <a:ext cx="294120" cy="304200"/>
                </p14:xfrm>
              </p:contentPart>
            </mc:Choice>
            <mc:Fallback>
              <p:pic>
                <p:nvPicPr>
                  <p:cNvPr id="1120" name="Pennanteckning 1119">
                    <a:extLst>
                      <a:ext uri="{FF2B5EF4-FFF2-40B4-BE49-F238E27FC236}">
                        <a16:creationId xmlns:a16="http://schemas.microsoft.com/office/drawing/2014/main" id="{CF44A7D3-20DD-92F5-C3C4-FA9255FEB89C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7078659" y="3824576"/>
                    <a:ext cx="324720" cy="33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5">
                <p14:nvContentPartPr>
                  <p14:cNvPr id="1121" name="Pennanteckning 1120">
                    <a:extLst>
                      <a:ext uri="{FF2B5EF4-FFF2-40B4-BE49-F238E27FC236}">
                        <a16:creationId xmlns:a16="http://schemas.microsoft.com/office/drawing/2014/main" id="{BDE2C47D-3283-C357-B0FA-6BAB7F237525}"/>
                      </a:ext>
                    </a:extLst>
                  </p14:cNvPr>
                  <p14:cNvContentPartPr/>
                  <p14:nvPr/>
                </p14:nvContentPartPr>
                <p14:xfrm>
                  <a:off x="7376019" y="3907016"/>
                  <a:ext cx="67320" cy="71640"/>
                </p14:xfrm>
              </p:contentPart>
            </mc:Choice>
            <mc:Fallback>
              <p:pic>
                <p:nvPicPr>
                  <p:cNvPr id="1121" name="Pennanteckning 1120">
                    <a:extLst>
                      <a:ext uri="{FF2B5EF4-FFF2-40B4-BE49-F238E27FC236}">
                        <a16:creationId xmlns:a16="http://schemas.microsoft.com/office/drawing/2014/main" id="{BDE2C47D-3283-C357-B0FA-6BAB7F237525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7360539" y="3891536"/>
                    <a:ext cx="979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7">
                <p14:nvContentPartPr>
                  <p14:cNvPr id="1122" name="Pennanteckning 1121">
                    <a:extLst>
                      <a:ext uri="{FF2B5EF4-FFF2-40B4-BE49-F238E27FC236}">
                        <a16:creationId xmlns:a16="http://schemas.microsoft.com/office/drawing/2014/main" id="{80B016DD-42EE-97D0-9BA2-360F38D206E8}"/>
                      </a:ext>
                    </a:extLst>
                  </p14:cNvPr>
                  <p14:cNvContentPartPr/>
                  <p14:nvPr/>
                </p14:nvContentPartPr>
                <p14:xfrm>
                  <a:off x="7552419" y="3799736"/>
                  <a:ext cx="28080" cy="133560"/>
                </p14:xfrm>
              </p:contentPart>
            </mc:Choice>
            <mc:Fallback>
              <p:pic>
                <p:nvPicPr>
                  <p:cNvPr id="1122" name="Pennanteckning 1121">
                    <a:extLst>
                      <a:ext uri="{FF2B5EF4-FFF2-40B4-BE49-F238E27FC236}">
                        <a16:creationId xmlns:a16="http://schemas.microsoft.com/office/drawing/2014/main" id="{80B016DD-42EE-97D0-9BA2-360F38D206E8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7537299" y="3784616"/>
                    <a:ext cx="5832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9">
                <p14:nvContentPartPr>
                  <p14:cNvPr id="1123" name="Pennanteckning 1122">
                    <a:extLst>
                      <a:ext uri="{FF2B5EF4-FFF2-40B4-BE49-F238E27FC236}">
                        <a16:creationId xmlns:a16="http://schemas.microsoft.com/office/drawing/2014/main" id="{A0458A77-D074-C8B5-EEA4-00725D597459}"/>
                      </a:ext>
                    </a:extLst>
                  </p14:cNvPr>
                  <p14:cNvContentPartPr/>
                  <p14:nvPr/>
                </p14:nvContentPartPr>
                <p14:xfrm>
                  <a:off x="7630179" y="3836456"/>
                  <a:ext cx="66600" cy="146160"/>
                </p14:xfrm>
              </p:contentPart>
            </mc:Choice>
            <mc:Fallback>
              <p:pic>
                <p:nvPicPr>
                  <p:cNvPr id="1123" name="Pennanteckning 1122">
                    <a:extLst>
                      <a:ext uri="{FF2B5EF4-FFF2-40B4-BE49-F238E27FC236}">
                        <a16:creationId xmlns:a16="http://schemas.microsoft.com/office/drawing/2014/main" id="{A0458A77-D074-C8B5-EEA4-00725D597459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7615059" y="3821336"/>
                    <a:ext cx="96840" cy="17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0" name="Grupp 1129">
              <a:extLst>
                <a:ext uri="{FF2B5EF4-FFF2-40B4-BE49-F238E27FC236}">
                  <a16:creationId xmlns:a16="http://schemas.microsoft.com/office/drawing/2014/main" id="{F6A368E0-9F6B-B807-1D4A-CDCB254BFB72}"/>
                </a:ext>
              </a:extLst>
            </p:cNvPr>
            <p:cNvGrpSpPr/>
            <p:nvPr/>
          </p:nvGrpSpPr>
          <p:grpSpPr>
            <a:xfrm>
              <a:off x="4124139" y="4443056"/>
              <a:ext cx="990000" cy="253080"/>
              <a:chOff x="4124139" y="4443056"/>
              <a:chExt cx="990000" cy="25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21">
                <p14:nvContentPartPr>
                  <p14:cNvPr id="1124" name="Pennanteckning 1123">
                    <a:extLst>
                      <a:ext uri="{FF2B5EF4-FFF2-40B4-BE49-F238E27FC236}">
                        <a16:creationId xmlns:a16="http://schemas.microsoft.com/office/drawing/2014/main" id="{0600FF98-0477-9380-B675-E9AF2F5CD8AB}"/>
                      </a:ext>
                    </a:extLst>
                  </p14:cNvPr>
                  <p14:cNvContentPartPr/>
                  <p14:nvPr/>
                </p14:nvContentPartPr>
                <p14:xfrm>
                  <a:off x="4124139" y="4532696"/>
                  <a:ext cx="60120" cy="163440"/>
                </p14:xfrm>
              </p:contentPart>
            </mc:Choice>
            <mc:Fallback>
              <p:pic>
                <p:nvPicPr>
                  <p:cNvPr id="1124" name="Pennanteckning 1123">
                    <a:extLst>
                      <a:ext uri="{FF2B5EF4-FFF2-40B4-BE49-F238E27FC236}">
                        <a16:creationId xmlns:a16="http://schemas.microsoft.com/office/drawing/2014/main" id="{0600FF98-0477-9380-B675-E9AF2F5CD8AB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4108659" y="4517576"/>
                    <a:ext cx="907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3">
                <p14:nvContentPartPr>
                  <p14:cNvPr id="1125" name="Pennanteckning 1124">
                    <a:extLst>
                      <a:ext uri="{FF2B5EF4-FFF2-40B4-BE49-F238E27FC236}">
                        <a16:creationId xmlns:a16="http://schemas.microsoft.com/office/drawing/2014/main" id="{11A0E2E8-D04F-B6BD-11F2-BBE7FE56E6B6}"/>
                      </a:ext>
                    </a:extLst>
                  </p14:cNvPr>
                  <p14:cNvContentPartPr/>
                  <p14:nvPr/>
                </p14:nvContentPartPr>
                <p14:xfrm>
                  <a:off x="4248339" y="4556096"/>
                  <a:ext cx="127440" cy="79920"/>
                </p14:xfrm>
              </p:contentPart>
            </mc:Choice>
            <mc:Fallback>
              <p:pic>
                <p:nvPicPr>
                  <p:cNvPr id="1125" name="Pennanteckning 1124">
                    <a:extLst>
                      <a:ext uri="{FF2B5EF4-FFF2-40B4-BE49-F238E27FC236}">
                        <a16:creationId xmlns:a16="http://schemas.microsoft.com/office/drawing/2014/main" id="{11A0E2E8-D04F-B6BD-11F2-BBE7FE56E6B6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4233219" y="4540976"/>
                    <a:ext cx="15804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5">
                <p14:nvContentPartPr>
                  <p14:cNvPr id="1126" name="Pennanteckning 1125">
                    <a:extLst>
                      <a:ext uri="{FF2B5EF4-FFF2-40B4-BE49-F238E27FC236}">
                        <a16:creationId xmlns:a16="http://schemas.microsoft.com/office/drawing/2014/main" id="{EA747CE9-9522-1255-70D2-EEA8D8E8842A}"/>
                      </a:ext>
                    </a:extLst>
                  </p14:cNvPr>
                  <p14:cNvContentPartPr/>
                  <p14:nvPr/>
                </p14:nvContentPartPr>
                <p14:xfrm>
                  <a:off x="4408899" y="4563656"/>
                  <a:ext cx="93240" cy="81360"/>
                </p14:xfrm>
              </p:contentPart>
            </mc:Choice>
            <mc:Fallback>
              <p:pic>
                <p:nvPicPr>
                  <p:cNvPr id="1126" name="Pennanteckning 1125">
                    <a:extLst>
                      <a:ext uri="{FF2B5EF4-FFF2-40B4-BE49-F238E27FC236}">
                        <a16:creationId xmlns:a16="http://schemas.microsoft.com/office/drawing/2014/main" id="{EA747CE9-9522-1255-70D2-EEA8D8E8842A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4393779" y="4548536"/>
                    <a:ext cx="1238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7">
                <p14:nvContentPartPr>
                  <p14:cNvPr id="1127" name="Pennanteckning 1126">
                    <a:extLst>
                      <a:ext uri="{FF2B5EF4-FFF2-40B4-BE49-F238E27FC236}">
                        <a16:creationId xmlns:a16="http://schemas.microsoft.com/office/drawing/2014/main" id="{8DE6C06A-C6E5-0F23-162A-DF200F404FC0}"/>
                      </a:ext>
                    </a:extLst>
                  </p14:cNvPr>
                  <p14:cNvContentPartPr/>
                  <p14:nvPr/>
                </p14:nvContentPartPr>
                <p14:xfrm>
                  <a:off x="4527699" y="4531976"/>
                  <a:ext cx="14400" cy="28080"/>
                </p14:xfrm>
              </p:contentPart>
            </mc:Choice>
            <mc:Fallback>
              <p:pic>
                <p:nvPicPr>
                  <p:cNvPr id="1127" name="Pennanteckning 1126">
                    <a:extLst>
                      <a:ext uri="{FF2B5EF4-FFF2-40B4-BE49-F238E27FC236}">
                        <a16:creationId xmlns:a16="http://schemas.microsoft.com/office/drawing/2014/main" id="{8DE6C06A-C6E5-0F23-162A-DF200F404FC0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4512579" y="4516496"/>
                    <a:ext cx="45000" cy="5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9">
                <p14:nvContentPartPr>
                  <p14:cNvPr id="1128" name="Pennanteckning 1127">
                    <a:extLst>
                      <a:ext uri="{FF2B5EF4-FFF2-40B4-BE49-F238E27FC236}">
                        <a16:creationId xmlns:a16="http://schemas.microsoft.com/office/drawing/2014/main" id="{425E173C-9130-5653-1CA7-0D7EDDBA1C8B}"/>
                      </a:ext>
                    </a:extLst>
                  </p14:cNvPr>
                  <p14:cNvContentPartPr/>
                  <p14:nvPr/>
                </p14:nvContentPartPr>
                <p14:xfrm>
                  <a:off x="4559739" y="4443056"/>
                  <a:ext cx="131760" cy="184320"/>
                </p14:xfrm>
              </p:contentPart>
            </mc:Choice>
            <mc:Fallback>
              <p:pic>
                <p:nvPicPr>
                  <p:cNvPr id="1128" name="Pennanteckning 1127">
                    <a:extLst>
                      <a:ext uri="{FF2B5EF4-FFF2-40B4-BE49-F238E27FC236}">
                        <a16:creationId xmlns:a16="http://schemas.microsoft.com/office/drawing/2014/main" id="{425E173C-9130-5653-1CA7-0D7EDDBA1C8B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4544259" y="4427936"/>
                    <a:ext cx="16236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1">
                <p14:nvContentPartPr>
                  <p14:cNvPr id="1129" name="Pennanteckning 1128">
                    <a:extLst>
                      <a:ext uri="{FF2B5EF4-FFF2-40B4-BE49-F238E27FC236}">
                        <a16:creationId xmlns:a16="http://schemas.microsoft.com/office/drawing/2014/main" id="{561C019D-9B51-A4EB-0445-EBD144CDBA9B}"/>
                      </a:ext>
                    </a:extLst>
                  </p14:cNvPr>
                  <p14:cNvContentPartPr/>
                  <p14:nvPr/>
                </p14:nvContentPartPr>
                <p14:xfrm>
                  <a:off x="4882659" y="4490216"/>
                  <a:ext cx="231480" cy="141840"/>
                </p14:xfrm>
              </p:contentPart>
            </mc:Choice>
            <mc:Fallback>
              <p:pic>
                <p:nvPicPr>
                  <p:cNvPr id="1129" name="Pennanteckning 1128">
                    <a:extLst>
                      <a:ext uri="{FF2B5EF4-FFF2-40B4-BE49-F238E27FC236}">
                        <a16:creationId xmlns:a16="http://schemas.microsoft.com/office/drawing/2014/main" id="{561C019D-9B51-A4EB-0445-EBD144CDBA9B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4867179" y="4474736"/>
                    <a:ext cx="261720" cy="172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9" name="Grupp 1158">
              <a:extLst>
                <a:ext uri="{FF2B5EF4-FFF2-40B4-BE49-F238E27FC236}">
                  <a16:creationId xmlns:a16="http://schemas.microsoft.com/office/drawing/2014/main" id="{42F32224-2029-F708-7FC7-46713DC6D08B}"/>
                </a:ext>
              </a:extLst>
            </p:cNvPr>
            <p:cNvGrpSpPr/>
            <p:nvPr/>
          </p:nvGrpSpPr>
          <p:grpSpPr>
            <a:xfrm>
              <a:off x="5392059" y="4353776"/>
              <a:ext cx="1942200" cy="402480"/>
              <a:chOff x="5392059" y="4353776"/>
              <a:chExt cx="1942200" cy="40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1134" name="Pennanteckning 1133">
                    <a:extLst>
                      <a:ext uri="{FF2B5EF4-FFF2-40B4-BE49-F238E27FC236}">
                        <a16:creationId xmlns:a16="http://schemas.microsoft.com/office/drawing/2014/main" id="{DB7171A2-7763-F91A-7D6C-23F82B65B724}"/>
                      </a:ext>
                    </a:extLst>
                  </p14:cNvPr>
                  <p14:cNvContentPartPr/>
                  <p14:nvPr/>
                </p14:nvContentPartPr>
                <p14:xfrm>
                  <a:off x="5392059" y="4504256"/>
                  <a:ext cx="137520" cy="121680"/>
                </p14:xfrm>
              </p:contentPart>
            </mc:Choice>
            <mc:Fallback>
              <p:pic>
                <p:nvPicPr>
                  <p:cNvPr id="1134" name="Pennanteckning 1133">
                    <a:extLst>
                      <a:ext uri="{FF2B5EF4-FFF2-40B4-BE49-F238E27FC236}">
                        <a16:creationId xmlns:a16="http://schemas.microsoft.com/office/drawing/2014/main" id="{DB7171A2-7763-F91A-7D6C-23F82B65B724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5376939" y="4489136"/>
                    <a:ext cx="1681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1135" name="Pennanteckning 1134">
                    <a:extLst>
                      <a:ext uri="{FF2B5EF4-FFF2-40B4-BE49-F238E27FC236}">
                        <a16:creationId xmlns:a16="http://schemas.microsoft.com/office/drawing/2014/main" id="{A562462C-1B7A-7790-66CE-FFA5FA68C01F}"/>
                      </a:ext>
                    </a:extLst>
                  </p14:cNvPr>
                  <p14:cNvContentPartPr/>
                  <p14:nvPr/>
                </p14:nvContentPartPr>
                <p14:xfrm>
                  <a:off x="5570259" y="4418936"/>
                  <a:ext cx="140040" cy="193320"/>
                </p14:xfrm>
              </p:contentPart>
            </mc:Choice>
            <mc:Fallback>
              <p:pic>
                <p:nvPicPr>
                  <p:cNvPr id="1135" name="Pennanteckning 1134">
                    <a:extLst>
                      <a:ext uri="{FF2B5EF4-FFF2-40B4-BE49-F238E27FC236}">
                        <a16:creationId xmlns:a16="http://schemas.microsoft.com/office/drawing/2014/main" id="{A562462C-1B7A-7790-66CE-FFA5FA68C01F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5555139" y="4403816"/>
                    <a:ext cx="17064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1136" name="Pennanteckning 1135">
                    <a:extLst>
                      <a:ext uri="{FF2B5EF4-FFF2-40B4-BE49-F238E27FC236}">
                        <a16:creationId xmlns:a16="http://schemas.microsoft.com/office/drawing/2014/main" id="{90319A60-5066-4ED2-12E7-05A8D8DE2737}"/>
                      </a:ext>
                    </a:extLst>
                  </p14:cNvPr>
                  <p14:cNvContentPartPr/>
                  <p14:nvPr/>
                </p14:nvContentPartPr>
                <p14:xfrm>
                  <a:off x="5742699" y="4515056"/>
                  <a:ext cx="76680" cy="241200"/>
                </p14:xfrm>
              </p:contentPart>
            </mc:Choice>
            <mc:Fallback>
              <p:pic>
                <p:nvPicPr>
                  <p:cNvPr id="1136" name="Pennanteckning 1135">
                    <a:extLst>
                      <a:ext uri="{FF2B5EF4-FFF2-40B4-BE49-F238E27FC236}">
                        <a16:creationId xmlns:a16="http://schemas.microsoft.com/office/drawing/2014/main" id="{90319A60-5066-4ED2-12E7-05A8D8DE2737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5727579" y="4499936"/>
                    <a:ext cx="10692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9">
                <p14:nvContentPartPr>
                  <p14:cNvPr id="1137" name="Pennanteckning 1136">
                    <a:extLst>
                      <a:ext uri="{FF2B5EF4-FFF2-40B4-BE49-F238E27FC236}">
                        <a16:creationId xmlns:a16="http://schemas.microsoft.com/office/drawing/2014/main" id="{C5BAA1E8-BE8D-FFCB-4162-555A24887B66}"/>
                      </a:ext>
                    </a:extLst>
                  </p14:cNvPr>
                  <p14:cNvContentPartPr/>
                  <p14:nvPr/>
                </p14:nvContentPartPr>
                <p14:xfrm>
                  <a:off x="5902539" y="4475096"/>
                  <a:ext cx="72360" cy="159480"/>
                </p14:xfrm>
              </p:contentPart>
            </mc:Choice>
            <mc:Fallback>
              <p:pic>
                <p:nvPicPr>
                  <p:cNvPr id="1137" name="Pennanteckning 1136">
                    <a:extLst>
                      <a:ext uri="{FF2B5EF4-FFF2-40B4-BE49-F238E27FC236}">
                        <a16:creationId xmlns:a16="http://schemas.microsoft.com/office/drawing/2014/main" id="{C5BAA1E8-BE8D-FFCB-4162-555A24887B66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5887419" y="4459976"/>
                    <a:ext cx="10296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1">
                <p14:nvContentPartPr>
                  <p14:cNvPr id="1138" name="Pennanteckning 1137">
                    <a:extLst>
                      <a:ext uri="{FF2B5EF4-FFF2-40B4-BE49-F238E27FC236}">
                        <a16:creationId xmlns:a16="http://schemas.microsoft.com/office/drawing/2014/main" id="{B6590E10-7504-5AFC-6540-E4603C21D4A7}"/>
                      </a:ext>
                    </a:extLst>
                  </p14:cNvPr>
                  <p14:cNvContentPartPr/>
                  <p14:nvPr/>
                </p14:nvContentPartPr>
                <p14:xfrm>
                  <a:off x="6136899" y="4382576"/>
                  <a:ext cx="147600" cy="201240"/>
                </p14:xfrm>
              </p:contentPart>
            </mc:Choice>
            <mc:Fallback>
              <p:pic>
                <p:nvPicPr>
                  <p:cNvPr id="1138" name="Pennanteckning 1137">
                    <a:extLst>
                      <a:ext uri="{FF2B5EF4-FFF2-40B4-BE49-F238E27FC236}">
                        <a16:creationId xmlns:a16="http://schemas.microsoft.com/office/drawing/2014/main" id="{B6590E10-7504-5AFC-6540-E4603C21D4A7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6121419" y="4367096"/>
                    <a:ext cx="1782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3">
                <p14:nvContentPartPr>
                  <p14:cNvPr id="1139" name="Pennanteckning 1138">
                    <a:extLst>
                      <a:ext uri="{FF2B5EF4-FFF2-40B4-BE49-F238E27FC236}">
                        <a16:creationId xmlns:a16="http://schemas.microsoft.com/office/drawing/2014/main" id="{94608CF1-ED4D-D721-2FEB-163BC39892EE}"/>
                      </a:ext>
                    </a:extLst>
                  </p14:cNvPr>
                  <p14:cNvContentPartPr/>
                  <p14:nvPr/>
                </p14:nvContentPartPr>
                <p14:xfrm>
                  <a:off x="6325899" y="4450976"/>
                  <a:ext cx="127440" cy="140760"/>
                </p14:xfrm>
              </p:contentPart>
            </mc:Choice>
            <mc:Fallback>
              <p:pic>
                <p:nvPicPr>
                  <p:cNvPr id="1139" name="Pennanteckning 1138">
                    <a:extLst>
                      <a:ext uri="{FF2B5EF4-FFF2-40B4-BE49-F238E27FC236}">
                        <a16:creationId xmlns:a16="http://schemas.microsoft.com/office/drawing/2014/main" id="{94608CF1-ED4D-D721-2FEB-163BC39892EE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6310779" y="4435856"/>
                    <a:ext cx="15804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5">
                <p14:nvContentPartPr>
                  <p14:cNvPr id="1152" name="Pennanteckning 1151">
                    <a:extLst>
                      <a:ext uri="{FF2B5EF4-FFF2-40B4-BE49-F238E27FC236}">
                        <a16:creationId xmlns:a16="http://schemas.microsoft.com/office/drawing/2014/main" id="{AA68EB85-187D-82C3-F01A-30BC2419CC19}"/>
                      </a:ext>
                    </a:extLst>
                  </p14:cNvPr>
                  <p14:cNvContentPartPr/>
                  <p14:nvPr/>
                </p14:nvContentPartPr>
                <p14:xfrm>
                  <a:off x="6521739" y="4355216"/>
                  <a:ext cx="16920" cy="235080"/>
                </p14:xfrm>
              </p:contentPart>
            </mc:Choice>
            <mc:Fallback>
              <p:pic>
                <p:nvPicPr>
                  <p:cNvPr id="1152" name="Pennanteckning 1151">
                    <a:extLst>
                      <a:ext uri="{FF2B5EF4-FFF2-40B4-BE49-F238E27FC236}">
                        <a16:creationId xmlns:a16="http://schemas.microsoft.com/office/drawing/2014/main" id="{AA68EB85-187D-82C3-F01A-30BC2419CC19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6506259" y="4340096"/>
                    <a:ext cx="4752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7">
                <p14:nvContentPartPr>
                  <p14:cNvPr id="1153" name="Pennanteckning 1152">
                    <a:extLst>
                      <a:ext uri="{FF2B5EF4-FFF2-40B4-BE49-F238E27FC236}">
                        <a16:creationId xmlns:a16="http://schemas.microsoft.com/office/drawing/2014/main" id="{6D23ADC9-7CEA-0C74-6819-855030D17383}"/>
                      </a:ext>
                    </a:extLst>
                  </p14:cNvPr>
                  <p14:cNvContentPartPr/>
                  <p14:nvPr/>
                </p14:nvContentPartPr>
                <p14:xfrm>
                  <a:off x="6519939" y="4468256"/>
                  <a:ext cx="93240" cy="16200"/>
                </p14:xfrm>
              </p:contentPart>
            </mc:Choice>
            <mc:Fallback>
              <p:pic>
                <p:nvPicPr>
                  <p:cNvPr id="1153" name="Pennanteckning 1152">
                    <a:extLst>
                      <a:ext uri="{FF2B5EF4-FFF2-40B4-BE49-F238E27FC236}">
                        <a16:creationId xmlns:a16="http://schemas.microsoft.com/office/drawing/2014/main" id="{6D23ADC9-7CEA-0C74-6819-855030D17383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6504819" y="4453136"/>
                    <a:ext cx="12384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9">
                <p14:nvContentPartPr>
                  <p14:cNvPr id="1154" name="Pennanteckning 1153">
                    <a:extLst>
                      <a:ext uri="{FF2B5EF4-FFF2-40B4-BE49-F238E27FC236}">
                        <a16:creationId xmlns:a16="http://schemas.microsoft.com/office/drawing/2014/main" id="{541AC822-08F0-1FC8-2885-2C0BE985273F}"/>
                      </a:ext>
                    </a:extLst>
                  </p14:cNvPr>
                  <p14:cNvContentPartPr/>
                  <p14:nvPr/>
                </p14:nvContentPartPr>
                <p14:xfrm>
                  <a:off x="6656739" y="4436576"/>
                  <a:ext cx="84600" cy="135360"/>
                </p14:xfrm>
              </p:contentPart>
            </mc:Choice>
            <mc:Fallback>
              <p:pic>
                <p:nvPicPr>
                  <p:cNvPr id="1154" name="Pennanteckning 1153">
                    <a:extLst>
                      <a:ext uri="{FF2B5EF4-FFF2-40B4-BE49-F238E27FC236}">
                        <a16:creationId xmlns:a16="http://schemas.microsoft.com/office/drawing/2014/main" id="{541AC822-08F0-1FC8-2885-2C0BE985273F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6641259" y="4421096"/>
                    <a:ext cx="11520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1155" name="Pennanteckning 1154">
                    <a:extLst>
                      <a:ext uri="{FF2B5EF4-FFF2-40B4-BE49-F238E27FC236}">
                        <a16:creationId xmlns:a16="http://schemas.microsoft.com/office/drawing/2014/main" id="{ED9DD520-3613-B113-3224-711B68D5B8DC}"/>
                      </a:ext>
                    </a:extLst>
                  </p14:cNvPr>
                  <p14:cNvContentPartPr/>
                  <p14:nvPr/>
                </p14:nvContentPartPr>
                <p14:xfrm>
                  <a:off x="6808659" y="4438016"/>
                  <a:ext cx="48960" cy="134280"/>
                </p14:xfrm>
              </p:contentPart>
            </mc:Choice>
            <mc:Fallback>
              <p:pic>
                <p:nvPicPr>
                  <p:cNvPr id="1155" name="Pennanteckning 1154">
                    <a:extLst>
                      <a:ext uri="{FF2B5EF4-FFF2-40B4-BE49-F238E27FC236}">
                        <a16:creationId xmlns:a16="http://schemas.microsoft.com/office/drawing/2014/main" id="{ED9DD520-3613-B113-3224-711B68D5B8DC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6793539" y="4422896"/>
                    <a:ext cx="7956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1156" name="Pennanteckning 1155">
                    <a:extLst>
                      <a:ext uri="{FF2B5EF4-FFF2-40B4-BE49-F238E27FC236}">
                        <a16:creationId xmlns:a16="http://schemas.microsoft.com/office/drawing/2014/main" id="{34760FAE-0DD7-8F17-2903-52D22D4C4D70}"/>
                      </a:ext>
                    </a:extLst>
                  </p14:cNvPr>
                  <p14:cNvContentPartPr/>
                  <p14:nvPr/>
                </p14:nvContentPartPr>
                <p14:xfrm>
                  <a:off x="6922419" y="4353776"/>
                  <a:ext cx="15480" cy="218520"/>
                </p14:xfrm>
              </p:contentPart>
            </mc:Choice>
            <mc:Fallback>
              <p:pic>
                <p:nvPicPr>
                  <p:cNvPr id="1156" name="Pennanteckning 1155">
                    <a:extLst>
                      <a:ext uri="{FF2B5EF4-FFF2-40B4-BE49-F238E27FC236}">
                        <a16:creationId xmlns:a16="http://schemas.microsoft.com/office/drawing/2014/main" id="{34760FAE-0DD7-8F17-2903-52D22D4C4D70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6907299" y="4338296"/>
                    <a:ext cx="4608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1157" name="Pennanteckning 1156">
                    <a:extLst>
                      <a:ext uri="{FF2B5EF4-FFF2-40B4-BE49-F238E27FC236}">
                        <a16:creationId xmlns:a16="http://schemas.microsoft.com/office/drawing/2014/main" id="{754A3E1F-E185-676F-822B-16478020BD17}"/>
                      </a:ext>
                    </a:extLst>
                  </p14:cNvPr>
                  <p14:cNvContentPartPr/>
                  <p14:nvPr/>
                </p14:nvContentPartPr>
                <p14:xfrm>
                  <a:off x="6925659" y="4454936"/>
                  <a:ext cx="91440" cy="3600"/>
                </p14:xfrm>
              </p:contentPart>
            </mc:Choice>
            <mc:Fallback>
              <p:pic>
                <p:nvPicPr>
                  <p:cNvPr id="1157" name="Pennanteckning 1156">
                    <a:extLst>
                      <a:ext uri="{FF2B5EF4-FFF2-40B4-BE49-F238E27FC236}">
                        <a16:creationId xmlns:a16="http://schemas.microsoft.com/office/drawing/2014/main" id="{754A3E1F-E185-676F-822B-16478020BD17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6910539" y="4439816"/>
                    <a:ext cx="12204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1158" name="Pennanteckning 1157">
                    <a:extLst>
                      <a:ext uri="{FF2B5EF4-FFF2-40B4-BE49-F238E27FC236}">
                        <a16:creationId xmlns:a16="http://schemas.microsoft.com/office/drawing/2014/main" id="{C773DFC7-9834-A3AA-166F-814C58058B61}"/>
                      </a:ext>
                    </a:extLst>
                  </p14:cNvPr>
                  <p14:cNvContentPartPr/>
                  <p14:nvPr/>
                </p14:nvContentPartPr>
                <p14:xfrm>
                  <a:off x="7012779" y="4415696"/>
                  <a:ext cx="321480" cy="149760"/>
                </p14:xfrm>
              </p:contentPart>
            </mc:Choice>
            <mc:Fallback>
              <p:pic>
                <p:nvPicPr>
                  <p:cNvPr id="1158" name="Pennanteckning 1157">
                    <a:extLst>
                      <a:ext uri="{FF2B5EF4-FFF2-40B4-BE49-F238E27FC236}">
                        <a16:creationId xmlns:a16="http://schemas.microsoft.com/office/drawing/2014/main" id="{C773DFC7-9834-A3AA-166F-814C58058B61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6997659" y="4400216"/>
                    <a:ext cx="351720" cy="180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55" name="Grupp 1254">
              <a:extLst>
                <a:ext uri="{FF2B5EF4-FFF2-40B4-BE49-F238E27FC236}">
                  <a16:creationId xmlns:a16="http://schemas.microsoft.com/office/drawing/2014/main" id="{1EBDF9B0-10C4-A4E6-F8B4-3BEA8C72C464}"/>
                </a:ext>
              </a:extLst>
            </p:cNvPr>
            <p:cNvGrpSpPr/>
            <p:nvPr/>
          </p:nvGrpSpPr>
          <p:grpSpPr>
            <a:xfrm>
              <a:off x="3984099" y="3869216"/>
              <a:ext cx="887760" cy="314640"/>
              <a:chOff x="3984099" y="3869216"/>
              <a:chExt cx="887760" cy="31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1106" name="Pennanteckning 1105">
                    <a:extLst>
                      <a:ext uri="{FF2B5EF4-FFF2-40B4-BE49-F238E27FC236}">
                        <a16:creationId xmlns:a16="http://schemas.microsoft.com/office/drawing/2014/main" id="{422206A4-056E-1C12-ADA5-42C8C251EEB2}"/>
                      </a:ext>
                    </a:extLst>
                  </p14:cNvPr>
                  <p14:cNvContentPartPr/>
                  <p14:nvPr/>
                </p14:nvContentPartPr>
                <p14:xfrm>
                  <a:off x="4248339" y="3888656"/>
                  <a:ext cx="120960" cy="295200"/>
                </p14:xfrm>
              </p:contentPart>
            </mc:Choice>
            <mc:Fallback>
              <p:pic>
                <p:nvPicPr>
                  <p:cNvPr id="1106" name="Pennanteckning 1105">
                    <a:extLst>
                      <a:ext uri="{FF2B5EF4-FFF2-40B4-BE49-F238E27FC236}">
                        <a16:creationId xmlns:a16="http://schemas.microsoft.com/office/drawing/2014/main" id="{422206A4-056E-1C12-ADA5-42C8C251EEB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4233219" y="3873536"/>
                    <a:ext cx="151200" cy="32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1107" name="Pennanteckning 1106">
                    <a:extLst>
                      <a:ext uri="{FF2B5EF4-FFF2-40B4-BE49-F238E27FC236}">
                        <a16:creationId xmlns:a16="http://schemas.microsoft.com/office/drawing/2014/main" id="{CFC5B1B8-F501-CEAE-B11D-F47E2D1E70E9}"/>
                      </a:ext>
                    </a:extLst>
                  </p14:cNvPr>
                  <p14:cNvContentPartPr/>
                  <p14:nvPr/>
                </p14:nvContentPartPr>
                <p14:xfrm>
                  <a:off x="4235019" y="3999896"/>
                  <a:ext cx="83880" cy="64800"/>
                </p14:xfrm>
              </p:contentPart>
            </mc:Choice>
            <mc:Fallback>
              <p:pic>
                <p:nvPicPr>
                  <p:cNvPr id="1107" name="Pennanteckning 1106">
                    <a:extLst>
                      <a:ext uri="{FF2B5EF4-FFF2-40B4-BE49-F238E27FC236}">
                        <a16:creationId xmlns:a16="http://schemas.microsoft.com/office/drawing/2014/main" id="{CFC5B1B8-F501-CEAE-B11D-F47E2D1E70E9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4219899" y="3984416"/>
                    <a:ext cx="1144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3">
                <p14:nvContentPartPr>
                  <p14:cNvPr id="1108" name="Pennanteckning 1107">
                    <a:extLst>
                      <a:ext uri="{FF2B5EF4-FFF2-40B4-BE49-F238E27FC236}">
                        <a16:creationId xmlns:a16="http://schemas.microsoft.com/office/drawing/2014/main" id="{C50CE385-6DC1-925D-D914-9C661C330106}"/>
                      </a:ext>
                    </a:extLst>
                  </p14:cNvPr>
                  <p14:cNvContentPartPr/>
                  <p14:nvPr/>
                </p14:nvContentPartPr>
                <p14:xfrm>
                  <a:off x="4390539" y="4056776"/>
                  <a:ext cx="360" cy="29520"/>
                </p14:xfrm>
              </p:contentPart>
            </mc:Choice>
            <mc:Fallback>
              <p:pic>
                <p:nvPicPr>
                  <p:cNvPr id="1108" name="Pennanteckning 1107">
                    <a:extLst>
                      <a:ext uri="{FF2B5EF4-FFF2-40B4-BE49-F238E27FC236}">
                        <a16:creationId xmlns:a16="http://schemas.microsoft.com/office/drawing/2014/main" id="{C50CE385-6DC1-925D-D914-9C661C330106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4375419" y="4041296"/>
                    <a:ext cx="3096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5">
                <p14:nvContentPartPr>
                  <p14:cNvPr id="1109" name="Pennanteckning 1108">
                    <a:extLst>
                      <a:ext uri="{FF2B5EF4-FFF2-40B4-BE49-F238E27FC236}">
                        <a16:creationId xmlns:a16="http://schemas.microsoft.com/office/drawing/2014/main" id="{673C5948-BDBC-83F2-DFA0-163AD871B78D}"/>
                      </a:ext>
                    </a:extLst>
                  </p14:cNvPr>
                  <p14:cNvContentPartPr/>
                  <p14:nvPr/>
                </p14:nvContentPartPr>
                <p14:xfrm>
                  <a:off x="4422219" y="3920336"/>
                  <a:ext cx="4680" cy="360"/>
                </p14:xfrm>
              </p:contentPart>
            </mc:Choice>
            <mc:Fallback>
              <p:pic>
                <p:nvPicPr>
                  <p:cNvPr id="1109" name="Pennanteckning 1108">
                    <a:extLst>
                      <a:ext uri="{FF2B5EF4-FFF2-40B4-BE49-F238E27FC236}">
                        <a16:creationId xmlns:a16="http://schemas.microsoft.com/office/drawing/2014/main" id="{673C5948-BDBC-83F2-DFA0-163AD871B78D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4407099" y="3904856"/>
                    <a:ext cx="3492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7">
                <p14:nvContentPartPr>
                  <p14:cNvPr id="1110" name="Pennanteckning 1109">
                    <a:extLst>
                      <a:ext uri="{FF2B5EF4-FFF2-40B4-BE49-F238E27FC236}">
                        <a16:creationId xmlns:a16="http://schemas.microsoft.com/office/drawing/2014/main" id="{1622E227-E026-224F-A571-B730F8E2538B}"/>
                      </a:ext>
                    </a:extLst>
                  </p14:cNvPr>
                  <p14:cNvContentPartPr/>
                  <p14:nvPr/>
                </p14:nvContentPartPr>
                <p14:xfrm>
                  <a:off x="4511859" y="3940136"/>
                  <a:ext cx="103320" cy="74520"/>
                </p14:xfrm>
              </p:contentPart>
            </mc:Choice>
            <mc:Fallback>
              <p:pic>
                <p:nvPicPr>
                  <p:cNvPr id="1110" name="Pennanteckning 1109">
                    <a:extLst>
                      <a:ext uri="{FF2B5EF4-FFF2-40B4-BE49-F238E27FC236}">
                        <a16:creationId xmlns:a16="http://schemas.microsoft.com/office/drawing/2014/main" id="{1622E227-E026-224F-A571-B730F8E2538B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4496739" y="3925016"/>
                    <a:ext cx="13392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9">
                <p14:nvContentPartPr>
                  <p14:cNvPr id="1111" name="Pennanteckning 1110">
                    <a:extLst>
                      <a:ext uri="{FF2B5EF4-FFF2-40B4-BE49-F238E27FC236}">
                        <a16:creationId xmlns:a16="http://schemas.microsoft.com/office/drawing/2014/main" id="{28A238BC-8B1F-9685-4B60-FF3F10E8F139}"/>
                      </a:ext>
                    </a:extLst>
                  </p14:cNvPr>
                  <p14:cNvContentPartPr/>
                  <p14:nvPr/>
                </p14:nvContentPartPr>
                <p14:xfrm>
                  <a:off x="4674219" y="3936176"/>
                  <a:ext cx="74880" cy="153360"/>
                </p14:xfrm>
              </p:contentPart>
            </mc:Choice>
            <mc:Fallback>
              <p:pic>
                <p:nvPicPr>
                  <p:cNvPr id="1111" name="Pennanteckning 1110">
                    <a:extLst>
                      <a:ext uri="{FF2B5EF4-FFF2-40B4-BE49-F238E27FC236}">
                        <a16:creationId xmlns:a16="http://schemas.microsoft.com/office/drawing/2014/main" id="{28A238BC-8B1F-9685-4B60-FF3F10E8F139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4659099" y="3921056"/>
                    <a:ext cx="1054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1">
                <p14:nvContentPartPr>
                  <p14:cNvPr id="1112" name="Pennanteckning 1111">
                    <a:extLst>
                      <a:ext uri="{FF2B5EF4-FFF2-40B4-BE49-F238E27FC236}">
                        <a16:creationId xmlns:a16="http://schemas.microsoft.com/office/drawing/2014/main" id="{1857AE9B-A48B-AD5A-6BAD-C2A669C5E655}"/>
                      </a:ext>
                    </a:extLst>
                  </p14:cNvPr>
                  <p14:cNvContentPartPr/>
                  <p14:nvPr/>
                </p14:nvContentPartPr>
                <p14:xfrm>
                  <a:off x="4812459" y="3869216"/>
                  <a:ext cx="11160" cy="220320"/>
                </p14:xfrm>
              </p:contentPart>
            </mc:Choice>
            <mc:Fallback>
              <p:pic>
                <p:nvPicPr>
                  <p:cNvPr id="1112" name="Pennanteckning 1111">
                    <a:extLst>
                      <a:ext uri="{FF2B5EF4-FFF2-40B4-BE49-F238E27FC236}">
                        <a16:creationId xmlns:a16="http://schemas.microsoft.com/office/drawing/2014/main" id="{1857AE9B-A48B-AD5A-6BAD-C2A669C5E655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4796979" y="3854096"/>
                    <a:ext cx="4176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3">
                <p14:nvContentPartPr>
                  <p14:cNvPr id="1113" name="Pennanteckning 1112">
                    <a:extLst>
                      <a:ext uri="{FF2B5EF4-FFF2-40B4-BE49-F238E27FC236}">
                        <a16:creationId xmlns:a16="http://schemas.microsoft.com/office/drawing/2014/main" id="{FFE9D116-5084-7885-0FD4-09389CE806DD}"/>
                      </a:ext>
                    </a:extLst>
                  </p14:cNvPr>
                  <p14:cNvContentPartPr/>
                  <p14:nvPr/>
                </p14:nvContentPartPr>
                <p14:xfrm>
                  <a:off x="4775379" y="4003136"/>
                  <a:ext cx="96480" cy="3600"/>
                </p14:xfrm>
              </p:contentPart>
            </mc:Choice>
            <mc:Fallback>
              <p:pic>
                <p:nvPicPr>
                  <p:cNvPr id="1113" name="Pennanteckning 1112">
                    <a:extLst>
                      <a:ext uri="{FF2B5EF4-FFF2-40B4-BE49-F238E27FC236}">
                        <a16:creationId xmlns:a16="http://schemas.microsoft.com/office/drawing/2014/main" id="{FFE9D116-5084-7885-0FD4-09389CE806DD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4760259" y="3988016"/>
                    <a:ext cx="12708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5">
                <p14:nvContentPartPr>
                  <p14:cNvPr id="1254" name="Pennanteckning 1253">
                    <a:extLst>
                      <a:ext uri="{FF2B5EF4-FFF2-40B4-BE49-F238E27FC236}">
                        <a16:creationId xmlns:a16="http://schemas.microsoft.com/office/drawing/2014/main" id="{1F7E707F-FDA5-0B4C-A862-2527F1ABF48D}"/>
                      </a:ext>
                    </a:extLst>
                  </p14:cNvPr>
                  <p14:cNvContentPartPr/>
                  <p14:nvPr/>
                </p14:nvContentPartPr>
                <p14:xfrm>
                  <a:off x="3984099" y="3950216"/>
                  <a:ext cx="181800" cy="119160"/>
                </p14:xfrm>
              </p:contentPart>
            </mc:Choice>
            <mc:Fallback>
              <p:pic>
                <p:nvPicPr>
                  <p:cNvPr id="1254" name="Pennanteckning 1253">
                    <a:extLst>
                      <a:ext uri="{FF2B5EF4-FFF2-40B4-BE49-F238E27FC236}">
                        <a16:creationId xmlns:a16="http://schemas.microsoft.com/office/drawing/2014/main" id="{1F7E707F-FDA5-0B4C-A862-2527F1ABF48D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3968619" y="3935096"/>
                    <a:ext cx="212400" cy="149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72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E296A-6585-DC4E-167D-EFBF11E62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AFBD122F-72FB-F84E-A8DC-82229172C497}"/>
              </a:ext>
            </a:extLst>
          </p:cNvPr>
          <p:cNvSpPr txBox="1"/>
          <p:nvPr/>
        </p:nvSpPr>
        <p:spPr>
          <a:xfrm>
            <a:off x="628031" y="520578"/>
            <a:ext cx="106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convolutional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neural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networks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architecture</a:t>
            </a:r>
            <a:endParaRPr lang="sv-SE" sz="32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9178EDE6-6ACE-1203-B939-793332E8D878}"/>
              </a:ext>
            </a:extLst>
          </p:cNvPr>
          <p:cNvCxnSpPr>
            <a:cxnSpLocks/>
          </p:cNvCxnSpPr>
          <p:nvPr/>
        </p:nvCxnSpPr>
        <p:spPr>
          <a:xfrm>
            <a:off x="4660391" y="1517114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5B3EE331-1F08-88F3-269B-48ACD0CB1A97}"/>
              </a:ext>
            </a:extLst>
          </p:cNvPr>
          <p:cNvCxnSpPr>
            <a:cxnSpLocks/>
          </p:cNvCxnSpPr>
          <p:nvPr/>
        </p:nvCxnSpPr>
        <p:spPr>
          <a:xfrm>
            <a:off x="8905966" y="1568229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4" name="Grupp 2003">
            <a:extLst>
              <a:ext uri="{FF2B5EF4-FFF2-40B4-BE49-F238E27FC236}">
                <a16:creationId xmlns:a16="http://schemas.microsoft.com/office/drawing/2014/main" id="{465D5908-BBFF-2BDD-A7B0-A5183AC615FA}"/>
              </a:ext>
            </a:extLst>
          </p:cNvPr>
          <p:cNvGrpSpPr/>
          <p:nvPr/>
        </p:nvGrpSpPr>
        <p:grpSpPr>
          <a:xfrm>
            <a:off x="597939" y="1669616"/>
            <a:ext cx="3224160" cy="1251000"/>
            <a:chOff x="597939" y="1669616"/>
            <a:chExt cx="3224160" cy="12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3F9AE143-DE0D-8D87-4E19-14AB3E1B4EA8}"/>
                    </a:ext>
                  </a:extLst>
                </p14:cNvPr>
                <p14:cNvContentPartPr/>
                <p14:nvPr/>
              </p14:nvContentPartPr>
              <p14:xfrm>
                <a:off x="678939" y="1708856"/>
                <a:ext cx="33120" cy="490680"/>
              </p14:xfrm>
            </p:contentPart>
          </mc:Choice>
          <mc:Fallback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3F9AE143-DE0D-8D87-4E19-14AB3E1B4E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3819" y="1693736"/>
                  <a:ext cx="63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8437937C-C2D2-7E1B-A448-6A7C39863DF0}"/>
                    </a:ext>
                  </a:extLst>
                </p14:cNvPr>
                <p14:cNvContentPartPr/>
                <p14:nvPr/>
              </p14:nvContentPartPr>
              <p14:xfrm>
                <a:off x="699099" y="1669616"/>
                <a:ext cx="135000" cy="654480"/>
              </p14:xfrm>
            </p:contentPart>
          </mc:Choice>
          <mc:Fallback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8437937C-C2D2-7E1B-A448-6A7C39863DF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979" y="1654136"/>
                  <a:ext cx="1656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Pennanteckning 34">
                  <a:extLst>
                    <a:ext uri="{FF2B5EF4-FFF2-40B4-BE49-F238E27FC236}">
                      <a16:creationId xmlns:a16="http://schemas.microsoft.com/office/drawing/2014/main" id="{C8D3D385-4E60-F735-41E7-132B68BB6A30}"/>
                    </a:ext>
                  </a:extLst>
                </p14:cNvPr>
                <p14:cNvContentPartPr/>
                <p14:nvPr/>
              </p14:nvContentPartPr>
              <p14:xfrm>
                <a:off x="597939" y="2542256"/>
                <a:ext cx="28080" cy="98280"/>
              </p14:xfrm>
            </p:contentPart>
          </mc:Choice>
          <mc:Fallback>
            <p:pic>
              <p:nvPicPr>
                <p:cNvPr id="35" name="Pennanteckning 34">
                  <a:extLst>
                    <a:ext uri="{FF2B5EF4-FFF2-40B4-BE49-F238E27FC236}">
                      <a16:creationId xmlns:a16="http://schemas.microsoft.com/office/drawing/2014/main" id="{C8D3D385-4E60-F735-41E7-132B68BB6A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2459" y="2526776"/>
                  <a:ext cx="58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E42CC1AE-4017-517D-5DF2-8088F4A5BA50}"/>
                    </a:ext>
                  </a:extLst>
                </p14:cNvPr>
                <p14:cNvContentPartPr/>
                <p14:nvPr/>
              </p14:nvContentPartPr>
              <p14:xfrm>
                <a:off x="635379" y="2422736"/>
                <a:ext cx="12240" cy="18000"/>
              </p14:xfrm>
            </p:contentPart>
          </mc:Choice>
          <mc:Fallback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E42CC1AE-4017-517D-5DF2-8088F4A5BA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0259" y="2407256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8F323DAF-C2E0-69A9-ADC6-BDEBFFB24A0F}"/>
                    </a:ext>
                  </a:extLst>
                </p14:cNvPr>
                <p14:cNvContentPartPr/>
                <p14:nvPr/>
              </p14:nvContentPartPr>
              <p14:xfrm>
                <a:off x="684699" y="2539736"/>
                <a:ext cx="110880" cy="72360"/>
              </p14:xfrm>
            </p:contentPart>
          </mc:Choice>
          <mc:Fallback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8F323DAF-C2E0-69A9-ADC6-BDEBFFB24A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9579" y="2524256"/>
                  <a:ext cx="14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32BC1FF5-7875-6C33-DA15-0882EEA25F4A}"/>
                    </a:ext>
                  </a:extLst>
                </p14:cNvPr>
                <p14:cNvContentPartPr/>
                <p14:nvPr/>
              </p14:nvContentPartPr>
              <p14:xfrm>
                <a:off x="824379" y="2557376"/>
                <a:ext cx="12240" cy="239760"/>
              </p14:xfrm>
            </p:contentPart>
          </mc:Choice>
          <mc:Fallback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32BC1FF5-7875-6C33-DA15-0882EEA25F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9259" y="2541896"/>
                  <a:ext cx="42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4153A92C-406B-2068-CD21-EC8930BD64CA}"/>
                    </a:ext>
                  </a:extLst>
                </p14:cNvPr>
                <p14:cNvContentPartPr/>
                <p14:nvPr/>
              </p14:nvContentPartPr>
              <p14:xfrm>
                <a:off x="838059" y="2533976"/>
                <a:ext cx="51120" cy="87120"/>
              </p14:xfrm>
            </p:contentPart>
          </mc:Choice>
          <mc:Fallback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4153A92C-406B-2068-CD21-EC8930BD64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2579" y="2518496"/>
                  <a:ext cx="81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7DF2C2A6-9B69-C29C-C0DD-DCC385764ED5}"/>
                    </a:ext>
                  </a:extLst>
                </p14:cNvPr>
                <p14:cNvContentPartPr/>
                <p14:nvPr/>
              </p14:nvContentPartPr>
              <p14:xfrm>
                <a:off x="937419" y="2512736"/>
                <a:ext cx="131760" cy="64800"/>
              </p14:xfrm>
            </p:contentPart>
          </mc:Choice>
          <mc:Fallback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7DF2C2A6-9B69-C29C-C0DD-DCC385764E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2299" y="2497616"/>
                  <a:ext cx="162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96FE3548-0B41-D8CC-DC00-B7A4916676BB}"/>
                    </a:ext>
                  </a:extLst>
                </p14:cNvPr>
                <p14:cNvContentPartPr/>
                <p14:nvPr/>
              </p14:nvContentPartPr>
              <p14:xfrm>
                <a:off x="1102299" y="2410136"/>
                <a:ext cx="7200" cy="185400"/>
              </p14:xfrm>
            </p:contentPart>
          </mc:Choice>
          <mc:Fallback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96FE3548-0B41-D8CC-DC00-B7A4916676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7179" y="2394656"/>
                  <a:ext cx="37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52653308-4549-BE94-C368-15C89CE44D42}"/>
                    </a:ext>
                  </a:extLst>
                </p14:cNvPr>
                <p14:cNvContentPartPr/>
                <p14:nvPr/>
              </p14:nvContentPartPr>
              <p14:xfrm>
                <a:off x="1089699" y="2489336"/>
                <a:ext cx="78120" cy="23760"/>
              </p14:xfrm>
            </p:contentPart>
          </mc:Choice>
          <mc:Fallback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52653308-4549-BE94-C368-15C89CE44D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4579" y="2474216"/>
                  <a:ext cx="108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59557094-5DD6-105C-39DD-179D0F9C831F}"/>
                    </a:ext>
                  </a:extLst>
                </p14:cNvPr>
                <p14:cNvContentPartPr/>
                <p14:nvPr/>
              </p14:nvContentPartPr>
              <p14:xfrm>
                <a:off x="1047219" y="1953296"/>
                <a:ext cx="377640" cy="98280"/>
              </p14:xfrm>
            </p:contentPart>
          </mc:Choice>
          <mc:Fallback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59557094-5DD6-105C-39DD-179D0F9C83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1739" y="1937816"/>
                  <a:ext cx="40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2F14253C-BD30-FF4A-FDFC-F1983B56297D}"/>
                    </a:ext>
                  </a:extLst>
                </p14:cNvPr>
                <p14:cNvContentPartPr/>
                <p14:nvPr/>
              </p14:nvContentPartPr>
              <p14:xfrm>
                <a:off x="1556619" y="1729016"/>
                <a:ext cx="40680" cy="622800"/>
              </p14:xfrm>
            </p:contentPart>
          </mc:Choice>
          <mc:Fallback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2F14253C-BD30-FF4A-FDFC-F1983B5629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41499" y="1713536"/>
                  <a:ext cx="709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AA20C6E8-310A-23C4-D190-293FC9A2189C}"/>
                    </a:ext>
                  </a:extLst>
                </p14:cNvPr>
                <p14:cNvContentPartPr/>
                <p14:nvPr/>
              </p14:nvContentPartPr>
              <p14:xfrm>
                <a:off x="1637979" y="2336336"/>
                <a:ext cx="190440" cy="21960"/>
              </p14:xfrm>
            </p:contentPart>
          </mc:Choice>
          <mc:Fallback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AA20C6E8-310A-23C4-D190-293FC9A2189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22499" y="2321216"/>
                  <a:ext cx="220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B65FD4BA-6AA4-5F12-4393-07C597AF9282}"/>
                    </a:ext>
                  </a:extLst>
                </p14:cNvPr>
                <p14:cNvContentPartPr/>
                <p14:nvPr/>
              </p14:nvContentPartPr>
              <p14:xfrm>
                <a:off x="1754979" y="1748096"/>
                <a:ext cx="50400" cy="521640"/>
              </p14:xfrm>
            </p:contentPart>
          </mc:Choice>
          <mc:Fallback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B65FD4BA-6AA4-5F12-4393-07C597AF92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9859" y="1732976"/>
                  <a:ext cx="810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6D05844B-69CC-A5AE-D3CE-CFC864712FA8}"/>
                    </a:ext>
                  </a:extLst>
                </p14:cNvPr>
                <p14:cNvContentPartPr/>
                <p14:nvPr/>
              </p14:nvContentPartPr>
              <p14:xfrm>
                <a:off x="1603419" y="1691936"/>
                <a:ext cx="173520" cy="21240"/>
              </p14:xfrm>
            </p:contentPart>
          </mc:Choice>
          <mc:Fallback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6D05844B-69CC-A5AE-D3CE-CFC864712F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88299" y="1676816"/>
                  <a:ext cx="20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60" name="Pennanteckning 1859">
                  <a:extLst>
                    <a:ext uri="{FF2B5EF4-FFF2-40B4-BE49-F238E27FC236}">
                      <a16:creationId xmlns:a16="http://schemas.microsoft.com/office/drawing/2014/main" id="{FE35C35E-9532-2ECE-8781-C15230E8E1D0}"/>
                    </a:ext>
                  </a:extLst>
                </p14:cNvPr>
                <p14:cNvContentPartPr/>
                <p14:nvPr/>
              </p14:nvContentPartPr>
              <p14:xfrm>
                <a:off x="1583619" y="2529656"/>
                <a:ext cx="76320" cy="68040"/>
              </p14:xfrm>
            </p:contentPart>
          </mc:Choice>
          <mc:Fallback>
            <p:pic>
              <p:nvPicPr>
                <p:cNvPr id="1860" name="Pennanteckning 1859">
                  <a:extLst>
                    <a:ext uri="{FF2B5EF4-FFF2-40B4-BE49-F238E27FC236}">
                      <a16:creationId xmlns:a16="http://schemas.microsoft.com/office/drawing/2014/main" id="{FE35C35E-9532-2ECE-8781-C15230E8E1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68139" y="2514536"/>
                  <a:ext cx="106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61" name="Pennanteckning 1860">
                  <a:extLst>
                    <a:ext uri="{FF2B5EF4-FFF2-40B4-BE49-F238E27FC236}">
                      <a16:creationId xmlns:a16="http://schemas.microsoft.com/office/drawing/2014/main" id="{983E18A7-FDEC-7DBD-E96C-AD8E71151031}"/>
                    </a:ext>
                  </a:extLst>
                </p14:cNvPr>
                <p14:cNvContentPartPr/>
                <p14:nvPr/>
              </p14:nvContentPartPr>
              <p14:xfrm>
                <a:off x="1724019" y="2533976"/>
                <a:ext cx="50400" cy="51480"/>
              </p14:xfrm>
            </p:contentPart>
          </mc:Choice>
          <mc:Fallback>
            <p:pic>
              <p:nvPicPr>
                <p:cNvPr id="1861" name="Pennanteckning 1860">
                  <a:extLst>
                    <a:ext uri="{FF2B5EF4-FFF2-40B4-BE49-F238E27FC236}">
                      <a16:creationId xmlns:a16="http://schemas.microsoft.com/office/drawing/2014/main" id="{983E18A7-FDEC-7DBD-E96C-AD8E711510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08899" y="2518496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62" name="Pennanteckning 1861">
                  <a:extLst>
                    <a:ext uri="{FF2B5EF4-FFF2-40B4-BE49-F238E27FC236}">
                      <a16:creationId xmlns:a16="http://schemas.microsoft.com/office/drawing/2014/main" id="{377BD3ED-3E18-36E0-4B57-94C6F7486578}"/>
                    </a:ext>
                  </a:extLst>
                </p14:cNvPr>
                <p14:cNvContentPartPr/>
                <p14:nvPr/>
              </p14:nvContentPartPr>
              <p14:xfrm>
                <a:off x="1807539" y="2532176"/>
                <a:ext cx="117360" cy="47880"/>
              </p14:xfrm>
            </p:contentPart>
          </mc:Choice>
          <mc:Fallback>
            <p:pic>
              <p:nvPicPr>
                <p:cNvPr id="1862" name="Pennanteckning 1861">
                  <a:extLst>
                    <a:ext uri="{FF2B5EF4-FFF2-40B4-BE49-F238E27FC236}">
                      <a16:creationId xmlns:a16="http://schemas.microsoft.com/office/drawing/2014/main" id="{377BD3ED-3E18-36E0-4B57-94C6F74865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92419" y="2517056"/>
                  <a:ext cx="147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63" name="Pennanteckning 1862">
                  <a:extLst>
                    <a:ext uri="{FF2B5EF4-FFF2-40B4-BE49-F238E27FC236}">
                      <a16:creationId xmlns:a16="http://schemas.microsoft.com/office/drawing/2014/main" id="{6D15A13F-472A-09A4-F020-A7D6F2C0715E}"/>
                    </a:ext>
                  </a:extLst>
                </p14:cNvPr>
                <p14:cNvContentPartPr/>
                <p14:nvPr/>
              </p14:nvContentPartPr>
              <p14:xfrm>
                <a:off x="1949019" y="2488616"/>
                <a:ext cx="91440" cy="60480"/>
              </p14:xfrm>
            </p:contentPart>
          </mc:Choice>
          <mc:Fallback>
            <p:pic>
              <p:nvPicPr>
                <p:cNvPr id="1863" name="Pennanteckning 1862">
                  <a:extLst>
                    <a:ext uri="{FF2B5EF4-FFF2-40B4-BE49-F238E27FC236}">
                      <a16:creationId xmlns:a16="http://schemas.microsoft.com/office/drawing/2014/main" id="{6D15A13F-472A-09A4-F020-A7D6F2C0715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33899" y="2473496"/>
                  <a:ext cx="122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864" name="Pennanteckning 1863">
                  <a:extLst>
                    <a:ext uri="{FF2B5EF4-FFF2-40B4-BE49-F238E27FC236}">
                      <a16:creationId xmlns:a16="http://schemas.microsoft.com/office/drawing/2014/main" id="{2C19A059-0DE2-9592-29EF-4DE250B07707}"/>
                    </a:ext>
                  </a:extLst>
                </p14:cNvPr>
                <p14:cNvContentPartPr/>
                <p14:nvPr/>
              </p14:nvContentPartPr>
              <p14:xfrm>
                <a:off x="1594419" y="2710376"/>
                <a:ext cx="35640" cy="132480"/>
              </p14:xfrm>
            </p:contentPart>
          </mc:Choice>
          <mc:Fallback>
            <p:pic>
              <p:nvPicPr>
                <p:cNvPr id="1864" name="Pennanteckning 1863">
                  <a:extLst>
                    <a:ext uri="{FF2B5EF4-FFF2-40B4-BE49-F238E27FC236}">
                      <a16:creationId xmlns:a16="http://schemas.microsoft.com/office/drawing/2014/main" id="{2C19A059-0DE2-9592-29EF-4DE250B077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8939" y="2695256"/>
                  <a:ext cx="65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865" name="Pennanteckning 1864">
                  <a:extLst>
                    <a:ext uri="{FF2B5EF4-FFF2-40B4-BE49-F238E27FC236}">
                      <a16:creationId xmlns:a16="http://schemas.microsoft.com/office/drawing/2014/main" id="{52400D73-123A-4577-C0D3-C5D93AFBB955}"/>
                    </a:ext>
                  </a:extLst>
                </p14:cNvPr>
                <p14:cNvContentPartPr/>
                <p14:nvPr/>
              </p14:nvContentPartPr>
              <p14:xfrm>
                <a:off x="1698099" y="2740616"/>
                <a:ext cx="82440" cy="66600"/>
              </p14:xfrm>
            </p:contentPart>
          </mc:Choice>
          <mc:Fallback>
            <p:pic>
              <p:nvPicPr>
                <p:cNvPr id="1865" name="Pennanteckning 1864">
                  <a:extLst>
                    <a:ext uri="{FF2B5EF4-FFF2-40B4-BE49-F238E27FC236}">
                      <a16:creationId xmlns:a16="http://schemas.microsoft.com/office/drawing/2014/main" id="{52400D73-123A-4577-C0D3-C5D93AFBB9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2979" y="2725136"/>
                  <a:ext cx="113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866" name="Pennanteckning 1865">
                  <a:extLst>
                    <a:ext uri="{FF2B5EF4-FFF2-40B4-BE49-F238E27FC236}">
                      <a16:creationId xmlns:a16="http://schemas.microsoft.com/office/drawing/2014/main" id="{B632BF6B-D1BE-02B3-B841-0DC39E0975A9}"/>
                    </a:ext>
                  </a:extLst>
                </p14:cNvPr>
                <p14:cNvContentPartPr/>
                <p14:nvPr/>
              </p14:nvContentPartPr>
              <p14:xfrm>
                <a:off x="1807539" y="2757896"/>
                <a:ext cx="64800" cy="162720"/>
              </p14:xfrm>
            </p:contentPart>
          </mc:Choice>
          <mc:Fallback>
            <p:pic>
              <p:nvPicPr>
                <p:cNvPr id="1866" name="Pennanteckning 1865">
                  <a:extLst>
                    <a:ext uri="{FF2B5EF4-FFF2-40B4-BE49-F238E27FC236}">
                      <a16:creationId xmlns:a16="http://schemas.microsoft.com/office/drawing/2014/main" id="{B632BF6B-D1BE-02B3-B841-0DC39E0975A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2419" y="2742776"/>
                  <a:ext cx="95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871" name="Pennanteckning 1870">
                  <a:extLst>
                    <a:ext uri="{FF2B5EF4-FFF2-40B4-BE49-F238E27FC236}">
                      <a16:creationId xmlns:a16="http://schemas.microsoft.com/office/drawing/2014/main" id="{C2C9EBDE-0FB7-E666-1FAE-B061A8A1B30D}"/>
                    </a:ext>
                  </a:extLst>
                </p14:cNvPr>
                <p14:cNvContentPartPr/>
                <p14:nvPr/>
              </p14:nvContentPartPr>
              <p14:xfrm>
                <a:off x="1917339" y="2706056"/>
                <a:ext cx="220320" cy="108360"/>
              </p14:xfrm>
            </p:contentPart>
          </mc:Choice>
          <mc:Fallback>
            <p:pic>
              <p:nvPicPr>
                <p:cNvPr id="1871" name="Pennanteckning 1870">
                  <a:extLst>
                    <a:ext uri="{FF2B5EF4-FFF2-40B4-BE49-F238E27FC236}">
                      <a16:creationId xmlns:a16="http://schemas.microsoft.com/office/drawing/2014/main" id="{C2C9EBDE-0FB7-E666-1FAE-B061A8A1B30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01859" y="2690936"/>
                  <a:ext cx="250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880" name="Pennanteckning 1879">
                  <a:extLst>
                    <a:ext uri="{FF2B5EF4-FFF2-40B4-BE49-F238E27FC236}">
                      <a16:creationId xmlns:a16="http://schemas.microsoft.com/office/drawing/2014/main" id="{65156D12-3DE6-28E6-C260-504F3BA462ED}"/>
                    </a:ext>
                  </a:extLst>
                </p14:cNvPr>
                <p14:cNvContentPartPr/>
                <p14:nvPr/>
              </p14:nvContentPartPr>
              <p14:xfrm>
                <a:off x="1924899" y="1958336"/>
                <a:ext cx="286560" cy="101520"/>
              </p14:xfrm>
            </p:contentPart>
          </mc:Choice>
          <mc:Fallback>
            <p:pic>
              <p:nvPicPr>
                <p:cNvPr id="1880" name="Pennanteckning 1879">
                  <a:extLst>
                    <a:ext uri="{FF2B5EF4-FFF2-40B4-BE49-F238E27FC236}">
                      <a16:creationId xmlns:a16="http://schemas.microsoft.com/office/drawing/2014/main" id="{65156D12-3DE6-28E6-C260-504F3BA462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09419" y="1942856"/>
                  <a:ext cx="317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882" name="Pennanteckning 1881">
                  <a:extLst>
                    <a:ext uri="{FF2B5EF4-FFF2-40B4-BE49-F238E27FC236}">
                      <a16:creationId xmlns:a16="http://schemas.microsoft.com/office/drawing/2014/main" id="{CA64BBB8-4CC3-AA63-59BA-5936AEE530D4}"/>
                    </a:ext>
                  </a:extLst>
                </p14:cNvPr>
                <p14:cNvContentPartPr/>
                <p14:nvPr/>
              </p14:nvContentPartPr>
              <p14:xfrm>
                <a:off x="2335659" y="1863656"/>
                <a:ext cx="39600" cy="263880"/>
              </p14:xfrm>
            </p:contentPart>
          </mc:Choice>
          <mc:Fallback>
            <p:pic>
              <p:nvPicPr>
                <p:cNvPr id="1882" name="Pennanteckning 1881">
                  <a:extLst>
                    <a:ext uri="{FF2B5EF4-FFF2-40B4-BE49-F238E27FC236}">
                      <a16:creationId xmlns:a16="http://schemas.microsoft.com/office/drawing/2014/main" id="{CA64BBB8-4CC3-AA63-59BA-5936AEE530D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20539" y="1848536"/>
                  <a:ext cx="70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892" name="Pennanteckning 1891">
                  <a:extLst>
                    <a:ext uri="{FF2B5EF4-FFF2-40B4-BE49-F238E27FC236}">
                      <a16:creationId xmlns:a16="http://schemas.microsoft.com/office/drawing/2014/main" id="{4D7C6143-98D6-87F1-67E7-B103266ED64C}"/>
                    </a:ext>
                  </a:extLst>
                </p14:cNvPr>
                <p14:cNvContentPartPr/>
                <p14:nvPr/>
              </p14:nvContentPartPr>
              <p14:xfrm>
                <a:off x="2379219" y="1853576"/>
                <a:ext cx="341640" cy="351000"/>
              </p14:xfrm>
            </p:contentPart>
          </mc:Choice>
          <mc:Fallback>
            <p:pic>
              <p:nvPicPr>
                <p:cNvPr id="1892" name="Pennanteckning 1891">
                  <a:extLst>
                    <a:ext uri="{FF2B5EF4-FFF2-40B4-BE49-F238E27FC236}">
                      <a16:creationId xmlns:a16="http://schemas.microsoft.com/office/drawing/2014/main" id="{4D7C6143-98D6-87F1-67E7-B103266ED64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63739" y="1838456"/>
                  <a:ext cx="372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928" name="Pennanteckning 1927">
                  <a:extLst>
                    <a:ext uri="{FF2B5EF4-FFF2-40B4-BE49-F238E27FC236}">
                      <a16:creationId xmlns:a16="http://schemas.microsoft.com/office/drawing/2014/main" id="{37BE52E0-CD1D-B29D-F0DD-D7D301E0CD2F}"/>
                    </a:ext>
                  </a:extLst>
                </p14:cNvPr>
                <p14:cNvContentPartPr/>
                <p14:nvPr/>
              </p14:nvContentPartPr>
              <p14:xfrm>
                <a:off x="2398299" y="2006576"/>
                <a:ext cx="234720" cy="26280"/>
              </p14:xfrm>
            </p:contentPart>
          </mc:Choice>
          <mc:Fallback>
            <p:pic>
              <p:nvPicPr>
                <p:cNvPr id="1928" name="Pennanteckning 1927">
                  <a:extLst>
                    <a:ext uri="{FF2B5EF4-FFF2-40B4-BE49-F238E27FC236}">
                      <a16:creationId xmlns:a16="http://schemas.microsoft.com/office/drawing/2014/main" id="{37BE52E0-CD1D-B29D-F0DD-D7D301E0CD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3179" y="1991456"/>
                  <a:ext cx="264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61" name="Pennanteckning 1960">
                  <a:extLst>
                    <a:ext uri="{FF2B5EF4-FFF2-40B4-BE49-F238E27FC236}">
                      <a16:creationId xmlns:a16="http://schemas.microsoft.com/office/drawing/2014/main" id="{6B737360-810A-54D0-6041-30B231193937}"/>
                    </a:ext>
                  </a:extLst>
                </p14:cNvPr>
                <p14:cNvContentPartPr/>
                <p14:nvPr/>
              </p14:nvContentPartPr>
              <p14:xfrm>
                <a:off x="2516379" y="1925576"/>
                <a:ext cx="44640" cy="186840"/>
              </p14:xfrm>
            </p:contentPart>
          </mc:Choice>
          <mc:Fallback>
            <p:pic>
              <p:nvPicPr>
                <p:cNvPr id="1961" name="Pennanteckning 1960">
                  <a:extLst>
                    <a:ext uri="{FF2B5EF4-FFF2-40B4-BE49-F238E27FC236}">
                      <a16:creationId xmlns:a16="http://schemas.microsoft.com/office/drawing/2014/main" id="{6B737360-810A-54D0-6041-30B23119393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01259" y="1910096"/>
                  <a:ext cx="75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967" name="Pennanteckning 1966">
                  <a:extLst>
                    <a:ext uri="{FF2B5EF4-FFF2-40B4-BE49-F238E27FC236}">
                      <a16:creationId xmlns:a16="http://schemas.microsoft.com/office/drawing/2014/main" id="{E4F79490-5AD4-7D6B-3E95-67A276194FFE}"/>
                    </a:ext>
                  </a:extLst>
                </p14:cNvPr>
                <p14:cNvContentPartPr/>
                <p14:nvPr/>
              </p14:nvContentPartPr>
              <p14:xfrm>
                <a:off x="2387499" y="2092976"/>
                <a:ext cx="95760" cy="91440"/>
              </p14:xfrm>
            </p:contentPart>
          </mc:Choice>
          <mc:Fallback>
            <p:pic>
              <p:nvPicPr>
                <p:cNvPr id="1967" name="Pennanteckning 1966">
                  <a:extLst>
                    <a:ext uri="{FF2B5EF4-FFF2-40B4-BE49-F238E27FC236}">
                      <a16:creationId xmlns:a16="http://schemas.microsoft.com/office/drawing/2014/main" id="{E4F79490-5AD4-7D6B-3E95-67A276194FF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2379" y="2077496"/>
                  <a:ext cx="126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969" name="Pennanteckning 1968">
                  <a:extLst>
                    <a:ext uri="{FF2B5EF4-FFF2-40B4-BE49-F238E27FC236}">
                      <a16:creationId xmlns:a16="http://schemas.microsoft.com/office/drawing/2014/main" id="{0BB492B3-28C9-73B2-2A12-2F88F6691722}"/>
                    </a:ext>
                  </a:extLst>
                </p14:cNvPr>
                <p14:cNvContentPartPr/>
                <p14:nvPr/>
              </p14:nvContentPartPr>
              <p14:xfrm>
                <a:off x="2422779" y="2475296"/>
                <a:ext cx="2160" cy="157680"/>
              </p14:xfrm>
            </p:contentPart>
          </mc:Choice>
          <mc:Fallback>
            <p:pic>
              <p:nvPicPr>
                <p:cNvPr id="1969" name="Pennanteckning 1968">
                  <a:extLst>
                    <a:ext uri="{FF2B5EF4-FFF2-40B4-BE49-F238E27FC236}">
                      <a16:creationId xmlns:a16="http://schemas.microsoft.com/office/drawing/2014/main" id="{0BB492B3-28C9-73B2-2A12-2F88F66917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07299" y="2460176"/>
                  <a:ext cx="32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70" name="Pennanteckning 1969">
                  <a:extLst>
                    <a:ext uri="{FF2B5EF4-FFF2-40B4-BE49-F238E27FC236}">
                      <a16:creationId xmlns:a16="http://schemas.microsoft.com/office/drawing/2014/main" id="{86A78AD8-8363-2BC3-29E5-8F80266A22A1}"/>
                    </a:ext>
                  </a:extLst>
                </p14:cNvPr>
                <p14:cNvContentPartPr/>
                <p14:nvPr/>
              </p14:nvContentPartPr>
              <p14:xfrm>
                <a:off x="2407659" y="2438576"/>
                <a:ext cx="79200" cy="64080"/>
              </p14:xfrm>
            </p:contentPart>
          </mc:Choice>
          <mc:Fallback>
            <p:pic>
              <p:nvPicPr>
                <p:cNvPr id="1970" name="Pennanteckning 1969">
                  <a:extLst>
                    <a:ext uri="{FF2B5EF4-FFF2-40B4-BE49-F238E27FC236}">
                      <a16:creationId xmlns:a16="http://schemas.microsoft.com/office/drawing/2014/main" id="{86A78AD8-8363-2BC3-29E5-8F80266A22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92179" y="2423096"/>
                  <a:ext cx="10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71" name="Pennanteckning 1970">
                  <a:extLst>
                    <a:ext uri="{FF2B5EF4-FFF2-40B4-BE49-F238E27FC236}">
                      <a16:creationId xmlns:a16="http://schemas.microsoft.com/office/drawing/2014/main" id="{668F85E8-3A4C-4428-A092-114B5916120F}"/>
                    </a:ext>
                  </a:extLst>
                </p14:cNvPr>
                <p14:cNvContentPartPr/>
                <p14:nvPr/>
              </p14:nvContentPartPr>
              <p14:xfrm>
                <a:off x="2572539" y="2431736"/>
                <a:ext cx="63000" cy="53280"/>
              </p14:xfrm>
            </p:contentPart>
          </mc:Choice>
          <mc:Fallback>
            <p:pic>
              <p:nvPicPr>
                <p:cNvPr id="1971" name="Pennanteckning 1970">
                  <a:extLst>
                    <a:ext uri="{FF2B5EF4-FFF2-40B4-BE49-F238E27FC236}">
                      <a16:creationId xmlns:a16="http://schemas.microsoft.com/office/drawing/2014/main" id="{668F85E8-3A4C-4428-A092-114B591612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57059" y="2416616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972" name="Pennanteckning 1971">
                  <a:extLst>
                    <a:ext uri="{FF2B5EF4-FFF2-40B4-BE49-F238E27FC236}">
                      <a16:creationId xmlns:a16="http://schemas.microsoft.com/office/drawing/2014/main" id="{E3DEFAAF-F460-8A7E-2486-F47814AB204C}"/>
                    </a:ext>
                  </a:extLst>
                </p14:cNvPr>
                <p14:cNvContentPartPr/>
                <p14:nvPr/>
              </p14:nvContentPartPr>
              <p14:xfrm>
                <a:off x="2657139" y="2434976"/>
                <a:ext cx="50400" cy="43920"/>
              </p14:xfrm>
            </p:contentPart>
          </mc:Choice>
          <mc:Fallback>
            <p:pic>
              <p:nvPicPr>
                <p:cNvPr id="1972" name="Pennanteckning 1971">
                  <a:extLst>
                    <a:ext uri="{FF2B5EF4-FFF2-40B4-BE49-F238E27FC236}">
                      <a16:creationId xmlns:a16="http://schemas.microsoft.com/office/drawing/2014/main" id="{E3DEFAAF-F460-8A7E-2486-F47814AB204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41659" y="2419856"/>
                  <a:ext cx="81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973" name="Pennanteckning 1972">
                  <a:extLst>
                    <a:ext uri="{FF2B5EF4-FFF2-40B4-BE49-F238E27FC236}">
                      <a16:creationId xmlns:a16="http://schemas.microsoft.com/office/drawing/2014/main" id="{0291156E-FEC9-9CE9-FAE6-7142360E85B8}"/>
                    </a:ext>
                  </a:extLst>
                </p14:cNvPr>
                <p14:cNvContentPartPr/>
                <p14:nvPr/>
              </p14:nvContentPartPr>
              <p14:xfrm>
                <a:off x="2766579" y="2355776"/>
                <a:ext cx="18000" cy="97560"/>
              </p14:xfrm>
            </p:contentPart>
          </mc:Choice>
          <mc:Fallback>
            <p:pic>
              <p:nvPicPr>
                <p:cNvPr id="1973" name="Pennanteckning 1972">
                  <a:extLst>
                    <a:ext uri="{FF2B5EF4-FFF2-40B4-BE49-F238E27FC236}">
                      <a16:creationId xmlns:a16="http://schemas.microsoft.com/office/drawing/2014/main" id="{0291156E-FEC9-9CE9-FAE6-7142360E85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51459" y="2340296"/>
                  <a:ext cx="48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974" name="Pennanteckning 1973">
                  <a:extLst>
                    <a:ext uri="{FF2B5EF4-FFF2-40B4-BE49-F238E27FC236}">
                      <a16:creationId xmlns:a16="http://schemas.microsoft.com/office/drawing/2014/main" id="{7C5DDF6C-572C-EF40-26D7-B09DEB350058}"/>
                    </a:ext>
                  </a:extLst>
                </p14:cNvPr>
                <p14:cNvContentPartPr/>
                <p14:nvPr/>
              </p14:nvContentPartPr>
              <p14:xfrm>
                <a:off x="2819139" y="2425976"/>
                <a:ext cx="6120" cy="29160"/>
              </p14:xfrm>
            </p:contentPart>
          </mc:Choice>
          <mc:Fallback>
            <p:pic>
              <p:nvPicPr>
                <p:cNvPr id="1974" name="Pennanteckning 1973">
                  <a:extLst>
                    <a:ext uri="{FF2B5EF4-FFF2-40B4-BE49-F238E27FC236}">
                      <a16:creationId xmlns:a16="http://schemas.microsoft.com/office/drawing/2014/main" id="{7C5DDF6C-572C-EF40-26D7-B09DEB35005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04019" y="2410496"/>
                  <a:ext cx="36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975" name="Pennanteckning 1974">
                  <a:extLst>
                    <a:ext uri="{FF2B5EF4-FFF2-40B4-BE49-F238E27FC236}">
                      <a16:creationId xmlns:a16="http://schemas.microsoft.com/office/drawing/2014/main" id="{47657354-A784-543D-D79B-A30B58F18AC8}"/>
                    </a:ext>
                  </a:extLst>
                </p14:cNvPr>
                <p14:cNvContentPartPr/>
                <p14:nvPr/>
              </p14:nvContentPartPr>
              <p14:xfrm>
                <a:off x="2821659" y="2398976"/>
                <a:ext cx="145080" cy="28800"/>
              </p14:xfrm>
            </p:contentPart>
          </mc:Choice>
          <mc:Fallback>
            <p:pic>
              <p:nvPicPr>
                <p:cNvPr id="1975" name="Pennanteckning 1974">
                  <a:extLst>
                    <a:ext uri="{FF2B5EF4-FFF2-40B4-BE49-F238E27FC236}">
                      <a16:creationId xmlns:a16="http://schemas.microsoft.com/office/drawing/2014/main" id="{47657354-A784-543D-D79B-A30B58F18AC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06539" y="2383856"/>
                  <a:ext cx="175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76" name="Pennanteckning 1975">
                  <a:extLst>
                    <a:ext uri="{FF2B5EF4-FFF2-40B4-BE49-F238E27FC236}">
                      <a16:creationId xmlns:a16="http://schemas.microsoft.com/office/drawing/2014/main" id="{FDFF3CE8-1FE8-AE0F-4D1A-D4FC5C79D92F}"/>
                    </a:ext>
                  </a:extLst>
                </p14:cNvPr>
                <p14:cNvContentPartPr/>
                <p14:nvPr/>
              </p14:nvContentPartPr>
              <p14:xfrm>
                <a:off x="2950539" y="2374856"/>
                <a:ext cx="74880" cy="315000"/>
              </p14:xfrm>
            </p:contentPart>
          </mc:Choice>
          <mc:Fallback>
            <p:pic>
              <p:nvPicPr>
                <p:cNvPr id="1976" name="Pennanteckning 1975">
                  <a:extLst>
                    <a:ext uri="{FF2B5EF4-FFF2-40B4-BE49-F238E27FC236}">
                      <a16:creationId xmlns:a16="http://schemas.microsoft.com/office/drawing/2014/main" id="{FDFF3CE8-1FE8-AE0F-4D1A-D4FC5C79D92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35419" y="2359736"/>
                  <a:ext cx="105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984" name="Pennanteckning 1983">
                  <a:extLst>
                    <a:ext uri="{FF2B5EF4-FFF2-40B4-BE49-F238E27FC236}">
                      <a16:creationId xmlns:a16="http://schemas.microsoft.com/office/drawing/2014/main" id="{1F9FD824-FA72-07E5-6C7C-7670B2E9343C}"/>
                    </a:ext>
                  </a:extLst>
                </p14:cNvPr>
                <p14:cNvContentPartPr/>
                <p14:nvPr/>
              </p14:nvContentPartPr>
              <p14:xfrm>
                <a:off x="2947299" y="2010176"/>
                <a:ext cx="227160" cy="28080"/>
              </p14:xfrm>
            </p:contentPart>
          </mc:Choice>
          <mc:Fallback>
            <p:pic>
              <p:nvPicPr>
                <p:cNvPr id="1984" name="Pennanteckning 1983">
                  <a:extLst>
                    <a:ext uri="{FF2B5EF4-FFF2-40B4-BE49-F238E27FC236}">
                      <a16:creationId xmlns:a16="http://schemas.microsoft.com/office/drawing/2014/main" id="{1F9FD824-FA72-07E5-6C7C-7670B2E9343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32179" y="1994696"/>
                  <a:ext cx="257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87" name="Pennanteckning 1986">
                  <a:extLst>
                    <a:ext uri="{FF2B5EF4-FFF2-40B4-BE49-F238E27FC236}">
                      <a16:creationId xmlns:a16="http://schemas.microsoft.com/office/drawing/2014/main" id="{FE3B5DD5-EADA-7498-EB18-F83A89FD79DF}"/>
                    </a:ext>
                  </a:extLst>
                </p14:cNvPr>
                <p14:cNvContentPartPr/>
                <p14:nvPr/>
              </p14:nvContentPartPr>
              <p14:xfrm>
                <a:off x="3152139" y="1979216"/>
                <a:ext cx="79920" cy="78120"/>
              </p14:xfrm>
            </p:contentPart>
          </mc:Choice>
          <mc:Fallback>
            <p:pic>
              <p:nvPicPr>
                <p:cNvPr id="1987" name="Pennanteckning 1986">
                  <a:extLst>
                    <a:ext uri="{FF2B5EF4-FFF2-40B4-BE49-F238E27FC236}">
                      <a16:creationId xmlns:a16="http://schemas.microsoft.com/office/drawing/2014/main" id="{FE3B5DD5-EADA-7498-EB18-F83A89FD79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37019" y="1963736"/>
                  <a:ext cx="110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95" name="Pennanteckning 1994">
                  <a:extLst>
                    <a:ext uri="{FF2B5EF4-FFF2-40B4-BE49-F238E27FC236}">
                      <a16:creationId xmlns:a16="http://schemas.microsoft.com/office/drawing/2014/main" id="{4DC486DA-ED82-2D6F-B887-955E823F9454}"/>
                    </a:ext>
                  </a:extLst>
                </p14:cNvPr>
                <p14:cNvContentPartPr/>
                <p14:nvPr/>
              </p14:nvContentPartPr>
              <p14:xfrm>
                <a:off x="3335379" y="1810016"/>
                <a:ext cx="72360" cy="518400"/>
              </p14:xfrm>
            </p:contentPart>
          </mc:Choice>
          <mc:Fallback>
            <p:pic>
              <p:nvPicPr>
                <p:cNvPr id="1995" name="Pennanteckning 1994">
                  <a:extLst>
                    <a:ext uri="{FF2B5EF4-FFF2-40B4-BE49-F238E27FC236}">
                      <a16:creationId xmlns:a16="http://schemas.microsoft.com/office/drawing/2014/main" id="{4DC486DA-ED82-2D6F-B887-955E823F94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20259" y="1794896"/>
                  <a:ext cx="1029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97" name="Pennanteckning 1996">
                  <a:extLst>
                    <a:ext uri="{FF2B5EF4-FFF2-40B4-BE49-F238E27FC236}">
                      <a16:creationId xmlns:a16="http://schemas.microsoft.com/office/drawing/2014/main" id="{EAD4E510-C1C8-1F23-C320-B6765DFE7DCA}"/>
                    </a:ext>
                  </a:extLst>
                </p14:cNvPr>
                <p14:cNvContentPartPr/>
                <p14:nvPr/>
              </p14:nvContentPartPr>
              <p14:xfrm>
                <a:off x="3356259" y="1714616"/>
                <a:ext cx="287280" cy="729000"/>
              </p14:xfrm>
            </p:contentPart>
          </mc:Choice>
          <mc:Fallback>
            <p:pic>
              <p:nvPicPr>
                <p:cNvPr id="1997" name="Pennanteckning 1996">
                  <a:extLst>
                    <a:ext uri="{FF2B5EF4-FFF2-40B4-BE49-F238E27FC236}">
                      <a16:creationId xmlns:a16="http://schemas.microsoft.com/office/drawing/2014/main" id="{EAD4E510-C1C8-1F23-C320-B6765DFE7D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41139" y="1699496"/>
                  <a:ext cx="3178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99" name="Pennanteckning 1998">
                  <a:extLst>
                    <a:ext uri="{FF2B5EF4-FFF2-40B4-BE49-F238E27FC236}">
                      <a16:creationId xmlns:a16="http://schemas.microsoft.com/office/drawing/2014/main" id="{853F50B3-5D3F-CF74-E5B9-5A43755F5FF1}"/>
                    </a:ext>
                  </a:extLst>
                </p14:cNvPr>
                <p14:cNvContentPartPr/>
                <p14:nvPr/>
              </p14:nvContentPartPr>
              <p14:xfrm>
                <a:off x="3371379" y="2607416"/>
                <a:ext cx="93240" cy="83880"/>
              </p14:xfrm>
            </p:contentPart>
          </mc:Choice>
          <mc:Fallback>
            <p:pic>
              <p:nvPicPr>
                <p:cNvPr id="1999" name="Pennanteckning 1998">
                  <a:extLst>
                    <a:ext uri="{FF2B5EF4-FFF2-40B4-BE49-F238E27FC236}">
                      <a16:creationId xmlns:a16="http://schemas.microsoft.com/office/drawing/2014/main" id="{853F50B3-5D3F-CF74-E5B9-5A43755F5F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56259" y="2592296"/>
                  <a:ext cx="123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00" name="Pennanteckning 1999">
                  <a:extLst>
                    <a:ext uri="{FF2B5EF4-FFF2-40B4-BE49-F238E27FC236}">
                      <a16:creationId xmlns:a16="http://schemas.microsoft.com/office/drawing/2014/main" id="{C5AA2C5D-DFB0-DA6D-74F3-868E95F7EEA3}"/>
                    </a:ext>
                  </a:extLst>
                </p14:cNvPr>
                <p14:cNvContentPartPr/>
                <p14:nvPr/>
              </p14:nvContentPartPr>
              <p14:xfrm>
                <a:off x="3492699" y="2559896"/>
                <a:ext cx="247320" cy="96480"/>
              </p14:xfrm>
            </p:contentPart>
          </mc:Choice>
          <mc:Fallback>
            <p:pic>
              <p:nvPicPr>
                <p:cNvPr id="2000" name="Pennanteckning 1999">
                  <a:extLst>
                    <a:ext uri="{FF2B5EF4-FFF2-40B4-BE49-F238E27FC236}">
                      <a16:creationId xmlns:a16="http://schemas.microsoft.com/office/drawing/2014/main" id="{C5AA2C5D-DFB0-DA6D-74F3-868E95F7EEA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77579" y="2544416"/>
                  <a:ext cx="277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02" name="Pennanteckning 2001">
                  <a:extLst>
                    <a:ext uri="{FF2B5EF4-FFF2-40B4-BE49-F238E27FC236}">
                      <a16:creationId xmlns:a16="http://schemas.microsoft.com/office/drawing/2014/main" id="{98DA1F42-A8E5-6F43-0648-8176455740AC}"/>
                    </a:ext>
                  </a:extLst>
                </p14:cNvPr>
                <p14:cNvContentPartPr/>
                <p14:nvPr/>
              </p14:nvContentPartPr>
              <p14:xfrm>
                <a:off x="3696099" y="2077136"/>
                <a:ext cx="99000" cy="21240"/>
              </p14:xfrm>
            </p:contentPart>
          </mc:Choice>
          <mc:Fallback>
            <p:pic>
              <p:nvPicPr>
                <p:cNvPr id="2002" name="Pennanteckning 2001">
                  <a:extLst>
                    <a:ext uri="{FF2B5EF4-FFF2-40B4-BE49-F238E27FC236}">
                      <a16:creationId xmlns:a16="http://schemas.microsoft.com/office/drawing/2014/main" id="{98DA1F42-A8E5-6F43-0648-8176455740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80979" y="2061656"/>
                  <a:ext cx="12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03" name="Pennanteckning 2002">
                  <a:extLst>
                    <a:ext uri="{FF2B5EF4-FFF2-40B4-BE49-F238E27FC236}">
                      <a16:creationId xmlns:a16="http://schemas.microsoft.com/office/drawing/2014/main" id="{7836C388-E0F6-20C6-15B9-C2B6A9AF1C1C}"/>
                    </a:ext>
                  </a:extLst>
                </p14:cNvPr>
                <p14:cNvContentPartPr/>
                <p14:nvPr/>
              </p14:nvContentPartPr>
              <p14:xfrm>
                <a:off x="3783219" y="2054456"/>
                <a:ext cx="38880" cy="47160"/>
              </p14:xfrm>
            </p:contentPart>
          </mc:Choice>
          <mc:Fallback>
            <p:pic>
              <p:nvPicPr>
                <p:cNvPr id="2003" name="Pennanteckning 2002">
                  <a:extLst>
                    <a:ext uri="{FF2B5EF4-FFF2-40B4-BE49-F238E27FC236}">
                      <a16:creationId xmlns:a16="http://schemas.microsoft.com/office/drawing/2014/main" id="{7836C388-E0F6-20C6-15B9-C2B6A9AF1C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7739" y="2038976"/>
                  <a:ext cx="694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2" name="Grupp 2451">
            <a:extLst>
              <a:ext uri="{FF2B5EF4-FFF2-40B4-BE49-F238E27FC236}">
                <a16:creationId xmlns:a16="http://schemas.microsoft.com/office/drawing/2014/main" id="{49D7039F-2D28-DED1-CA1D-96836C509FEA}"/>
              </a:ext>
            </a:extLst>
          </p:cNvPr>
          <p:cNvGrpSpPr/>
          <p:nvPr/>
        </p:nvGrpSpPr>
        <p:grpSpPr>
          <a:xfrm>
            <a:off x="583539" y="3162896"/>
            <a:ext cx="3188520" cy="839880"/>
            <a:chOff x="583539" y="3162896"/>
            <a:chExt cx="3188520" cy="839880"/>
          </a:xfrm>
        </p:grpSpPr>
        <p:grpSp>
          <p:nvGrpSpPr>
            <p:cNvPr id="2018" name="Grupp 2017">
              <a:extLst>
                <a:ext uri="{FF2B5EF4-FFF2-40B4-BE49-F238E27FC236}">
                  <a16:creationId xmlns:a16="http://schemas.microsoft.com/office/drawing/2014/main" id="{C52D06C5-E70F-4E74-8A4C-1EA06D843C7A}"/>
                </a:ext>
              </a:extLst>
            </p:cNvPr>
            <p:cNvGrpSpPr/>
            <p:nvPr/>
          </p:nvGrpSpPr>
          <p:grpSpPr>
            <a:xfrm>
              <a:off x="583539" y="3162896"/>
              <a:ext cx="925920" cy="839880"/>
              <a:chOff x="583539" y="3162896"/>
              <a:chExt cx="925920" cy="839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2005" name="Pennanteckning 2004">
                    <a:extLst>
                      <a:ext uri="{FF2B5EF4-FFF2-40B4-BE49-F238E27FC236}">
                        <a16:creationId xmlns:a16="http://schemas.microsoft.com/office/drawing/2014/main" id="{575C9B0F-8EAA-A390-A6FE-2352F06258EE}"/>
                      </a:ext>
                    </a:extLst>
                  </p14:cNvPr>
                  <p14:cNvContentPartPr/>
                  <p14:nvPr/>
                </p14:nvContentPartPr>
                <p14:xfrm>
                  <a:off x="583539" y="3392216"/>
                  <a:ext cx="18720" cy="9720"/>
                </p14:xfrm>
              </p:contentPart>
            </mc:Choice>
            <mc:Fallback>
              <p:pic>
                <p:nvPicPr>
                  <p:cNvPr id="2005" name="Pennanteckning 2004">
                    <a:extLst>
                      <a:ext uri="{FF2B5EF4-FFF2-40B4-BE49-F238E27FC236}">
                        <a16:creationId xmlns:a16="http://schemas.microsoft.com/office/drawing/2014/main" id="{575C9B0F-8EAA-A390-A6FE-2352F06258EE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68419" y="3377096"/>
                    <a:ext cx="4932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2006" name="Pennanteckning 2005">
                    <a:extLst>
                      <a:ext uri="{FF2B5EF4-FFF2-40B4-BE49-F238E27FC236}">
                        <a16:creationId xmlns:a16="http://schemas.microsoft.com/office/drawing/2014/main" id="{F09D4415-0673-9F0F-A28D-69A7FFF167A3}"/>
                      </a:ext>
                    </a:extLst>
                  </p14:cNvPr>
                  <p14:cNvContentPartPr/>
                  <p14:nvPr/>
                </p14:nvContentPartPr>
                <p14:xfrm>
                  <a:off x="671739" y="3345416"/>
                  <a:ext cx="165600" cy="6120"/>
                </p14:xfrm>
              </p:contentPart>
            </mc:Choice>
            <mc:Fallback>
              <p:pic>
                <p:nvPicPr>
                  <p:cNvPr id="2006" name="Pennanteckning 2005">
                    <a:extLst>
                      <a:ext uri="{FF2B5EF4-FFF2-40B4-BE49-F238E27FC236}">
                        <a16:creationId xmlns:a16="http://schemas.microsoft.com/office/drawing/2014/main" id="{F09D4415-0673-9F0F-A28D-69A7FFF167A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56619" y="3330296"/>
                    <a:ext cx="1962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2007" name="Pennanteckning 2006">
                    <a:extLst>
                      <a:ext uri="{FF2B5EF4-FFF2-40B4-BE49-F238E27FC236}">
                        <a16:creationId xmlns:a16="http://schemas.microsoft.com/office/drawing/2014/main" id="{C2E01937-D633-06DE-FD88-2FA66E49C230}"/>
                      </a:ext>
                    </a:extLst>
                  </p14:cNvPr>
                  <p14:cNvContentPartPr/>
                  <p14:nvPr/>
                </p14:nvContentPartPr>
                <p14:xfrm>
                  <a:off x="811059" y="3304376"/>
                  <a:ext cx="69840" cy="84960"/>
                </p14:xfrm>
              </p:contentPart>
            </mc:Choice>
            <mc:Fallback>
              <p:pic>
                <p:nvPicPr>
                  <p:cNvPr id="2007" name="Pennanteckning 2006">
                    <a:extLst>
                      <a:ext uri="{FF2B5EF4-FFF2-40B4-BE49-F238E27FC236}">
                        <a16:creationId xmlns:a16="http://schemas.microsoft.com/office/drawing/2014/main" id="{C2E01937-D633-06DE-FD88-2FA66E49C23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95939" y="3289256"/>
                    <a:ext cx="10044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2008" name="Pennanteckning 2007">
                    <a:extLst>
                      <a:ext uri="{FF2B5EF4-FFF2-40B4-BE49-F238E27FC236}">
                        <a16:creationId xmlns:a16="http://schemas.microsoft.com/office/drawing/2014/main" id="{1E043EAA-512A-9B53-00F8-1F94CEF061FF}"/>
                      </a:ext>
                    </a:extLst>
                  </p14:cNvPr>
                  <p14:cNvContentPartPr/>
                  <p14:nvPr/>
                </p14:nvContentPartPr>
                <p14:xfrm>
                  <a:off x="966939" y="3236696"/>
                  <a:ext cx="65520" cy="264600"/>
                </p14:xfrm>
              </p:contentPart>
            </mc:Choice>
            <mc:Fallback>
              <p:pic>
                <p:nvPicPr>
                  <p:cNvPr id="2008" name="Pennanteckning 2007">
                    <a:extLst>
                      <a:ext uri="{FF2B5EF4-FFF2-40B4-BE49-F238E27FC236}">
                        <a16:creationId xmlns:a16="http://schemas.microsoft.com/office/drawing/2014/main" id="{1E043EAA-512A-9B53-00F8-1F94CEF061FF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51459" y="3221576"/>
                    <a:ext cx="9612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2009" name="Pennanteckning 2008">
                    <a:extLst>
                      <a:ext uri="{FF2B5EF4-FFF2-40B4-BE49-F238E27FC236}">
                        <a16:creationId xmlns:a16="http://schemas.microsoft.com/office/drawing/2014/main" id="{ED7F42BD-E4E7-687D-CC46-24B71885EB00}"/>
                      </a:ext>
                    </a:extLst>
                  </p14:cNvPr>
                  <p14:cNvContentPartPr/>
                  <p14:nvPr/>
                </p14:nvContentPartPr>
                <p14:xfrm>
                  <a:off x="1058019" y="3162896"/>
                  <a:ext cx="451440" cy="421920"/>
                </p14:xfrm>
              </p:contentPart>
            </mc:Choice>
            <mc:Fallback>
              <p:pic>
                <p:nvPicPr>
                  <p:cNvPr id="2009" name="Pennanteckning 2008">
                    <a:extLst>
                      <a:ext uri="{FF2B5EF4-FFF2-40B4-BE49-F238E27FC236}">
                        <a16:creationId xmlns:a16="http://schemas.microsoft.com/office/drawing/2014/main" id="{ED7F42BD-E4E7-687D-CC46-24B71885EB0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42899" y="3147776"/>
                    <a:ext cx="481680" cy="45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2010" name="Pennanteckning 2009">
                    <a:extLst>
                      <a:ext uri="{FF2B5EF4-FFF2-40B4-BE49-F238E27FC236}">
                        <a16:creationId xmlns:a16="http://schemas.microsoft.com/office/drawing/2014/main" id="{407E6496-29EA-26FF-BE88-61621AC967D3}"/>
                      </a:ext>
                    </a:extLst>
                  </p14:cNvPr>
                  <p14:cNvContentPartPr/>
                  <p14:nvPr/>
                </p14:nvContentPartPr>
                <p14:xfrm>
                  <a:off x="1135779" y="3374576"/>
                  <a:ext cx="248040" cy="50400"/>
                </p14:xfrm>
              </p:contentPart>
            </mc:Choice>
            <mc:Fallback>
              <p:pic>
                <p:nvPicPr>
                  <p:cNvPr id="2010" name="Pennanteckning 2009">
                    <a:extLst>
                      <a:ext uri="{FF2B5EF4-FFF2-40B4-BE49-F238E27FC236}">
                        <a16:creationId xmlns:a16="http://schemas.microsoft.com/office/drawing/2014/main" id="{407E6496-29EA-26FF-BE88-61621AC967D3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120659" y="3359456"/>
                    <a:ext cx="27864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2011" name="Pennanteckning 2010">
                    <a:extLst>
                      <a:ext uri="{FF2B5EF4-FFF2-40B4-BE49-F238E27FC236}">
                        <a16:creationId xmlns:a16="http://schemas.microsoft.com/office/drawing/2014/main" id="{22D45351-2C17-E30D-AEE8-2702AC781DD8}"/>
                      </a:ext>
                    </a:extLst>
                  </p14:cNvPr>
                  <p14:cNvContentPartPr/>
                  <p14:nvPr/>
                </p14:nvContentPartPr>
                <p14:xfrm>
                  <a:off x="1257099" y="3268376"/>
                  <a:ext cx="98280" cy="246240"/>
                </p14:xfrm>
              </p:contentPart>
            </mc:Choice>
            <mc:Fallback>
              <p:pic>
                <p:nvPicPr>
                  <p:cNvPr id="2011" name="Pennanteckning 2010">
                    <a:extLst>
                      <a:ext uri="{FF2B5EF4-FFF2-40B4-BE49-F238E27FC236}">
                        <a16:creationId xmlns:a16="http://schemas.microsoft.com/office/drawing/2014/main" id="{22D45351-2C17-E30D-AEE8-2702AC781DD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241979" y="3253256"/>
                    <a:ext cx="12888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2012" name="Pennanteckning 2011">
                    <a:extLst>
                      <a:ext uri="{FF2B5EF4-FFF2-40B4-BE49-F238E27FC236}">
                        <a16:creationId xmlns:a16="http://schemas.microsoft.com/office/drawing/2014/main" id="{407E3A7C-20A4-75F9-1728-238C9D8B1973}"/>
                      </a:ext>
                    </a:extLst>
                  </p14:cNvPr>
                  <p14:cNvContentPartPr/>
                  <p14:nvPr/>
                </p14:nvContentPartPr>
                <p14:xfrm>
                  <a:off x="910779" y="3836456"/>
                  <a:ext cx="5400" cy="166320"/>
                </p14:xfrm>
              </p:contentPart>
            </mc:Choice>
            <mc:Fallback>
              <p:pic>
                <p:nvPicPr>
                  <p:cNvPr id="2012" name="Pennanteckning 2011">
                    <a:extLst>
                      <a:ext uri="{FF2B5EF4-FFF2-40B4-BE49-F238E27FC236}">
                        <a16:creationId xmlns:a16="http://schemas.microsoft.com/office/drawing/2014/main" id="{407E3A7C-20A4-75F9-1728-238C9D8B1973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895659" y="3821336"/>
                    <a:ext cx="360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2015" name="Pennanteckning 2014">
                    <a:extLst>
                      <a:ext uri="{FF2B5EF4-FFF2-40B4-BE49-F238E27FC236}">
                        <a16:creationId xmlns:a16="http://schemas.microsoft.com/office/drawing/2014/main" id="{786CE80B-4E90-A6FD-03BE-973EF79CDC6F}"/>
                      </a:ext>
                    </a:extLst>
                  </p14:cNvPr>
                  <p14:cNvContentPartPr/>
                  <p14:nvPr/>
                </p14:nvContentPartPr>
                <p14:xfrm>
                  <a:off x="902499" y="3800456"/>
                  <a:ext cx="85680" cy="67320"/>
                </p14:xfrm>
              </p:contentPart>
            </mc:Choice>
            <mc:Fallback>
              <p:pic>
                <p:nvPicPr>
                  <p:cNvPr id="2015" name="Pennanteckning 2014">
                    <a:extLst>
                      <a:ext uri="{FF2B5EF4-FFF2-40B4-BE49-F238E27FC236}">
                        <a16:creationId xmlns:a16="http://schemas.microsoft.com/office/drawing/2014/main" id="{786CE80B-4E90-A6FD-03BE-973EF79CDC6F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887019" y="3785336"/>
                    <a:ext cx="11628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2016" name="Pennanteckning 2015">
                    <a:extLst>
                      <a:ext uri="{FF2B5EF4-FFF2-40B4-BE49-F238E27FC236}">
                        <a16:creationId xmlns:a16="http://schemas.microsoft.com/office/drawing/2014/main" id="{7D6D1453-55F1-B9DC-3EE1-5EF8EA6B9599}"/>
                      </a:ext>
                    </a:extLst>
                  </p14:cNvPr>
                  <p14:cNvContentPartPr/>
                  <p14:nvPr/>
                </p14:nvContentPartPr>
                <p14:xfrm>
                  <a:off x="1077099" y="3766976"/>
                  <a:ext cx="163440" cy="102600"/>
                </p14:xfrm>
              </p:contentPart>
            </mc:Choice>
            <mc:Fallback>
              <p:pic>
                <p:nvPicPr>
                  <p:cNvPr id="2016" name="Pennanteckning 2015">
                    <a:extLst>
                      <a:ext uri="{FF2B5EF4-FFF2-40B4-BE49-F238E27FC236}">
                        <a16:creationId xmlns:a16="http://schemas.microsoft.com/office/drawing/2014/main" id="{7D6D1453-55F1-B9DC-3EE1-5EF8EA6B9599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061979" y="3751856"/>
                    <a:ext cx="19404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2017" name="Pennanteckning 2016">
                    <a:extLst>
                      <a:ext uri="{FF2B5EF4-FFF2-40B4-BE49-F238E27FC236}">
                        <a16:creationId xmlns:a16="http://schemas.microsoft.com/office/drawing/2014/main" id="{CE969474-AB3E-B5E1-B47C-D0BD4D88FB62}"/>
                      </a:ext>
                    </a:extLst>
                  </p14:cNvPr>
                  <p14:cNvContentPartPr/>
                  <p14:nvPr/>
                </p14:nvContentPartPr>
                <p14:xfrm>
                  <a:off x="1303179" y="3694976"/>
                  <a:ext cx="30600" cy="163440"/>
                </p14:xfrm>
              </p:contentPart>
            </mc:Choice>
            <mc:Fallback>
              <p:pic>
                <p:nvPicPr>
                  <p:cNvPr id="2017" name="Pennanteckning 2016">
                    <a:extLst>
                      <a:ext uri="{FF2B5EF4-FFF2-40B4-BE49-F238E27FC236}">
                        <a16:creationId xmlns:a16="http://schemas.microsoft.com/office/drawing/2014/main" id="{CE969474-AB3E-B5E1-B47C-D0BD4D88FB62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288059" y="3679856"/>
                    <a:ext cx="6084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2" name="Grupp 2031">
              <a:extLst>
                <a:ext uri="{FF2B5EF4-FFF2-40B4-BE49-F238E27FC236}">
                  <a16:creationId xmlns:a16="http://schemas.microsoft.com/office/drawing/2014/main" id="{82D1F793-CDC5-54C2-7EB5-F8E72A95BA5F}"/>
                </a:ext>
              </a:extLst>
            </p:cNvPr>
            <p:cNvGrpSpPr/>
            <p:nvPr/>
          </p:nvGrpSpPr>
          <p:grpSpPr>
            <a:xfrm>
              <a:off x="1626819" y="3391496"/>
              <a:ext cx="162720" cy="50400"/>
              <a:chOff x="1626819" y="3391496"/>
              <a:chExt cx="162720" cy="50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2024" name="Pennanteckning 2023">
                    <a:extLst>
                      <a:ext uri="{FF2B5EF4-FFF2-40B4-BE49-F238E27FC236}">
                        <a16:creationId xmlns:a16="http://schemas.microsoft.com/office/drawing/2014/main" id="{6A186A92-C3E2-EDFF-CDEA-E3FD5F60EF41}"/>
                      </a:ext>
                    </a:extLst>
                  </p14:cNvPr>
                  <p14:cNvContentPartPr/>
                  <p14:nvPr/>
                </p14:nvContentPartPr>
                <p14:xfrm>
                  <a:off x="1626819" y="3419936"/>
                  <a:ext cx="105120" cy="3600"/>
                </p14:xfrm>
              </p:contentPart>
            </mc:Choice>
            <mc:Fallback>
              <p:pic>
                <p:nvPicPr>
                  <p:cNvPr id="2024" name="Pennanteckning 2023">
                    <a:extLst>
                      <a:ext uri="{FF2B5EF4-FFF2-40B4-BE49-F238E27FC236}">
                        <a16:creationId xmlns:a16="http://schemas.microsoft.com/office/drawing/2014/main" id="{6A186A92-C3E2-EDFF-CDEA-E3FD5F60EF41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611699" y="3404816"/>
                    <a:ext cx="13536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2025" name="Pennanteckning 2024">
                    <a:extLst>
                      <a:ext uri="{FF2B5EF4-FFF2-40B4-BE49-F238E27FC236}">
                        <a16:creationId xmlns:a16="http://schemas.microsoft.com/office/drawing/2014/main" id="{BA3FE86B-CE94-A809-7E23-6156382C2127}"/>
                      </a:ext>
                    </a:extLst>
                  </p14:cNvPr>
                  <p14:cNvContentPartPr/>
                  <p14:nvPr/>
                </p14:nvContentPartPr>
                <p14:xfrm>
                  <a:off x="1744899" y="3391496"/>
                  <a:ext cx="44640" cy="50400"/>
                </p14:xfrm>
              </p:contentPart>
            </mc:Choice>
            <mc:Fallback>
              <p:pic>
                <p:nvPicPr>
                  <p:cNvPr id="2025" name="Pennanteckning 2024">
                    <a:extLst>
                      <a:ext uri="{FF2B5EF4-FFF2-40B4-BE49-F238E27FC236}">
                        <a16:creationId xmlns:a16="http://schemas.microsoft.com/office/drawing/2014/main" id="{BA3FE86B-CE94-A809-7E23-6156382C2127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729779" y="3376376"/>
                    <a:ext cx="75240" cy="8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1" name="Grupp 2030">
              <a:extLst>
                <a:ext uri="{FF2B5EF4-FFF2-40B4-BE49-F238E27FC236}">
                  <a16:creationId xmlns:a16="http://schemas.microsoft.com/office/drawing/2014/main" id="{C0185630-B1BE-93D4-5602-5F44EE38FCA4}"/>
                </a:ext>
              </a:extLst>
            </p:cNvPr>
            <p:cNvGrpSpPr/>
            <p:nvPr/>
          </p:nvGrpSpPr>
          <p:grpSpPr>
            <a:xfrm>
              <a:off x="1984299" y="3383216"/>
              <a:ext cx="496440" cy="114840"/>
              <a:chOff x="1984299" y="3383216"/>
              <a:chExt cx="496440" cy="11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2026" name="Pennanteckning 2025">
                    <a:extLst>
                      <a:ext uri="{FF2B5EF4-FFF2-40B4-BE49-F238E27FC236}">
                        <a16:creationId xmlns:a16="http://schemas.microsoft.com/office/drawing/2014/main" id="{13480F2C-A357-F7D6-70BD-9AEFD8BCBD11}"/>
                      </a:ext>
                    </a:extLst>
                  </p14:cNvPr>
                  <p14:cNvContentPartPr/>
                  <p14:nvPr/>
                </p14:nvContentPartPr>
                <p14:xfrm>
                  <a:off x="1984299" y="3495896"/>
                  <a:ext cx="13680" cy="2160"/>
                </p14:xfrm>
              </p:contentPart>
            </mc:Choice>
            <mc:Fallback>
              <p:pic>
                <p:nvPicPr>
                  <p:cNvPr id="2026" name="Pennanteckning 2025">
                    <a:extLst>
                      <a:ext uri="{FF2B5EF4-FFF2-40B4-BE49-F238E27FC236}">
                        <a16:creationId xmlns:a16="http://schemas.microsoft.com/office/drawing/2014/main" id="{13480F2C-A357-F7D6-70BD-9AEFD8BCBD11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968819" y="3480776"/>
                    <a:ext cx="442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2027" name="Pennanteckning 2026">
                    <a:extLst>
                      <a:ext uri="{FF2B5EF4-FFF2-40B4-BE49-F238E27FC236}">
                        <a16:creationId xmlns:a16="http://schemas.microsoft.com/office/drawing/2014/main" id="{947FFD50-734D-F965-D8EA-40A1DDFD0494}"/>
                      </a:ext>
                    </a:extLst>
                  </p14:cNvPr>
                  <p14:cNvContentPartPr/>
                  <p14:nvPr/>
                </p14:nvContentPartPr>
                <p14:xfrm>
                  <a:off x="2067819" y="3493376"/>
                  <a:ext cx="64800" cy="3600"/>
                </p14:xfrm>
              </p:contentPart>
            </mc:Choice>
            <mc:Fallback>
              <p:pic>
                <p:nvPicPr>
                  <p:cNvPr id="2027" name="Pennanteckning 2026">
                    <a:extLst>
                      <a:ext uri="{FF2B5EF4-FFF2-40B4-BE49-F238E27FC236}">
                        <a16:creationId xmlns:a16="http://schemas.microsoft.com/office/drawing/2014/main" id="{947FFD50-734D-F965-D8EA-40A1DDFD0494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052699" y="3478256"/>
                    <a:ext cx="9540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2028" name="Pennanteckning 2027">
                    <a:extLst>
                      <a:ext uri="{FF2B5EF4-FFF2-40B4-BE49-F238E27FC236}">
                        <a16:creationId xmlns:a16="http://schemas.microsoft.com/office/drawing/2014/main" id="{B7C0E1CA-8BF6-CDDA-DE63-8791F7BE3C53}"/>
                      </a:ext>
                    </a:extLst>
                  </p14:cNvPr>
                  <p14:cNvContentPartPr/>
                  <p14:nvPr/>
                </p14:nvContentPartPr>
                <p14:xfrm>
                  <a:off x="2186619" y="3494456"/>
                  <a:ext cx="9720" cy="360"/>
                </p14:xfrm>
              </p:contentPart>
            </mc:Choice>
            <mc:Fallback>
              <p:pic>
                <p:nvPicPr>
                  <p:cNvPr id="2028" name="Pennanteckning 2027">
                    <a:extLst>
                      <a:ext uri="{FF2B5EF4-FFF2-40B4-BE49-F238E27FC236}">
                        <a16:creationId xmlns:a16="http://schemas.microsoft.com/office/drawing/2014/main" id="{B7C0E1CA-8BF6-CDDA-DE63-8791F7BE3C53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171499" y="3478976"/>
                    <a:ext cx="39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2029" name="Pennanteckning 2028">
                    <a:extLst>
                      <a:ext uri="{FF2B5EF4-FFF2-40B4-BE49-F238E27FC236}">
                        <a16:creationId xmlns:a16="http://schemas.microsoft.com/office/drawing/2014/main" id="{EC92E32D-121D-3BFF-D98E-9F550E681DA3}"/>
                      </a:ext>
                    </a:extLst>
                  </p14:cNvPr>
                  <p14:cNvContentPartPr/>
                  <p14:nvPr/>
                </p14:nvContentPartPr>
                <p14:xfrm>
                  <a:off x="2270499" y="3407336"/>
                  <a:ext cx="147600" cy="26280"/>
                </p14:xfrm>
              </p:contentPart>
            </mc:Choice>
            <mc:Fallback>
              <p:pic>
                <p:nvPicPr>
                  <p:cNvPr id="2029" name="Pennanteckning 2028">
                    <a:extLst>
                      <a:ext uri="{FF2B5EF4-FFF2-40B4-BE49-F238E27FC236}">
                        <a16:creationId xmlns:a16="http://schemas.microsoft.com/office/drawing/2014/main" id="{EC92E32D-121D-3BFF-D98E-9F550E681DA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255019" y="3392216"/>
                    <a:ext cx="17820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2030" name="Pennanteckning 2029">
                    <a:extLst>
                      <a:ext uri="{FF2B5EF4-FFF2-40B4-BE49-F238E27FC236}">
                        <a16:creationId xmlns:a16="http://schemas.microsoft.com/office/drawing/2014/main" id="{CD3B4279-0BB1-EC4D-3610-15BC0692AEBB}"/>
                      </a:ext>
                    </a:extLst>
                  </p14:cNvPr>
                  <p14:cNvContentPartPr/>
                  <p14:nvPr/>
                </p14:nvContentPartPr>
                <p14:xfrm>
                  <a:off x="2398299" y="3383216"/>
                  <a:ext cx="82440" cy="56160"/>
                </p14:xfrm>
              </p:contentPart>
            </mc:Choice>
            <mc:Fallback>
              <p:pic>
                <p:nvPicPr>
                  <p:cNvPr id="2030" name="Pennanteckning 2029">
                    <a:extLst>
                      <a:ext uri="{FF2B5EF4-FFF2-40B4-BE49-F238E27FC236}">
                        <a16:creationId xmlns:a16="http://schemas.microsoft.com/office/drawing/2014/main" id="{CD3B4279-0BB1-EC4D-3610-15BC0692AEBB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383179" y="3367736"/>
                    <a:ext cx="112680" cy="8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9" name="Grupp 2038">
              <a:extLst>
                <a:ext uri="{FF2B5EF4-FFF2-40B4-BE49-F238E27FC236}">
                  <a16:creationId xmlns:a16="http://schemas.microsoft.com/office/drawing/2014/main" id="{C6B8C162-5D30-BB1F-0106-79DCF9F617E9}"/>
                </a:ext>
              </a:extLst>
            </p:cNvPr>
            <p:cNvGrpSpPr/>
            <p:nvPr/>
          </p:nvGrpSpPr>
          <p:grpSpPr>
            <a:xfrm>
              <a:off x="2611779" y="3172976"/>
              <a:ext cx="293760" cy="473040"/>
              <a:chOff x="2611779" y="3172976"/>
              <a:chExt cx="293760" cy="473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2033" name="Pennanteckning 2032">
                    <a:extLst>
                      <a:ext uri="{FF2B5EF4-FFF2-40B4-BE49-F238E27FC236}">
                        <a16:creationId xmlns:a16="http://schemas.microsoft.com/office/drawing/2014/main" id="{71780B97-02EA-CDF4-EC32-04F52076F892}"/>
                      </a:ext>
                    </a:extLst>
                  </p14:cNvPr>
                  <p14:cNvContentPartPr/>
                  <p14:nvPr/>
                </p14:nvContentPartPr>
                <p14:xfrm>
                  <a:off x="2611779" y="3215816"/>
                  <a:ext cx="59760" cy="309240"/>
                </p14:xfrm>
              </p:contentPart>
            </mc:Choice>
            <mc:Fallback>
              <p:pic>
                <p:nvPicPr>
                  <p:cNvPr id="2033" name="Pennanteckning 2032">
                    <a:extLst>
                      <a:ext uri="{FF2B5EF4-FFF2-40B4-BE49-F238E27FC236}">
                        <a16:creationId xmlns:a16="http://schemas.microsoft.com/office/drawing/2014/main" id="{71780B97-02EA-CDF4-EC32-04F52076F89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2596659" y="3200336"/>
                    <a:ext cx="90360" cy="33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2034" name="Pennanteckning 2033">
                    <a:extLst>
                      <a:ext uri="{FF2B5EF4-FFF2-40B4-BE49-F238E27FC236}">
                        <a16:creationId xmlns:a16="http://schemas.microsoft.com/office/drawing/2014/main" id="{C47C5EC2-ACE8-FEA7-4B3C-FA8B64B0D993}"/>
                      </a:ext>
                    </a:extLst>
                  </p14:cNvPr>
                  <p14:cNvContentPartPr/>
                  <p14:nvPr/>
                </p14:nvContentPartPr>
                <p14:xfrm>
                  <a:off x="2659299" y="3172976"/>
                  <a:ext cx="246240" cy="473040"/>
                </p14:xfrm>
              </p:contentPart>
            </mc:Choice>
            <mc:Fallback>
              <p:pic>
                <p:nvPicPr>
                  <p:cNvPr id="2034" name="Pennanteckning 2033">
                    <a:extLst>
                      <a:ext uri="{FF2B5EF4-FFF2-40B4-BE49-F238E27FC236}">
                        <a16:creationId xmlns:a16="http://schemas.microsoft.com/office/drawing/2014/main" id="{C47C5EC2-ACE8-FEA7-4B3C-FA8B64B0D993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644179" y="3157856"/>
                    <a:ext cx="276840" cy="503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8" name="Grupp 2037">
              <a:extLst>
                <a:ext uri="{FF2B5EF4-FFF2-40B4-BE49-F238E27FC236}">
                  <a16:creationId xmlns:a16="http://schemas.microsoft.com/office/drawing/2014/main" id="{68F7C019-C399-9FCC-8A29-D924F6B4BAE4}"/>
                </a:ext>
              </a:extLst>
            </p:cNvPr>
            <p:cNvGrpSpPr/>
            <p:nvPr/>
          </p:nvGrpSpPr>
          <p:grpSpPr>
            <a:xfrm>
              <a:off x="2583339" y="3778856"/>
              <a:ext cx="450360" cy="123120"/>
              <a:chOff x="2583339" y="3778856"/>
              <a:chExt cx="450360" cy="123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2035" name="Pennanteckning 2034">
                    <a:extLst>
                      <a:ext uri="{FF2B5EF4-FFF2-40B4-BE49-F238E27FC236}">
                        <a16:creationId xmlns:a16="http://schemas.microsoft.com/office/drawing/2014/main" id="{AD4664A7-57CA-4C75-B06A-60FF10665238}"/>
                      </a:ext>
                    </a:extLst>
                  </p14:cNvPr>
                  <p14:cNvContentPartPr/>
                  <p14:nvPr/>
                </p14:nvContentPartPr>
                <p14:xfrm>
                  <a:off x="2583339" y="3816296"/>
                  <a:ext cx="62280" cy="85680"/>
                </p14:xfrm>
              </p:contentPart>
            </mc:Choice>
            <mc:Fallback>
              <p:pic>
                <p:nvPicPr>
                  <p:cNvPr id="2035" name="Pennanteckning 2034">
                    <a:extLst>
                      <a:ext uri="{FF2B5EF4-FFF2-40B4-BE49-F238E27FC236}">
                        <a16:creationId xmlns:a16="http://schemas.microsoft.com/office/drawing/2014/main" id="{AD4664A7-57CA-4C75-B06A-60FF10665238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568219" y="3801176"/>
                    <a:ext cx="928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2036" name="Pennanteckning 2035">
                    <a:extLst>
                      <a:ext uri="{FF2B5EF4-FFF2-40B4-BE49-F238E27FC236}">
                        <a16:creationId xmlns:a16="http://schemas.microsoft.com/office/drawing/2014/main" id="{65B9B4A8-8499-9D07-F8BA-395ED80E189D}"/>
                      </a:ext>
                    </a:extLst>
                  </p14:cNvPr>
                  <p14:cNvContentPartPr/>
                  <p14:nvPr/>
                </p14:nvContentPartPr>
                <p14:xfrm>
                  <a:off x="2702139" y="3814856"/>
                  <a:ext cx="203760" cy="78840"/>
                </p14:xfrm>
              </p:contentPart>
            </mc:Choice>
            <mc:Fallback>
              <p:pic>
                <p:nvPicPr>
                  <p:cNvPr id="2036" name="Pennanteckning 2035">
                    <a:extLst>
                      <a:ext uri="{FF2B5EF4-FFF2-40B4-BE49-F238E27FC236}">
                        <a16:creationId xmlns:a16="http://schemas.microsoft.com/office/drawing/2014/main" id="{65B9B4A8-8499-9D07-F8BA-395ED80E189D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687019" y="3799736"/>
                    <a:ext cx="23400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2037" name="Pennanteckning 2036">
                    <a:extLst>
                      <a:ext uri="{FF2B5EF4-FFF2-40B4-BE49-F238E27FC236}">
                        <a16:creationId xmlns:a16="http://schemas.microsoft.com/office/drawing/2014/main" id="{7D9775CF-8469-72AA-90EC-E163A005CB11}"/>
                      </a:ext>
                    </a:extLst>
                  </p14:cNvPr>
                  <p14:cNvContentPartPr/>
                  <p14:nvPr/>
                </p14:nvContentPartPr>
                <p14:xfrm>
                  <a:off x="2948019" y="3778856"/>
                  <a:ext cx="85680" cy="78120"/>
                </p14:xfrm>
              </p:contentPart>
            </mc:Choice>
            <mc:Fallback>
              <p:pic>
                <p:nvPicPr>
                  <p:cNvPr id="2037" name="Pennanteckning 2036">
                    <a:extLst>
                      <a:ext uri="{FF2B5EF4-FFF2-40B4-BE49-F238E27FC236}">
                        <a16:creationId xmlns:a16="http://schemas.microsoft.com/office/drawing/2014/main" id="{7D9775CF-8469-72AA-90EC-E163A005CB1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932899" y="3763736"/>
                    <a:ext cx="116280" cy="108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6" name="Grupp 2045">
              <a:extLst>
                <a:ext uri="{FF2B5EF4-FFF2-40B4-BE49-F238E27FC236}">
                  <a16:creationId xmlns:a16="http://schemas.microsoft.com/office/drawing/2014/main" id="{7FD20E42-DE01-01FD-7EDC-7DFE18ECDC75}"/>
                </a:ext>
              </a:extLst>
            </p:cNvPr>
            <p:cNvGrpSpPr/>
            <p:nvPr/>
          </p:nvGrpSpPr>
          <p:grpSpPr>
            <a:xfrm>
              <a:off x="2993379" y="3239936"/>
              <a:ext cx="778680" cy="291600"/>
              <a:chOff x="2993379" y="3239936"/>
              <a:chExt cx="778680" cy="29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2040" name="Pennanteckning 2039">
                    <a:extLst>
                      <a:ext uri="{FF2B5EF4-FFF2-40B4-BE49-F238E27FC236}">
                        <a16:creationId xmlns:a16="http://schemas.microsoft.com/office/drawing/2014/main" id="{3C9507A2-14C1-DDBC-A050-F0FE77EC333D}"/>
                      </a:ext>
                    </a:extLst>
                  </p14:cNvPr>
                  <p14:cNvContentPartPr/>
                  <p14:nvPr/>
                </p14:nvContentPartPr>
                <p14:xfrm>
                  <a:off x="2993379" y="3397256"/>
                  <a:ext cx="177840" cy="12960"/>
                </p14:xfrm>
              </p:contentPart>
            </mc:Choice>
            <mc:Fallback>
              <p:pic>
                <p:nvPicPr>
                  <p:cNvPr id="2040" name="Pennanteckning 2039">
                    <a:extLst>
                      <a:ext uri="{FF2B5EF4-FFF2-40B4-BE49-F238E27FC236}">
                        <a16:creationId xmlns:a16="http://schemas.microsoft.com/office/drawing/2014/main" id="{3C9507A2-14C1-DDBC-A050-F0FE77EC333D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977899" y="3382136"/>
                    <a:ext cx="20808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2041" name="Pennanteckning 2040">
                    <a:extLst>
                      <a:ext uri="{FF2B5EF4-FFF2-40B4-BE49-F238E27FC236}">
                        <a16:creationId xmlns:a16="http://schemas.microsoft.com/office/drawing/2014/main" id="{8BB59C07-A6A6-0168-7318-BD243C3A50CD}"/>
                      </a:ext>
                    </a:extLst>
                  </p14:cNvPr>
                  <p14:cNvContentPartPr/>
                  <p14:nvPr/>
                </p14:nvContentPartPr>
                <p14:xfrm>
                  <a:off x="3158979" y="3358736"/>
                  <a:ext cx="74160" cy="55440"/>
                </p14:xfrm>
              </p:contentPart>
            </mc:Choice>
            <mc:Fallback>
              <p:pic>
                <p:nvPicPr>
                  <p:cNvPr id="2041" name="Pennanteckning 2040">
                    <a:extLst>
                      <a:ext uri="{FF2B5EF4-FFF2-40B4-BE49-F238E27FC236}">
                        <a16:creationId xmlns:a16="http://schemas.microsoft.com/office/drawing/2014/main" id="{8BB59C07-A6A6-0168-7318-BD243C3A50CD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143859" y="3343616"/>
                    <a:ext cx="1044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2042" name="Pennanteckning 2041">
                    <a:extLst>
                      <a:ext uri="{FF2B5EF4-FFF2-40B4-BE49-F238E27FC236}">
                        <a16:creationId xmlns:a16="http://schemas.microsoft.com/office/drawing/2014/main" id="{3D0BB0CD-EA2D-5BC5-02FD-899874662CB6}"/>
                      </a:ext>
                    </a:extLst>
                  </p14:cNvPr>
                  <p14:cNvContentPartPr/>
                  <p14:nvPr/>
                </p14:nvContentPartPr>
                <p14:xfrm>
                  <a:off x="3349779" y="3312656"/>
                  <a:ext cx="60480" cy="160920"/>
                </p14:xfrm>
              </p:contentPart>
            </mc:Choice>
            <mc:Fallback>
              <p:pic>
                <p:nvPicPr>
                  <p:cNvPr id="2042" name="Pennanteckning 2041">
                    <a:extLst>
                      <a:ext uri="{FF2B5EF4-FFF2-40B4-BE49-F238E27FC236}">
                        <a16:creationId xmlns:a16="http://schemas.microsoft.com/office/drawing/2014/main" id="{3D0BB0CD-EA2D-5BC5-02FD-899874662CB6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3334659" y="3297536"/>
                    <a:ext cx="9108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2043" name="Pennanteckning 2042">
                    <a:extLst>
                      <a:ext uri="{FF2B5EF4-FFF2-40B4-BE49-F238E27FC236}">
                        <a16:creationId xmlns:a16="http://schemas.microsoft.com/office/drawing/2014/main" id="{4DC5D95B-8AF6-A7A3-A895-4979CDA06ED5}"/>
                      </a:ext>
                    </a:extLst>
                  </p14:cNvPr>
                  <p14:cNvContentPartPr/>
                  <p14:nvPr/>
                </p14:nvContentPartPr>
                <p14:xfrm>
                  <a:off x="3426819" y="3239936"/>
                  <a:ext cx="345240" cy="291600"/>
                </p14:xfrm>
              </p:contentPart>
            </mc:Choice>
            <mc:Fallback>
              <p:pic>
                <p:nvPicPr>
                  <p:cNvPr id="2043" name="Pennanteckning 2042">
                    <a:extLst>
                      <a:ext uri="{FF2B5EF4-FFF2-40B4-BE49-F238E27FC236}">
                        <a16:creationId xmlns:a16="http://schemas.microsoft.com/office/drawing/2014/main" id="{4DC5D95B-8AF6-A7A3-A895-4979CDA06ED5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3411339" y="3224816"/>
                    <a:ext cx="37548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2044" name="Pennanteckning 2043">
                    <a:extLst>
                      <a:ext uri="{FF2B5EF4-FFF2-40B4-BE49-F238E27FC236}">
                        <a16:creationId xmlns:a16="http://schemas.microsoft.com/office/drawing/2014/main" id="{2BC7CE53-F72A-E2F0-0878-E0132E5B1958}"/>
                      </a:ext>
                    </a:extLst>
                  </p14:cNvPr>
                  <p14:cNvContentPartPr/>
                  <p14:nvPr/>
                </p14:nvContentPartPr>
                <p14:xfrm>
                  <a:off x="3500259" y="3379256"/>
                  <a:ext cx="198000" cy="53280"/>
                </p14:xfrm>
              </p:contentPart>
            </mc:Choice>
            <mc:Fallback>
              <p:pic>
                <p:nvPicPr>
                  <p:cNvPr id="2044" name="Pennanteckning 2043">
                    <a:extLst>
                      <a:ext uri="{FF2B5EF4-FFF2-40B4-BE49-F238E27FC236}">
                        <a16:creationId xmlns:a16="http://schemas.microsoft.com/office/drawing/2014/main" id="{2BC7CE53-F72A-E2F0-0878-E0132E5B1958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485139" y="3364136"/>
                    <a:ext cx="2282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2045" name="Pennanteckning 2044">
                    <a:extLst>
                      <a:ext uri="{FF2B5EF4-FFF2-40B4-BE49-F238E27FC236}">
                        <a16:creationId xmlns:a16="http://schemas.microsoft.com/office/drawing/2014/main" id="{832147EE-4700-AD25-FF5B-D4EB97738E5F}"/>
                      </a:ext>
                    </a:extLst>
                  </p14:cNvPr>
                  <p14:cNvContentPartPr/>
                  <p14:nvPr/>
                </p14:nvContentPartPr>
                <p14:xfrm>
                  <a:off x="3585579" y="3315176"/>
                  <a:ext cx="55440" cy="182880"/>
                </p14:xfrm>
              </p:contentPart>
            </mc:Choice>
            <mc:Fallback>
              <p:pic>
                <p:nvPicPr>
                  <p:cNvPr id="2045" name="Pennanteckning 2044">
                    <a:extLst>
                      <a:ext uri="{FF2B5EF4-FFF2-40B4-BE49-F238E27FC236}">
                        <a16:creationId xmlns:a16="http://schemas.microsoft.com/office/drawing/2014/main" id="{832147EE-4700-AD25-FF5B-D4EB97738E5F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3570459" y="3300056"/>
                    <a:ext cx="86040" cy="213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0" name="Grupp 1139">
              <a:extLst>
                <a:ext uri="{FF2B5EF4-FFF2-40B4-BE49-F238E27FC236}">
                  <a16:creationId xmlns:a16="http://schemas.microsoft.com/office/drawing/2014/main" id="{F48789D2-1525-A09A-6051-59C4990BCB31}"/>
                </a:ext>
              </a:extLst>
            </p:cNvPr>
            <p:cNvGrpSpPr/>
            <p:nvPr/>
          </p:nvGrpSpPr>
          <p:grpSpPr>
            <a:xfrm>
              <a:off x="3410619" y="3639176"/>
              <a:ext cx="300960" cy="239760"/>
              <a:chOff x="3410619" y="3639176"/>
              <a:chExt cx="300960" cy="239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2047" name="Pennanteckning 2046">
                    <a:extLst>
                      <a:ext uri="{FF2B5EF4-FFF2-40B4-BE49-F238E27FC236}">
                        <a16:creationId xmlns:a16="http://schemas.microsoft.com/office/drawing/2014/main" id="{9C729AD0-2F72-10FB-F883-966FD8D93625}"/>
                      </a:ext>
                    </a:extLst>
                  </p14:cNvPr>
                  <p14:cNvContentPartPr/>
                  <p14:nvPr/>
                </p14:nvContentPartPr>
                <p14:xfrm>
                  <a:off x="3410619" y="3783176"/>
                  <a:ext cx="33840" cy="95760"/>
                </p14:xfrm>
              </p:contentPart>
            </mc:Choice>
            <mc:Fallback>
              <p:pic>
                <p:nvPicPr>
                  <p:cNvPr id="2047" name="Pennanteckning 2046">
                    <a:extLst>
                      <a:ext uri="{FF2B5EF4-FFF2-40B4-BE49-F238E27FC236}">
                        <a16:creationId xmlns:a16="http://schemas.microsoft.com/office/drawing/2014/main" id="{9C729AD0-2F72-10FB-F883-966FD8D93625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3395499" y="3767696"/>
                    <a:ext cx="644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101" name="Pennanteckning 1100">
                    <a:extLst>
                      <a:ext uri="{FF2B5EF4-FFF2-40B4-BE49-F238E27FC236}">
                        <a16:creationId xmlns:a16="http://schemas.microsoft.com/office/drawing/2014/main" id="{6F9F7785-774C-C881-699C-2F22B16B70D8}"/>
                      </a:ext>
                    </a:extLst>
                  </p14:cNvPr>
                  <p14:cNvContentPartPr/>
                  <p14:nvPr/>
                </p14:nvContentPartPr>
                <p14:xfrm>
                  <a:off x="3435099" y="3730256"/>
                  <a:ext cx="69120" cy="54000"/>
                </p14:xfrm>
              </p:contentPart>
            </mc:Choice>
            <mc:Fallback>
              <p:pic>
                <p:nvPicPr>
                  <p:cNvPr id="1101" name="Pennanteckning 1100">
                    <a:extLst>
                      <a:ext uri="{FF2B5EF4-FFF2-40B4-BE49-F238E27FC236}">
                        <a16:creationId xmlns:a16="http://schemas.microsoft.com/office/drawing/2014/main" id="{6F9F7785-774C-C881-699C-2F22B16B70D8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3419979" y="3715136"/>
                    <a:ext cx="9936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103" name="Pennanteckning 1102">
                    <a:extLst>
                      <a:ext uri="{FF2B5EF4-FFF2-40B4-BE49-F238E27FC236}">
                        <a16:creationId xmlns:a16="http://schemas.microsoft.com/office/drawing/2014/main" id="{F18B1DA5-6F6A-0444-A1B1-13D6A7932D78}"/>
                      </a:ext>
                    </a:extLst>
                  </p14:cNvPr>
                  <p14:cNvContentPartPr/>
                  <p14:nvPr/>
                </p14:nvContentPartPr>
                <p14:xfrm>
                  <a:off x="3532299" y="3739616"/>
                  <a:ext cx="77400" cy="57960"/>
                </p14:xfrm>
              </p:contentPart>
            </mc:Choice>
            <mc:Fallback>
              <p:pic>
                <p:nvPicPr>
                  <p:cNvPr id="1103" name="Pennanteckning 1102">
                    <a:extLst>
                      <a:ext uri="{FF2B5EF4-FFF2-40B4-BE49-F238E27FC236}">
                        <a16:creationId xmlns:a16="http://schemas.microsoft.com/office/drawing/2014/main" id="{F18B1DA5-6F6A-0444-A1B1-13D6A7932D78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516819" y="3724136"/>
                    <a:ext cx="1076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105" name="Pennanteckning 1104">
                    <a:extLst>
                      <a:ext uri="{FF2B5EF4-FFF2-40B4-BE49-F238E27FC236}">
                        <a16:creationId xmlns:a16="http://schemas.microsoft.com/office/drawing/2014/main" id="{19B6B405-63E2-5DF2-9090-FF1FBDFD8BAD}"/>
                      </a:ext>
                    </a:extLst>
                  </p14:cNvPr>
                  <p14:cNvContentPartPr/>
                  <p14:nvPr/>
                </p14:nvContentPartPr>
                <p14:xfrm>
                  <a:off x="3620859" y="3717656"/>
                  <a:ext cx="16920" cy="62280"/>
                </p14:xfrm>
              </p:contentPart>
            </mc:Choice>
            <mc:Fallback>
              <p:pic>
                <p:nvPicPr>
                  <p:cNvPr id="1105" name="Pennanteckning 1104">
                    <a:extLst>
                      <a:ext uri="{FF2B5EF4-FFF2-40B4-BE49-F238E27FC236}">
                        <a16:creationId xmlns:a16="http://schemas.microsoft.com/office/drawing/2014/main" id="{19B6B405-63E2-5DF2-9090-FF1FBDFD8BAD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605739" y="3702536"/>
                    <a:ext cx="4752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133" name="Pennanteckning 1132">
                    <a:extLst>
                      <a:ext uri="{FF2B5EF4-FFF2-40B4-BE49-F238E27FC236}">
                        <a16:creationId xmlns:a16="http://schemas.microsoft.com/office/drawing/2014/main" id="{E20C2F04-7555-77F5-2439-4FE16B67ABBD}"/>
                      </a:ext>
                    </a:extLst>
                  </p14:cNvPr>
                  <p14:cNvContentPartPr/>
                  <p14:nvPr/>
                </p14:nvContentPartPr>
                <p14:xfrm>
                  <a:off x="3701859" y="3639176"/>
                  <a:ext cx="9720" cy="108360"/>
                </p14:xfrm>
              </p:contentPart>
            </mc:Choice>
            <mc:Fallback>
              <p:pic>
                <p:nvPicPr>
                  <p:cNvPr id="1133" name="Pennanteckning 1132">
                    <a:extLst>
                      <a:ext uri="{FF2B5EF4-FFF2-40B4-BE49-F238E27FC236}">
                        <a16:creationId xmlns:a16="http://schemas.microsoft.com/office/drawing/2014/main" id="{E20C2F04-7555-77F5-2439-4FE16B67ABBD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686739" y="3623696"/>
                    <a:ext cx="39960" cy="138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53" name="Grupp 2452">
            <a:extLst>
              <a:ext uri="{FF2B5EF4-FFF2-40B4-BE49-F238E27FC236}">
                <a16:creationId xmlns:a16="http://schemas.microsoft.com/office/drawing/2014/main" id="{C54D8BED-306A-6FA5-DE24-2BE50D78DEE8}"/>
              </a:ext>
            </a:extLst>
          </p:cNvPr>
          <p:cNvGrpSpPr/>
          <p:nvPr/>
        </p:nvGrpSpPr>
        <p:grpSpPr>
          <a:xfrm>
            <a:off x="613059" y="4299416"/>
            <a:ext cx="3754440" cy="1170720"/>
            <a:chOff x="613059" y="4299416"/>
            <a:chExt cx="3754440" cy="1170720"/>
          </a:xfrm>
        </p:grpSpPr>
        <p:grpSp>
          <p:nvGrpSpPr>
            <p:cNvPr id="1146" name="Grupp 1145">
              <a:extLst>
                <a:ext uri="{FF2B5EF4-FFF2-40B4-BE49-F238E27FC236}">
                  <a16:creationId xmlns:a16="http://schemas.microsoft.com/office/drawing/2014/main" id="{F6064450-295E-A982-602B-F4C4EFD76FD7}"/>
                </a:ext>
              </a:extLst>
            </p:cNvPr>
            <p:cNvGrpSpPr/>
            <p:nvPr/>
          </p:nvGrpSpPr>
          <p:grpSpPr>
            <a:xfrm>
              <a:off x="613059" y="4489136"/>
              <a:ext cx="205920" cy="93960"/>
              <a:chOff x="613059" y="4489136"/>
              <a:chExt cx="205920" cy="93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141" name="Pennanteckning 1140">
                    <a:extLst>
                      <a:ext uri="{FF2B5EF4-FFF2-40B4-BE49-F238E27FC236}">
                        <a16:creationId xmlns:a16="http://schemas.microsoft.com/office/drawing/2014/main" id="{35305539-A26D-955B-2F76-F7DC4DA2F4BB}"/>
                      </a:ext>
                    </a:extLst>
                  </p14:cNvPr>
                  <p14:cNvContentPartPr/>
                  <p14:nvPr/>
                </p14:nvContentPartPr>
                <p14:xfrm>
                  <a:off x="613059" y="4551776"/>
                  <a:ext cx="131760" cy="21240"/>
                </p14:xfrm>
              </p:contentPart>
            </mc:Choice>
            <mc:Fallback>
              <p:pic>
                <p:nvPicPr>
                  <p:cNvPr id="1141" name="Pennanteckning 1140">
                    <a:extLst>
                      <a:ext uri="{FF2B5EF4-FFF2-40B4-BE49-F238E27FC236}">
                        <a16:creationId xmlns:a16="http://schemas.microsoft.com/office/drawing/2014/main" id="{35305539-A26D-955B-2F76-F7DC4DA2F4BB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97579" y="4536656"/>
                    <a:ext cx="16236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142" name="Pennanteckning 1141">
                    <a:extLst>
                      <a:ext uri="{FF2B5EF4-FFF2-40B4-BE49-F238E27FC236}">
                        <a16:creationId xmlns:a16="http://schemas.microsoft.com/office/drawing/2014/main" id="{C65E58C4-7458-6737-BC44-54474FF3C2E1}"/>
                      </a:ext>
                    </a:extLst>
                  </p14:cNvPr>
                  <p14:cNvContentPartPr/>
                  <p14:nvPr/>
                </p14:nvContentPartPr>
                <p14:xfrm>
                  <a:off x="744099" y="4489136"/>
                  <a:ext cx="74880" cy="93960"/>
                </p14:xfrm>
              </p:contentPart>
            </mc:Choice>
            <mc:Fallback>
              <p:pic>
                <p:nvPicPr>
                  <p:cNvPr id="1142" name="Pennanteckning 1141">
                    <a:extLst>
                      <a:ext uri="{FF2B5EF4-FFF2-40B4-BE49-F238E27FC236}">
                        <a16:creationId xmlns:a16="http://schemas.microsoft.com/office/drawing/2014/main" id="{C65E58C4-7458-6737-BC44-54474FF3C2E1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28979" y="4474016"/>
                    <a:ext cx="105480" cy="124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5" name="Grupp 1144">
              <a:extLst>
                <a:ext uri="{FF2B5EF4-FFF2-40B4-BE49-F238E27FC236}">
                  <a16:creationId xmlns:a16="http://schemas.microsoft.com/office/drawing/2014/main" id="{943CF3E7-1584-EE39-0EAB-4549B889D0ED}"/>
                </a:ext>
              </a:extLst>
            </p:cNvPr>
            <p:cNvGrpSpPr/>
            <p:nvPr/>
          </p:nvGrpSpPr>
          <p:grpSpPr>
            <a:xfrm>
              <a:off x="1010139" y="4326056"/>
              <a:ext cx="136080" cy="701640"/>
              <a:chOff x="1010139" y="4326056"/>
              <a:chExt cx="136080" cy="701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143" name="Pennanteckning 1142">
                    <a:extLst>
                      <a:ext uri="{FF2B5EF4-FFF2-40B4-BE49-F238E27FC236}">
                        <a16:creationId xmlns:a16="http://schemas.microsoft.com/office/drawing/2014/main" id="{6EB311B5-83B7-3640-7ADF-5762734ADE92}"/>
                      </a:ext>
                    </a:extLst>
                  </p14:cNvPr>
                  <p14:cNvContentPartPr/>
                  <p14:nvPr/>
                </p14:nvContentPartPr>
                <p14:xfrm>
                  <a:off x="1010139" y="4346936"/>
                  <a:ext cx="45720" cy="633600"/>
                </p14:xfrm>
              </p:contentPart>
            </mc:Choice>
            <mc:Fallback>
              <p:pic>
                <p:nvPicPr>
                  <p:cNvPr id="1143" name="Pennanteckning 1142">
                    <a:extLst>
                      <a:ext uri="{FF2B5EF4-FFF2-40B4-BE49-F238E27FC236}">
                        <a16:creationId xmlns:a16="http://schemas.microsoft.com/office/drawing/2014/main" id="{6EB311B5-83B7-3640-7ADF-5762734ADE9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995019" y="4331816"/>
                    <a:ext cx="75960" cy="66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144" name="Pennanteckning 1143">
                    <a:extLst>
                      <a:ext uri="{FF2B5EF4-FFF2-40B4-BE49-F238E27FC236}">
                        <a16:creationId xmlns:a16="http://schemas.microsoft.com/office/drawing/2014/main" id="{4E1F1C79-87D7-8D37-8DF3-44B3B369B26A}"/>
                      </a:ext>
                    </a:extLst>
                  </p14:cNvPr>
                  <p14:cNvContentPartPr/>
                  <p14:nvPr/>
                </p14:nvContentPartPr>
                <p14:xfrm>
                  <a:off x="1021659" y="4326056"/>
                  <a:ext cx="124560" cy="701640"/>
                </p14:xfrm>
              </p:contentPart>
            </mc:Choice>
            <mc:Fallback>
              <p:pic>
                <p:nvPicPr>
                  <p:cNvPr id="1144" name="Pennanteckning 1143">
                    <a:extLst>
                      <a:ext uri="{FF2B5EF4-FFF2-40B4-BE49-F238E27FC236}">
                        <a16:creationId xmlns:a16="http://schemas.microsoft.com/office/drawing/2014/main" id="{4E1F1C79-87D7-8D37-8DF3-44B3B369B26A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06179" y="4310936"/>
                    <a:ext cx="155160" cy="73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3" name="Grupp 1172">
              <a:extLst>
                <a:ext uri="{FF2B5EF4-FFF2-40B4-BE49-F238E27FC236}">
                  <a16:creationId xmlns:a16="http://schemas.microsoft.com/office/drawing/2014/main" id="{6A68BDF9-D54E-B491-DEC9-486F5590EA9B}"/>
                </a:ext>
              </a:extLst>
            </p:cNvPr>
            <p:cNvGrpSpPr/>
            <p:nvPr/>
          </p:nvGrpSpPr>
          <p:grpSpPr>
            <a:xfrm>
              <a:off x="826899" y="5145056"/>
              <a:ext cx="739080" cy="273240"/>
              <a:chOff x="826899" y="5145056"/>
              <a:chExt cx="739080" cy="273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147" name="Pennanteckning 1146">
                    <a:extLst>
                      <a:ext uri="{FF2B5EF4-FFF2-40B4-BE49-F238E27FC236}">
                        <a16:creationId xmlns:a16="http://schemas.microsoft.com/office/drawing/2014/main" id="{11976F3B-3B48-8EF6-422F-19A080B88AEC}"/>
                      </a:ext>
                    </a:extLst>
                  </p14:cNvPr>
                  <p14:cNvContentPartPr/>
                  <p14:nvPr/>
                </p14:nvContentPartPr>
                <p14:xfrm>
                  <a:off x="855339" y="5145056"/>
                  <a:ext cx="57240" cy="273240"/>
                </p14:xfrm>
              </p:contentPart>
            </mc:Choice>
            <mc:Fallback>
              <p:pic>
                <p:nvPicPr>
                  <p:cNvPr id="1147" name="Pennanteckning 1146">
                    <a:extLst>
                      <a:ext uri="{FF2B5EF4-FFF2-40B4-BE49-F238E27FC236}">
                        <a16:creationId xmlns:a16="http://schemas.microsoft.com/office/drawing/2014/main" id="{11976F3B-3B48-8EF6-422F-19A080B88AE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840219" y="5129936"/>
                    <a:ext cx="8784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148" name="Pennanteckning 1147">
                    <a:extLst>
                      <a:ext uri="{FF2B5EF4-FFF2-40B4-BE49-F238E27FC236}">
                        <a16:creationId xmlns:a16="http://schemas.microsoft.com/office/drawing/2014/main" id="{66CEF00D-432B-CB5F-0704-BBE4EAAA6BB1}"/>
                      </a:ext>
                    </a:extLst>
                  </p14:cNvPr>
                  <p14:cNvContentPartPr/>
                  <p14:nvPr/>
                </p14:nvContentPartPr>
                <p14:xfrm>
                  <a:off x="826899" y="5280056"/>
                  <a:ext cx="79920" cy="42120"/>
                </p14:xfrm>
              </p:contentPart>
            </mc:Choice>
            <mc:Fallback>
              <p:pic>
                <p:nvPicPr>
                  <p:cNvPr id="1148" name="Pennanteckning 1147">
                    <a:extLst>
                      <a:ext uri="{FF2B5EF4-FFF2-40B4-BE49-F238E27FC236}">
                        <a16:creationId xmlns:a16="http://schemas.microsoft.com/office/drawing/2014/main" id="{66CEF00D-432B-CB5F-0704-BBE4EAAA6BB1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811779" y="5264576"/>
                    <a:ext cx="1101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149" name="Pennanteckning 1148">
                    <a:extLst>
                      <a:ext uri="{FF2B5EF4-FFF2-40B4-BE49-F238E27FC236}">
                        <a16:creationId xmlns:a16="http://schemas.microsoft.com/office/drawing/2014/main" id="{FF672F52-0C30-C666-5B63-1FD1C98507F8}"/>
                      </a:ext>
                    </a:extLst>
                  </p14:cNvPr>
                  <p14:cNvContentPartPr/>
                  <p14:nvPr/>
                </p14:nvContentPartPr>
                <p14:xfrm>
                  <a:off x="972699" y="5198696"/>
                  <a:ext cx="12960" cy="129240"/>
                </p14:xfrm>
              </p:contentPart>
            </mc:Choice>
            <mc:Fallback>
              <p:pic>
                <p:nvPicPr>
                  <p:cNvPr id="1149" name="Pennanteckning 1148">
                    <a:extLst>
                      <a:ext uri="{FF2B5EF4-FFF2-40B4-BE49-F238E27FC236}">
                        <a16:creationId xmlns:a16="http://schemas.microsoft.com/office/drawing/2014/main" id="{FF672F52-0C30-C666-5B63-1FD1C98507F8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957219" y="5183576"/>
                    <a:ext cx="4356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150" name="Pennanteckning 1149">
                    <a:extLst>
                      <a:ext uri="{FF2B5EF4-FFF2-40B4-BE49-F238E27FC236}">
                        <a16:creationId xmlns:a16="http://schemas.microsoft.com/office/drawing/2014/main" id="{81163F56-12FB-44AC-C622-9494502FC47B}"/>
                      </a:ext>
                    </a:extLst>
                  </p14:cNvPr>
                  <p14:cNvContentPartPr/>
                  <p14:nvPr/>
                </p14:nvContentPartPr>
                <p14:xfrm>
                  <a:off x="1055499" y="5268896"/>
                  <a:ext cx="93240" cy="85680"/>
                </p14:xfrm>
              </p:contentPart>
            </mc:Choice>
            <mc:Fallback>
              <p:pic>
                <p:nvPicPr>
                  <p:cNvPr id="1150" name="Pennanteckning 1149">
                    <a:extLst>
                      <a:ext uri="{FF2B5EF4-FFF2-40B4-BE49-F238E27FC236}">
                        <a16:creationId xmlns:a16="http://schemas.microsoft.com/office/drawing/2014/main" id="{81163F56-12FB-44AC-C622-9494502FC47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040379" y="5253776"/>
                    <a:ext cx="12384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151" name="Pennanteckning 1150">
                    <a:extLst>
                      <a:ext uri="{FF2B5EF4-FFF2-40B4-BE49-F238E27FC236}">
                        <a16:creationId xmlns:a16="http://schemas.microsoft.com/office/drawing/2014/main" id="{EE2D2F97-1DD8-D766-6F43-B2BF2E8480FF}"/>
                      </a:ext>
                    </a:extLst>
                  </p14:cNvPr>
                  <p14:cNvContentPartPr/>
                  <p14:nvPr/>
                </p14:nvContentPartPr>
                <p14:xfrm>
                  <a:off x="1216779" y="5201936"/>
                  <a:ext cx="74160" cy="139320"/>
                </p14:xfrm>
              </p:contentPart>
            </mc:Choice>
            <mc:Fallback>
              <p:pic>
                <p:nvPicPr>
                  <p:cNvPr id="1151" name="Pennanteckning 1150">
                    <a:extLst>
                      <a:ext uri="{FF2B5EF4-FFF2-40B4-BE49-F238E27FC236}">
                        <a16:creationId xmlns:a16="http://schemas.microsoft.com/office/drawing/2014/main" id="{EE2D2F97-1DD8-D766-6F43-B2BF2E8480FF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201659" y="5186816"/>
                    <a:ext cx="10440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162" name="Pennanteckning 1161">
                    <a:extLst>
                      <a:ext uri="{FF2B5EF4-FFF2-40B4-BE49-F238E27FC236}">
                        <a16:creationId xmlns:a16="http://schemas.microsoft.com/office/drawing/2014/main" id="{4A26DBE9-396D-3244-D79B-1B662F12C898}"/>
                      </a:ext>
                    </a:extLst>
                  </p14:cNvPr>
                  <p14:cNvContentPartPr/>
                  <p14:nvPr/>
                </p14:nvContentPartPr>
                <p14:xfrm>
                  <a:off x="1196979" y="5257376"/>
                  <a:ext cx="122400" cy="35640"/>
                </p14:xfrm>
              </p:contentPart>
            </mc:Choice>
            <mc:Fallback>
              <p:pic>
                <p:nvPicPr>
                  <p:cNvPr id="1162" name="Pennanteckning 1161">
                    <a:extLst>
                      <a:ext uri="{FF2B5EF4-FFF2-40B4-BE49-F238E27FC236}">
                        <a16:creationId xmlns:a16="http://schemas.microsoft.com/office/drawing/2014/main" id="{4A26DBE9-396D-3244-D79B-1B662F12C898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181499" y="5241896"/>
                    <a:ext cx="15300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165" name="Pennanteckning 1164">
                    <a:extLst>
                      <a:ext uri="{FF2B5EF4-FFF2-40B4-BE49-F238E27FC236}">
                        <a16:creationId xmlns:a16="http://schemas.microsoft.com/office/drawing/2014/main" id="{151281C1-9CB1-235E-2190-1986486FA7FE}"/>
                      </a:ext>
                    </a:extLst>
                  </p14:cNvPr>
                  <p14:cNvContentPartPr/>
                  <p14:nvPr/>
                </p14:nvContentPartPr>
                <p14:xfrm>
                  <a:off x="1352499" y="5236496"/>
                  <a:ext cx="102600" cy="105840"/>
                </p14:xfrm>
              </p:contentPart>
            </mc:Choice>
            <mc:Fallback>
              <p:pic>
                <p:nvPicPr>
                  <p:cNvPr id="1165" name="Pennanteckning 1164">
                    <a:extLst>
                      <a:ext uri="{FF2B5EF4-FFF2-40B4-BE49-F238E27FC236}">
                        <a16:creationId xmlns:a16="http://schemas.microsoft.com/office/drawing/2014/main" id="{151281C1-9CB1-235E-2190-1986486FA7FE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337379" y="5221016"/>
                    <a:ext cx="1328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167" name="Pennanteckning 1166">
                    <a:extLst>
                      <a:ext uri="{FF2B5EF4-FFF2-40B4-BE49-F238E27FC236}">
                        <a16:creationId xmlns:a16="http://schemas.microsoft.com/office/drawing/2014/main" id="{AFF01C53-4F4C-567C-3988-341286900121}"/>
                      </a:ext>
                    </a:extLst>
                  </p14:cNvPr>
                  <p14:cNvContentPartPr/>
                  <p14:nvPr/>
                </p14:nvContentPartPr>
                <p14:xfrm>
                  <a:off x="1479579" y="5251616"/>
                  <a:ext cx="86400" cy="63000"/>
                </p14:xfrm>
              </p:contentPart>
            </mc:Choice>
            <mc:Fallback>
              <p:pic>
                <p:nvPicPr>
                  <p:cNvPr id="1167" name="Pennanteckning 1166">
                    <a:extLst>
                      <a:ext uri="{FF2B5EF4-FFF2-40B4-BE49-F238E27FC236}">
                        <a16:creationId xmlns:a16="http://schemas.microsoft.com/office/drawing/2014/main" id="{AFF01C53-4F4C-567C-3988-34128690012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464459" y="5236136"/>
                    <a:ext cx="11700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5" name="Grupp 1184">
              <a:extLst>
                <a:ext uri="{FF2B5EF4-FFF2-40B4-BE49-F238E27FC236}">
                  <a16:creationId xmlns:a16="http://schemas.microsoft.com/office/drawing/2014/main" id="{31FA2EB5-B985-EC2B-6E44-D95FA2DACE03}"/>
                </a:ext>
              </a:extLst>
            </p:cNvPr>
            <p:cNvGrpSpPr/>
            <p:nvPr/>
          </p:nvGrpSpPr>
          <p:grpSpPr>
            <a:xfrm>
              <a:off x="1263939" y="4637456"/>
              <a:ext cx="217800" cy="100080"/>
              <a:chOff x="1263939" y="4637456"/>
              <a:chExt cx="217800" cy="100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174" name="Pennanteckning 1173">
                    <a:extLst>
                      <a:ext uri="{FF2B5EF4-FFF2-40B4-BE49-F238E27FC236}">
                        <a16:creationId xmlns:a16="http://schemas.microsoft.com/office/drawing/2014/main" id="{0AA2B6E7-58DD-5721-A830-9C1AF2F037A3}"/>
                      </a:ext>
                    </a:extLst>
                  </p14:cNvPr>
                  <p14:cNvContentPartPr/>
                  <p14:nvPr/>
                </p14:nvContentPartPr>
                <p14:xfrm>
                  <a:off x="1263939" y="4659776"/>
                  <a:ext cx="217800" cy="10440"/>
                </p14:xfrm>
              </p:contentPart>
            </mc:Choice>
            <mc:Fallback>
              <p:pic>
                <p:nvPicPr>
                  <p:cNvPr id="1174" name="Pennanteckning 1173">
                    <a:extLst>
                      <a:ext uri="{FF2B5EF4-FFF2-40B4-BE49-F238E27FC236}">
                        <a16:creationId xmlns:a16="http://schemas.microsoft.com/office/drawing/2014/main" id="{0AA2B6E7-58DD-5721-A830-9C1AF2F037A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248459" y="4644656"/>
                    <a:ext cx="2484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175" name="Pennanteckning 1174">
                    <a:extLst>
                      <a:ext uri="{FF2B5EF4-FFF2-40B4-BE49-F238E27FC236}">
                        <a16:creationId xmlns:a16="http://schemas.microsoft.com/office/drawing/2014/main" id="{056ECE2C-07EA-7E4C-3488-B979FADE8991}"/>
                      </a:ext>
                    </a:extLst>
                  </p14:cNvPr>
                  <p14:cNvContentPartPr/>
                  <p14:nvPr/>
                </p14:nvContentPartPr>
                <p14:xfrm>
                  <a:off x="1427019" y="4637456"/>
                  <a:ext cx="51480" cy="100080"/>
                </p14:xfrm>
              </p:contentPart>
            </mc:Choice>
            <mc:Fallback>
              <p:pic>
                <p:nvPicPr>
                  <p:cNvPr id="1175" name="Pennanteckning 1174">
                    <a:extLst>
                      <a:ext uri="{FF2B5EF4-FFF2-40B4-BE49-F238E27FC236}">
                        <a16:creationId xmlns:a16="http://schemas.microsoft.com/office/drawing/2014/main" id="{056ECE2C-07EA-7E4C-3488-B979FADE8991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411899" y="4621976"/>
                    <a:ext cx="82080" cy="13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7" name="Pennanteckning 1196">
                  <a:extLst>
                    <a:ext uri="{FF2B5EF4-FFF2-40B4-BE49-F238E27FC236}">
                      <a16:creationId xmlns:a16="http://schemas.microsoft.com/office/drawing/2014/main" id="{D4A45530-2BFE-4D8A-6010-382FAA5AB72F}"/>
                    </a:ext>
                  </a:extLst>
                </p14:cNvPr>
                <p14:cNvContentPartPr/>
                <p14:nvPr/>
              </p14:nvContentPartPr>
              <p14:xfrm>
                <a:off x="1730859" y="4299416"/>
                <a:ext cx="215280" cy="740880"/>
              </p14:xfrm>
            </p:contentPart>
          </mc:Choice>
          <mc:Fallback>
            <p:pic>
              <p:nvPicPr>
                <p:cNvPr id="1197" name="Pennanteckning 1196">
                  <a:extLst>
                    <a:ext uri="{FF2B5EF4-FFF2-40B4-BE49-F238E27FC236}">
                      <a16:creationId xmlns:a16="http://schemas.microsoft.com/office/drawing/2014/main" id="{D4A45530-2BFE-4D8A-6010-382FAA5AB7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15379" y="4283936"/>
                  <a:ext cx="24588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0" name="Pennanteckning 1249">
                  <a:extLst>
                    <a:ext uri="{FF2B5EF4-FFF2-40B4-BE49-F238E27FC236}">
                      <a16:creationId xmlns:a16="http://schemas.microsoft.com/office/drawing/2014/main" id="{9F2DF9A0-7436-FFB9-76D6-46BF6C0801C4}"/>
                    </a:ext>
                  </a:extLst>
                </p14:cNvPr>
                <p14:cNvContentPartPr/>
                <p14:nvPr/>
              </p14:nvContentPartPr>
              <p14:xfrm>
                <a:off x="2157459" y="4606496"/>
                <a:ext cx="249840" cy="126000"/>
              </p14:xfrm>
            </p:contentPart>
          </mc:Choice>
          <mc:Fallback>
            <p:pic>
              <p:nvPicPr>
                <p:cNvPr id="1250" name="Pennanteckning 1249">
                  <a:extLst>
                    <a:ext uri="{FF2B5EF4-FFF2-40B4-BE49-F238E27FC236}">
                      <a16:creationId xmlns:a16="http://schemas.microsoft.com/office/drawing/2014/main" id="{9F2DF9A0-7436-FFB9-76D6-46BF6C0801C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142339" y="4591016"/>
                  <a:ext cx="280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1" name="Pennanteckning 1250">
                  <a:extLst>
                    <a:ext uri="{FF2B5EF4-FFF2-40B4-BE49-F238E27FC236}">
                      <a16:creationId xmlns:a16="http://schemas.microsoft.com/office/drawing/2014/main" id="{C838A178-D310-B229-B6CB-C9AADA56EA48}"/>
                    </a:ext>
                  </a:extLst>
                </p14:cNvPr>
                <p14:cNvContentPartPr/>
                <p14:nvPr/>
              </p14:nvContentPartPr>
              <p14:xfrm>
                <a:off x="2630859" y="4346216"/>
                <a:ext cx="207720" cy="715680"/>
              </p14:xfrm>
            </p:contentPart>
          </mc:Choice>
          <mc:Fallback>
            <p:pic>
              <p:nvPicPr>
                <p:cNvPr id="1251" name="Pennanteckning 1250">
                  <a:extLst>
                    <a:ext uri="{FF2B5EF4-FFF2-40B4-BE49-F238E27FC236}">
                      <a16:creationId xmlns:a16="http://schemas.microsoft.com/office/drawing/2014/main" id="{C838A178-D310-B229-B6CB-C9AADA56EA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15739" y="4330736"/>
                  <a:ext cx="238320" cy="746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76" name="Grupp 1275">
              <a:extLst>
                <a:ext uri="{FF2B5EF4-FFF2-40B4-BE49-F238E27FC236}">
                  <a16:creationId xmlns:a16="http://schemas.microsoft.com/office/drawing/2014/main" id="{0C2F595B-18FE-100F-F8B9-80E3BE7FFE48}"/>
                </a:ext>
              </a:extLst>
            </p:cNvPr>
            <p:cNvGrpSpPr/>
            <p:nvPr/>
          </p:nvGrpSpPr>
          <p:grpSpPr>
            <a:xfrm>
              <a:off x="1907979" y="5228216"/>
              <a:ext cx="266040" cy="176760"/>
              <a:chOff x="1907979" y="5228216"/>
              <a:chExt cx="266040" cy="176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273" name="Pennanteckning 1272">
                    <a:extLst>
                      <a:ext uri="{FF2B5EF4-FFF2-40B4-BE49-F238E27FC236}">
                        <a16:creationId xmlns:a16="http://schemas.microsoft.com/office/drawing/2014/main" id="{F7C4F8BF-2F63-760B-6489-2A9BA0529E11}"/>
                      </a:ext>
                    </a:extLst>
                  </p14:cNvPr>
                  <p14:cNvContentPartPr/>
                  <p14:nvPr/>
                </p14:nvContentPartPr>
                <p14:xfrm>
                  <a:off x="1907979" y="5275016"/>
                  <a:ext cx="11160" cy="129960"/>
                </p14:xfrm>
              </p:contentPart>
            </mc:Choice>
            <mc:Fallback>
              <p:pic>
                <p:nvPicPr>
                  <p:cNvPr id="1273" name="Pennanteckning 1272">
                    <a:extLst>
                      <a:ext uri="{FF2B5EF4-FFF2-40B4-BE49-F238E27FC236}">
                        <a16:creationId xmlns:a16="http://schemas.microsoft.com/office/drawing/2014/main" id="{F7C4F8BF-2F63-760B-6489-2A9BA0529E11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892859" y="5259536"/>
                    <a:ext cx="417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274" name="Pennanteckning 1273">
                    <a:extLst>
                      <a:ext uri="{FF2B5EF4-FFF2-40B4-BE49-F238E27FC236}">
                        <a16:creationId xmlns:a16="http://schemas.microsoft.com/office/drawing/2014/main" id="{7890576D-A8BF-56FE-19DD-2740A6DC4EBB}"/>
                      </a:ext>
                    </a:extLst>
                  </p14:cNvPr>
                  <p14:cNvContentPartPr/>
                  <p14:nvPr/>
                </p14:nvContentPartPr>
                <p14:xfrm>
                  <a:off x="1912299" y="5228216"/>
                  <a:ext cx="129960" cy="122400"/>
                </p14:xfrm>
              </p:contentPart>
            </mc:Choice>
            <mc:Fallback>
              <p:pic>
                <p:nvPicPr>
                  <p:cNvPr id="1274" name="Pennanteckning 1273">
                    <a:extLst>
                      <a:ext uri="{FF2B5EF4-FFF2-40B4-BE49-F238E27FC236}">
                        <a16:creationId xmlns:a16="http://schemas.microsoft.com/office/drawing/2014/main" id="{7890576D-A8BF-56FE-19DD-2740A6DC4EB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897179" y="5212736"/>
                    <a:ext cx="16056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275" name="Pennanteckning 1274">
                    <a:extLst>
                      <a:ext uri="{FF2B5EF4-FFF2-40B4-BE49-F238E27FC236}">
                        <a16:creationId xmlns:a16="http://schemas.microsoft.com/office/drawing/2014/main" id="{FC095CC4-EC39-AC1C-44FB-8DDC94DDB41F}"/>
                      </a:ext>
                    </a:extLst>
                  </p14:cNvPr>
                  <p14:cNvContentPartPr/>
                  <p14:nvPr/>
                </p14:nvContentPartPr>
                <p14:xfrm>
                  <a:off x="2042979" y="5245496"/>
                  <a:ext cx="131040" cy="124920"/>
                </p14:xfrm>
              </p:contentPart>
            </mc:Choice>
            <mc:Fallback>
              <p:pic>
                <p:nvPicPr>
                  <p:cNvPr id="1275" name="Pennanteckning 1274">
                    <a:extLst>
                      <a:ext uri="{FF2B5EF4-FFF2-40B4-BE49-F238E27FC236}">
                        <a16:creationId xmlns:a16="http://schemas.microsoft.com/office/drawing/2014/main" id="{FC095CC4-EC39-AC1C-44FB-8DDC94DDB41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027499" y="5230376"/>
                    <a:ext cx="161280" cy="15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8" name="Grupp 2047">
              <a:extLst>
                <a:ext uri="{FF2B5EF4-FFF2-40B4-BE49-F238E27FC236}">
                  <a16:creationId xmlns:a16="http://schemas.microsoft.com/office/drawing/2014/main" id="{5D5FCBE1-51DE-0E5F-B3E6-1B534F3BB433}"/>
                </a:ext>
              </a:extLst>
            </p:cNvPr>
            <p:cNvGrpSpPr/>
            <p:nvPr/>
          </p:nvGrpSpPr>
          <p:grpSpPr>
            <a:xfrm>
              <a:off x="2492259" y="4331816"/>
              <a:ext cx="1875240" cy="1138320"/>
              <a:chOff x="2492259" y="4331816"/>
              <a:chExt cx="1875240" cy="1138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277" name="Pennanteckning 1276">
                    <a:extLst>
                      <a:ext uri="{FF2B5EF4-FFF2-40B4-BE49-F238E27FC236}">
                        <a16:creationId xmlns:a16="http://schemas.microsoft.com/office/drawing/2014/main" id="{ACDAE973-2904-71F8-8AC8-FD4E5F7ABD34}"/>
                      </a:ext>
                    </a:extLst>
                  </p14:cNvPr>
                  <p14:cNvContentPartPr/>
                  <p14:nvPr/>
                </p14:nvContentPartPr>
                <p14:xfrm>
                  <a:off x="2492259" y="5218136"/>
                  <a:ext cx="214560" cy="149400"/>
                </p14:xfrm>
              </p:contentPart>
            </mc:Choice>
            <mc:Fallback>
              <p:pic>
                <p:nvPicPr>
                  <p:cNvPr id="1277" name="Pennanteckning 1276">
                    <a:extLst>
                      <a:ext uri="{FF2B5EF4-FFF2-40B4-BE49-F238E27FC236}">
                        <a16:creationId xmlns:a16="http://schemas.microsoft.com/office/drawing/2014/main" id="{ACDAE973-2904-71F8-8AC8-FD4E5F7ABD34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476779" y="5202656"/>
                    <a:ext cx="24516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278" name="Pennanteckning 1277">
                    <a:extLst>
                      <a:ext uri="{FF2B5EF4-FFF2-40B4-BE49-F238E27FC236}">
                        <a16:creationId xmlns:a16="http://schemas.microsoft.com/office/drawing/2014/main" id="{5B7D5CF2-7A3C-92D0-787A-A533DFAD9D5C}"/>
                      </a:ext>
                    </a:extLst>
                  </p14:cNvPr>
                  <p14:cNvContentPartPr/>
                  <p14:nvPr/>
                </p14:nvContentPartPr>
                <p14:xfrm>
                  <a:off x="2703219" y="5272496"/>
                  <a:ext cx="29520" cy="55440"/>
                </p14:xfrm>
              </p:contentPart>
            </mc:Choice>
            <mc:Fallback>
              <p:pic>
                <p:nvPicPr>
                  <p:cNvPr id="1278" name="Pennanteckning 1277">
                    <a:extLst>
                      <a:ext uri="{FF2B5EF4-FFF2-40B4-BE49-F238E27FC236}">
                        <a16:creationId xmlns:a16="http://schemas.microsoft.com/office/drawing/2014/main" id="{5B7D5CF2-7A3C-92D0-787A-A533DFAD9D5C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687739" y="5257016"/>
                    <a:ext cx="6012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279" name="Pennanteckning 1278">
                    <a:extLst>
                      <a:ext uri="{FF2B5EF4-FFF2-40B4-BE49-F238E27FC236}">
                        <a16:creationId xmlns:a16="http://schemas.microsoft.com/office/drawing/2014/main" id="{08578D20-CDA0-6314-DFC7-0D29E4271638}"/>
                      </a:ext>
                    </a:extLst>
                  </p14:cNvPr>
                  <p14:cNvContentPartPr/>
                  <p14:nvPr/>
                </p14:nvContentPartPr>
                <p14:xfrm>
                  <a:off x="2777379" y="5277536"/>
                  <a:ext cx="11880" cy="192600"/>
                </p14:xfrm>
              </p:contentPart>
            </mc:Choice>
            <mc:Fallback>
              <p:pic>
                <p:nvPicPr>
                  <p:cNvPr id="1279" name="Pennanteckning 1278">
                    <a:extLst>
                      <a:ext uri="{FF2B5EF4-FFF2-40B4-BE49-F238E27FC236}">
                        <a16:creationId xmlns:a16="http://schemas.microsoft.com/office/drawing/2014/main" id="{08578D20-CDA0-6314-DFC7-0D29E4271638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2762259" y="5262056"/>
                    <a:ext cx="4248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385" name="Pennanteckning 384">
                    <a:extLst>
                      <a:ext uri="{FF2B5EF4-FFF2-40B4-BE49-F238E27FC236}">
                        <a16:creationId xmlns:a16="http://schemas.microsoft.com/office/drawing/2014/main" id="{BD637E70-AB04-7C65-7A11-AF704CA61118}"/>
                      </a:ext>
                    </a:extLst>
                  </p14:cNvPr>
                  <p14:cNvContentPartPr/>
                  <p14:nvPr/>
                </p14:nvContentPartPr>
                <p14:xfrm>
                  <a:off x="2758299" y="5274296"/>
                  <a:ext cx="65520" cy="48600"/>
                </p14:xfrm>
              </p:contentPart>
            </mc:Choice>
            <mc:Fallback>
              <p:pic>
                <p:nvPicPr>
                  <p:cNvPr id="385" name="Pennanteckning 384">
                    <a:extLst>
                      <a:ext uri="{FF2B5EF4-FFF2-40B4-BE49-F238E27FC236}">
                        <a16:creationId xmlns:a16="http://schemas.microsoft.com/office/drawing/2014/main" id="{BD637E70-AB04-7C65-7A11-AF704CA6111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742819" y="5259176"/>
                    <a:ext cx="9612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386" name="Pennanteckning 385">
                    <a:extLst>
                      <a:ext uri="{FF2B5EF4-FFF2-40B4-BE49-F238E27FC236}">
                        <a16:creationId xmlns:a16="http://schemas.microsoft.com/office/drawing/2014/main" id="{0BF43BA7-AEE7-77AD-9B79-6FE87E6905DA}"/>
                      </a:ext>
                    </a:extLst>
                  </p14:cNvPr>
                  <p14:cNvContentPartPr/>
                  <p14:nvPr/>
                </p14:nvContentPartPr>
                <p14:xfrm>
                  <a:off x="2853699" y="5170256"/>
                  <a:ext cx="270720" cy="160200"/>
                </p14:xfrm>
              </p:contentPart>
            </mc:Choice>
            <mc:Fallback>
              <p:pic>
                <p:nvPicPr>
                  <p:cNvPr id="386" name="Pennanteckning 385">
                    <a:extLst>
                      <a:ext uri="{FF2B5EF4-FFF2-40B4-BE49-F238E27FC236}">
                        <a16:creationId xmlns:a16="http://schemas.microsoft.com/office/drawing/2014/main" id="{0BF43BA7-AEE7-77AD-9B79-6FE87E6905DA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838219" y="5155136"/>
                    <a:ext cx="3009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270" name="Pennanteckning 1269">
                    <a:extLst>
                      <a:ext uri="{FF2B5EF4-FFF2-40B4-BE49-F238E27FC236}">
                        <a16:creationId xmlns:a16="http://schemas.microsoft.com/office/drawing/2014/main" id="{E72E32CA-C1BE-56CD-239D-1CEDEFB61179}"/>
                      </a:ext>
                    </a:extLst>
                  </p14:cNvPr>
                  <p14:cNvContentPartPr/>
                  <p14:nvPr/>
                </p14:nvContentPartPr>
                <p14:xfrm>
                  <a:off x="2933979" y="4660856"/>
                  <a:ext cx="132480" cy="29520"/>
                </p14:xfrm>
              </p:contentPart>
            </mc:Choice>
            <mc:Fallback>
              <p:pic>
                <p:nvPicPr>
                  <p:cNvPr id="1270" name="Pennanteckning 1269">
                    <a:extLst>
                      <a:ext uri="{FF2B5EF4-FFF2-40B4-BE49-F238E27FC236}">
                        <a16:creationId xmlns:a16="http://schemas.microsoft.com/office/drawing/2014/main" id="{E72E32CA-C1BE-56CD-239D-1CEDEFB61179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918499" y="4645376"/>
                    <a:ext cx="16308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271" name="Pennanteckning 1270">
                    <a:extLst>
                      <a:ext uri="{FF2B5EF4-FFF2-40B4-BE49-F238E27FC236}">
                        <a16:creationId xmlns:a16="http://schemas.microsoft.com/office/drawing/2014/main" id="{F6BF8826-ED37-B1C3-5953-B57BAB23A587}"/>
                      </a:ext>
                    </a:extLst>
                  </p14:cNvPr>
                  <p14:cNvContentPartPr/>
                  <p14:nvPr/>
                </p14:nvContentPartPr>
                <p14:xfrm>
                  <a:off x="3044139" y="4631336"/>
                  <a:ext cx="83880" cy="61560"/>
                </p14:xfrm>
              </p:contentPart>
            </mc:Choice>
            <mc:Fallback>
              <p:pic>
                <p:nvPicPr>
                  <p:cNvPr id="1271" name="Pennanteckning 1270">
                    <a:extLst>
                      <a:ext uri="{FF2B5EF4-FFF2-40B4-BE49-F238E27FC236}">
                        <a16:creationId xmlns:a16="http://schemas.microsoft.com/office/drawing/2014/main" id="{F6BF8826-ED37-B1C3-5953-B57BAB23A587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029019" y="4616216"/>
                    <a:ext cx="1144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388" name="Pennanteckning 387">
                    <a:extLst>
                      <a:ext uri="{FF2B5EF4-FFF2-40B4-BE49-F238E27FC236}">
                        <a16:creationId xmlns:a16="http://schemas.microsoft.com/office/drawing/2014/main" id="{580092FE-4E29-7577-0BB3-8D6E61E3F7C8}"/>
                      </a:ext>
                    </a:extLst>
                  </p14:cNvPr>
                  <p14:cNvContentPartPr/>
                  <p14:nvPr/>
                </p14:nvContentPartPr>
                <p14:xfrm>
                  <a:off x="3219099" y="4331816"/>
                  <a:ext cx="236160" cy="745200"/>
                </p14:xfrm>
              </p:contentPart>
            </mc:Choice>
            <mc:Fallback>
              <p:pic>
                <p:nvPicPr>
                  <p:cNvPr id="388" name="Pennanteckning 387">
                    <a:extLst>
                      <a:ext uri="{FF2B5EF4-FFF2-40B4-BE49-F238E27FC236}">
                        <a16:creationId xmlns:a16="http://schemas.microsoft.com/office/drawing/2014/main" id="{580092FE-4E29-7577-0BB3-8D6E61E3F7C8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203979" y="4316696"/>
                    <a:ext cx="266760" cy="77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407" name="Pennanteckning 406">
                    <a:extLst>
                      <a:ext uri="{FF2B5EF4-FFF2-40B4-BE49-F238E27FC236}">
                        <a16:creationId xmlns:a16="http://schemas.microsoft.com/office/drawing/2014/main" id="{36D03C8F-C07C-C549-14E1-5B77172BD4E8}"/>
                      </a:ext>
                    </a:extLst>
                  </p14:cNvPr>
                  <p14:cNvContentPartPr/>
                  <p14:nvPr/>
                </p14:nvContentPartPr>
                <p14:xfrm>
                  <a:off x="3346539" y="5228216"/>
                  <a:ext cx="16200" cy="141840"/>
                </p14:xfrm>
              </p:contentPart>
            </mc:Choice>
            <mc:Fallback>
              <p:pic>
                <p:nvPicPr>
                  <p:cNvPr id="407" name="Pennanteckning 406">
                    <a:extLst>
                      <a:ext uri="{FF2B5EF4-FFF2-40B4-BE49-F238E27FC236}">
                        <a16:creationId xmlns:a16="http://schemas.microsoft.com/office/drawing/2014/main" id="{36D03C8F-C07C-C549-14E1-5B77172BD4E8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3331059" y="5212736"/>
                    <a:ext cx="468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418" name="Pennanteckning 417">
                    <a:extLst>
                      <a:ext uri="{FF2B5EF4-FFF2-40B4-BE49-F238E27FC236}">
                        <a16:creationId xmlns:a16="http://schemas.microsoft.com/office/drawing/2014/main" id="{518A0B9B-8C2B-2D17-D0C1-3A82B4D9D2CE}"/>
                      </a:ext>
                    </a:extLst>
                  </p14:cNvPr>
                  <p14:cNvContentPartPr/>
                  <p14:nvPr/>
                </p14:nvContentPartPr>
                <p14:xfrm>
                  <a:off x="3337899" y="5172056"/>
                  <a:ext cx="84960" cy="40680"/>
                </p14:xfrm>
              </p:contentPart>
            </mc:Choice>
            <mc:Fallback>
              <p:pic>
                <p:nvPicPr>
                  <p:cNvPr id="418" name="Pennanteckning 417">
                    <a:extLst>
                      <a:ext uri="{FF2B5EF4-FFF2-40B4-BE49-F238E27FC236}">
                        <a16:creationId xmlns:a16="http://schemas.microsoft.com/office/drawing/2014/main" id="{518A0B9B-8C2B-2D17-D0C1-3A82B4D9D2CE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3322779" y="5156576"/>
                    <a:ext cx="1152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423" name="Pennanteckning 422">
                    <a:extLst>
                      <a:ext uri="{FF2B5EF4-FFF2-40B4-BE49-F238E27FC236}">
                        <a16:creationId xmlns:a16="http://schemas.microsoft.com/office/drawing/2014/main" id="{2F52163D-A371-0137-9404-DEFBB0AE4FE8}"/>
                      </a:ext>
                    </a:extLst>
                  </p14:cNvPr>
                  <p14:cNvContentPartPr/>
                  <p14:nvPr/>
                </p14:nvContentPartPr>
                <p14:xfrm>
                  <a:off x="3337899" y="5210576"/>
                  <a:ext cx="119880" cy="79200"/>
                </p14:xfrm>
              </p:contentPart>
            </mc:Choice>
            <mc:Fallback>
              <p:pic>
                <p:nvPicPr>
                  <p:cNvPr id="423" name="Pennanteckning 422">
                    <a:extLst>
                      <a:ext uri="{FF2B5EF4-FFF2-40B4-BE49-F238E27FC236}">
                        <a16:creationId xmlns:a16="http://schemas.microsoft.com/office/drawing/2014/main" id="{2F52163D-A371-0137-9404-DEFBB0AE4FE8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3322779" y="5195096"/>
                    <a:ext cx="1504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427" name="Pennanteckning 426">
                    <a:extLst>
                      <a:ext uri="{FF2B5EF4-FFF2-40B4-BE49-F238E27FC236}">
                        <a16:creationId xmlns:a16="http://schemas.microsoft.com/office/drawing/2014/main" id="{51F6CD8C-94D9-DB4D-AC35-89821B653B76}"/>
                      </a:ext>
                    </a:extLst>
                  </p14:cNvPr>
                  <p14:cNvContentPartPr/>
                  <p14:nvPr/>
                </p14:nvContentPartPr>
                <p14:xfrm>
                  <a:off x="3479379" y="5206976"/>
                  <a:ext cx="70560" cy="131760"/>
                </p14:xfrm>
              </p:contentPart>
            </mc:Choice>
            <mc:Fallback>
              <p:pic>
                <p:nvPicPr>
                  <p:cNvPr id="427" name="Pennanteckning 426">
                    <a:extLst>
                      <a:ext uri="{FF2B5EF4-FFF2-40B4-BE49-F238E27FC236}">
                        <a16:creationId xmlns:a16="http://schemas.microsoft.com/office/drawing/2014/main" id="{51F6CD8C-94D9-DB4D-AC35-89821B653B76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3464259" y="5191856"/>
                    <a:ext cx="10116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429" name="Pennanteckning 428">
                    <a:extLst>
                      <a:ext uri="{FF2B5EF4-FFF2-40B4-BE49-F238E27FC236}">
                        <a16:creationId xmlns:a16="http://schemas.microsoft.com/office/drawing/2014/main" id="{19DD593B-DED8-8400-A6D6-7C7B222B9E01}"/>
                      </a:ext>
                    </a:extLst>
                  </p14:cNvPr>
                  <p14:cNvContentPartPr/>
                  <p14:nvPr/>
                </p14:nvContentPartPr>
                <p14:xfrm>
                  <a:off x="3507819" y="4689296"/>
                  <a:ext cx="129960" cy="33120"/>
                </p14:xfrm>
              </p:contentPart>
            </mc:Choice>
            <mc:Fallback>
              <p:pic>
                <p:nvPicPr>
                  <p:cNvPr id="429" name="Pennanteckning 428">
                    <a:extLst>
                      <a:ext uri="{FF2B5EF4-FFF2-40B4-BE49-F238E27FC236}">
                        <a16:creationId xmlns:a16="http://schemas.microsoft.com/office/drawing/2014/main" id="{19DD593B-DED8-8400-A6D6-7C7B222B9E01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3492699" y="4673816"/>
                    <a:ext cx="16056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430" name="Pennanteckning 429">
                    <a:extLst>
                      <a:ext uri="{FF2B5EF4-FFF2-40B4-BE49-F238E27FC236}">
                        <a16:creationId xmlns:a16="http://schemas.microsoft.com/office/drawing/2014/main" id="{F7DEA5C1-301F-C5E0-5CF6-3026AB32D46D}"/>
                      </a:ext>
                    </a:extLst>
                  </p14:cNvPr>
                  <p14:cNvContentPartPr/>
                  <p14:nvPr/>
                </p14:nvContentPartPr>
                <p14:xfrm>
                  <a:off x="3607539" y="4640696"/>
                  <a:ext cx="68040" cy="90000"/>
                </p14:xfrm>
              </p:contentPart>
            </mc:Choice>
            <mc:Fallback>
              <p:pic>
                <p:nvPicPr>
                  <p:cNvPr id="430" name="Pennanteckning 429">
                    <a:extLst>
                      <a:ext uri="{FF2B5EF4-FFF2-40B4-BE49-F238E27FC236}">
                        <a16:creationId xmlns:a16="http://schemas.microsoft.com/office/drawing/2014/main" id="{F7DEA5C1-301F-C5E0-5CF6-3026AB32D46D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3592059" y="4625576"/>
                    <a:ext cx="986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432" name="Pennanteckning 431">
                    <a:extLst>
                      <a:ext uri="{FF2B5EF4-FFF2-40B4-BE49-F238E27FC236}">
                        <a16:creationId xmlns:a16="http://schemas.microsoft.com/office/drawing/2014/main" id="{AB11632F-9A48-3DE6-0E6E-48DF019F37CA}"/>
                      </a:ext>
                    </a:extLst>
                  </p14:cNvPr>
                  <p14:cNvContentPartPr/>
                  <p14:nvPr/>
                </p14:nvContentPartPr>
                <p14:xfrm>
                  <a:off x="3750459" y="4377176"/>
                  <a:ext cx="192960" cy="697320"/>
                </p14:xfrm>
              </p:contentPart>
            </mc:Choice>
            <mc:Fallback>
              <p:pic>
                <p:nvPicPr>
                  <p:cNvPr id="432" name="Pennanteckning 431">
                    <a:extLst>
                      <a:ext uri="{FF2B5EF4-FFF2-40B4-BE49-F238E27FC236}">
                        <a16:creationId xmlns:a16="http://schemas.microsoft.com/office/drawing/2014/main" id="{AB11632F-9A48-3DE6-0E6E-48DF019F37CA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3735339" y="4361696"/>
                    <a:ext cx="223200" cy="72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433" name="Pennanteckning 432">
                    <a:extLst>
                      <a:ext uri="{FF2B5EF4-FFF2-40B4-BE49-F238E27FC236}">
                        <a16:creationId xmlns:a16="http://schemas.microsoft.com/office/drawing/2014/main" id="{CBC017A1-CCB3-3A87-49C4-C652C60BD5E7}"/>
                      </a:ext>
                    </a:extLst>
                  </p14:cNvPr>
                  <p14:cNvContentPartPr/>
                  <p14:nvPr/>
                </p14:nvContentPartPr>
                <p14:xfrm>
                  <a:off x="3816699" y="5297336"/>
                  <a:ext cx="61560" cy="90000"/>
                </p14:xfrm>
              </p:contentPart>
            </mc:Choice>
            <mc:Fallback>
              <p:pic>
                <p:nvPicPr>
                  <p:cNvPr id="433" name="Pennanteckning 432">
                    <a:extLst>
                      <a:ext uri="{FF2B5EF4-FFF2-40B4-BE49-F238E27FC236}">
                        <a16:creationId xmlns:a16="http://schemas.microsoft.com/office/drawing/2014/main" id="{CBC017A1-CCB3-3A87-49C4-C652C60BD5E7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3801219" y="5282216"/>
                    <a:ext cx="9180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435" name="Pennanteckning 434">
                    <a:extLst>
                      <a:ext uri="{FF2B5EF4-FFF2-40B4-BE49-F238E27FC236}">
                        <a16:creationId xmlns:a16="http://schemas.microsoft.com/office/drawing/2014/main" id="{9A038E7B-ACA7-B466-BD00-A78DFEBF2AA4}"/>
                      </a:ext>
                    </a:extLst>
                  </p14:cNvPr>
                  <p14:cNvContentPartPr/>
                  <p14:nvPr/>
                </p14:nvContentPartPr>
                <p14:xfrm>
                  <a:off x="3908499" y="5193656"/>
                  <a:ext cx="131760" cy="155880"/>
                </p14:xfrm>
              </p:contentPart>
            </mc:Choice>
            <mc:Fallback>
              <p:pic>
                <p:nvPicPr>
                  <p:cNvPr id="435" name="Pennanteckning 434">
                    <a:extLst>
                      <a:ext uri="{FF2B5EF4-FFF2-40B4-BE49-F238E27FC236}">
                        <a16:creationId xmlns:a16="http://schemas.microsoft.com/office/drawing/2014/main" id="{9A038E7B-ACA7-B466-BD00-A78DFEBF2AA4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3893379" y="5178536"/>
                    <a:ext cx="16236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439" name="Pennanteckning 438">
                    <a:extLst>
                      <a:ext uri="{FF2B5EF4-FFF2-40B4-BE49-F238E27FC236}">
                        <a16:creationId xmlns:a16="http://schemas.microsoft.com/office/drawing/2014/main" id="{5AFE7AA7-AA74-D6DD-98B8-E39AA90A458F}"/>
                      </a:ext>
                    </a:extLst>
                  </p14:cNvPr>
                  <p14:cNvContentPartPr/>
                  <p14:nvPr/>
                </p14:nvContentPartPr>
                <p14:xfrm>
                  <a:off x="4010739" y="5266376"/>
                  <a:ext cx="72360" cy="11160"/>
                </p14:xfrm>
              </p:contentPart>
            </mc:Choice>
            <mc:Fallback>
              <p:pic>
                <p:nvPicPr>
                  <p:cNvPr id="439" name="Pennanteckning 438">
                    <a:extLst>
                      <a:ext uri="{FF2B5EF4-FFF2-40B4-BE49-F238E27FC236}">
                        <a16:creationId xmlns:a16="http://schemas.microsoft.com/office/drawing/2014/main" id="{5AFE7AA7-AA74-D6DD-98B8-E39AA90A458F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3995619" y="5251256"/>
                    <a:ext cx="1029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440" name="Pennanteckning 439">
                    <a:extLst>
                      <a:ext uri="{FF2B5EF4-FFF2-40B4-BE49-F238E27FC236}">
                        <a16:creationId xmlns:a16="http://schemas.microsoft.com/office/drawing/2014/main" id="{D87551B4-8988-0515-D1BB-9222EF08D727}"/>
                      </a:ext>
                    </a:extLst>
                  </p14:cNvPr>
                  <p14:cNvContentPartPr/>
                  <p14:nvPr/>
                </p14:nvContentPartPr>
                <p14:xfrm>
                  <a:off x="4097859" y="5284736"/>
                  <a:ext cx="2160" cy="178560"/>
                </p14:xfrm>
              </p:contentPart>
            </mc:Choice>
            <mc:Fallback>
              <p:pic>
                <p:nvPicPr>
                  <p:cNvPr id="440" name="Pennanteckning 439">
                    <a:extLst>
                      <a:ext uri="{FF2B5EF4-FFF2-40B4-BE49-F238E27FC236}">
                        <a16:creationId xmlns:a16="http://schemas.microsoft.com/office/drawing/2014/main" id="{D87551B4-8988-0515-D1BB-9222EF08D727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4082379" y="5269616"/>
                    <a:ext cx="3240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443" name="Pennanteckning 442">
                    <a:extLst>
                      <a:ext uri="{FF2B5EF4-FFF2-40B4-BE49-F238E27FC236}">
                        <a16:creationId xmlns:a16="http://schemas.microsoft.com/office/drawing/2014/main" id="{CA59A5CF-0474-130A-3EBE-8E11505AA6AE}"/>
                      </a:ext>
                    </a:extLst>
                  </p14:cNvPr>
                  <p14:cNvContentPartPr/>
                  <p14:nvPr/>
                </p14:nvContentPartPr>
                <p14:xfrm>
                  <a:off x="4087779" y="5168096"/>
                  <a:ext cx="205200" cy="152280"/>
                </p14:xfrm>
              </p:contentPart>
            </mc:Choice>
            <mc:Fallback>
              <p:pic>
                <p:nvPicPr>
                  <p:cNvPr id="443" name="Pennanteckning 442">
                    <a:extLst>
                      <a:ext uri="{FF2B5EF4-FFF2-40B4-BE49-F238E27FC236}">
                        <a16:creationId xmlns:a16="http://schemas.microsoft.com/office/drawing/2014/main" id="{CA59A5CF-0474-130A-3EBE-8E11505AA6AE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4072299" y="5152976"/>
                    <a:ext cx="23580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447" name="Pennanteckning 446">
                    <a:extLst>
                      <a:ext uri="{FF2B5EF4-FFF2-40B4-BE49-F238E27FC236}">
                        <a16:creationId xmlns:a16="http://schemas.microsoft.com/office/drawing/2014/main" id="{844B85DE-0609-6E39-20B8-40CCD4057D00}"/>
                      </a:ext>
                    </a:extLst>
                  </p14:cNvPr>
                  <p14:cNvContentPartPr/>
                  <p14:nvPr/>
                </p14:nvContentPartPr>
                <p14:xfrm>
                  <a:off x="4269219" y="5198696"/>
                  <a:ext cx="98280" cy="52920"/>
                </p14:xfrm>
              </p:contentPart>
            </mc:Choice>
            <mc:Fallback>
              <p:pic>
                <p:nvPicPr>
                  <p:cNvPr id="447" name="Pennanteckning 446">
                    <a:extLst>
                      <a:ext uri="{FF2B5EF4-FFF2-40B4-BE49-F238E27FC236}">
                        <a16:creationId xmlns:a16="http://schemas.microsoft.com/office/drawing/2014/main" id="{844B85DE-0609-6E39-20B8-40CCD4057D0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254099" y="5183576"/>
                    <a:ext cx="12888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54" name="Grupp 2453">
            <a:extLst>
              <a:ext uri="{FF2B5EF4-FFF2-40B4-BE49-F238E27FC236}">
                <a16:creationId xmlns:a16="http://schemas.microsoft.com/office/drawing/2014/main" id="{8305A2F3-2A3A-3791-F733-D7B2A2062411}"/>
              </a:ext>
            </a:extLst>
          </p:cNvPr>
          <p:cNvGrpSpPr/>
          <p:nvPr/>
        </p:nvGrpSpPr>
        <p:grpSpPr>
          <a:xfrm>
            <a:off x="709899" y="5476616"/>
            <a:ext cx="3296160" cy="722520"/>
            <a:chOff x="709899" y="5476616"/>
            <a:chExt cx="329616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49" name="Pennanteckning 2048">
                  <a:extLst>
                    <a:ext uri="{FF2B5EF4-FFF2-40B4-BE49-F238E27FC236}">
                      <a16:creationId xmlns:a16="http://schemas.microsoft.com/office/drawing/2014/main" id="{A6A9AF02-7FFC-2600-95CE-4A464ABBA3B4}"/>
                    </a:ext>
                  </a:extLst>
                </p14:cNvPr>
                <p14:cNvContentPartPr/>
                <p14:nvPr/>
              </p14:nvContentPartPr>
              <p14:xfrm>
                <a:off x="709899" y="5476616"/>
                <a:ext cx="3296160" cy="295560"/>
              </p14:xfrm>
            </p:contentPart>
          </mc:Choice>
          <mc:Fallback>
            <p:pic>
              <p:nvPicPr>
                <p:cNvPr id="2049" name="Pennanteckning 2048">
                  <a:extLst>
                    <a:ext uri="{FF2B5EF4-FFF2-40B4-BE49-F238E27FC236}">
                      <a16:creationId xmlns:a16="http://schemas.microsoft.com/office/drawing/2014/main" id="{A6A9AF02-7FFC-2600-95CE-4A464ABBA3B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4779" y="5461136"/>
                  <a:ext cx="3326760" cy="32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61" name="Grupp 2060">
              <a:extLst>
                <a:ext uri="{FF2B5EF4-FFF2-40B4-BE49-F238E27FC236}">
                  <a16:creationId xmlns:a16="http://schemas.microsoft.com/office/drawing/2014/main" id="{1915EDBB-F851-856F-4AE9-6035A29F8F42}"/>
                </a:ext>
              </a:extLst>
            </p:cNvPr>
            <p:cNvGrpSpPr/>
            <p:nvPr/>
          </p:nvGrpSpPr>
          <p:grpSpPr>
            <a:xfrm>
              <a:off x="1779099" y="5915816"/>
              <a:ext cx="680040" cy="197640"/>
              <a:chOff x="1779099" y="5915816"/>
              <a:chExt cx="680040" cy="197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2050" name="Pennanteckning 2049">
                    <a:extLst>
                      <a:ext uri="{FF2B5EF4-FFF2-40B4-BE49-F238E27FC236}">
                        <a16:creationId xmlns:a16="http://schemas.microsoft.com/office/drawing/2014/main" id="{3778E768-98C5-02BA-2CB9-1A47E10F922D}"/>
                      </a:ext>
                    </a:extLst>
                  </p14:cNvPr>
                  <p14:cNvContentPartPr/>
                  <p14:nvPr/>
                </p14:nvContentPartPr>
                <p14:xfrm>
                  <a:off x="1779099" y="5967656"/>
                  <a:ext cx="15480" cy="145800"/>
                </p14:xfrm>
              </p:contentPart>
            </mc:Choice>
            <mc:Fallback>
              <p:pic>
                <p:nvPicPr>
                  <p:cNvPr id="2050" name="Pennanteckning 2049">
                    <a:extLst>
                      <a:ext uri="{FF2B5EF4-FFF2-40B4-BE49-F238E27FC236}">
                        <a16:creationId xmlns:a16="http://schemas.microsoft.com/office/drawing/2014/main" id="{3778E768-98C5-02BA-2CB9-1A47E10F922D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763979" y="5952536"/>
                    <a:ext cx="46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2051" name="Pennanteckning 2050">
                    <a:extLst>
                      <a:ext uri="{FF2B5EF4-FFF2-40B4-BE49-F238E27FC236}">
                        <a16:creationId xmlns:a16="http://schemas.microsoft.com/office/drawing/2014/main" id="{FEB61383-5D1E-FAD3-9707-5EE8CD8174C5}"/>
                      </a:ext>
                    </a:extLst>
                  </p14:cNvPr>
                  <p14:cNvContentPartPr/>
                  <p14:nvPr/>
                </p14:nvContentPartPr>
                <p14:xfrm>
                  <a:off x="1811139" y="5924096"/>
                  <a:ext cx="183600" cy="122400"/>
                </p14:xfrm>
              </p:contentPart>
            </mc:Choice>
            <mc:Fallback>
              <p:pic>
                <p:nvPicPr>
                  <p:cNvPr id="2051" name="Pennanteckning 2050">
                    <a:extLst>
                      <a:ext uri="{FF2B5EF4-FFF2-40B4-BE49-F238E27FC236}">
                        <a16:creationId xmlns:a16="http://schemas.microsoft.com/office/drawing/2014/main" id="{FEB61383-5D1E-FAD3-9707-5EE8CD8174C5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795659" y="5908976"/>
                    <a:ext cx="21420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2052" name="Pennanteckning 2051">
                    <a:extLst>
                      <a:ext uri="{FF2B5EF4-FFF2-40B4-BE49-F238E27FC236}">
                        <a16:creationId xmlns:a16="http://schemas.microsoft.com/office/drawing/2014/main" id="{DFBB8AC8-633E-E776-A0BF-243A17E88DB0}"/>
                      </a:ext>
                    </a:extLst>
                  </p14:cNvPr>
                  <p14:cNvContentPartPr/>
                  <p14:nvPr/>
                </p14:nvContentPartPr>
                <p14:xfrm>
                  <a:off x="2101299" y="5922656"/>
                  <a:ext cx="155160" cy="169200"/>
                </p14:xfrm>
              </p:contentPart>
            </mc:Choice>
            <mc:Fallback>
              <p:pic>
                <p:nvPicPr>
                  <p:cNvPr id="2052" name="Pennanteckning 2051">
                    <a:extLst>
                      <a:ext uri="{FF2B5EF4-FFF2-40B4-BE49-F238E27FC236}">
                        <a16:creationId xmlns:a16="http://schemas.microsoft.com/office/drawing/2014/main" id="{DFBB8AC8-633E-E776-A0BF-243A17E88DB0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2086179" y="5907176"/>
                    <a:ext cx="18576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2053" name="Pennanteckning 2052">
                    <a:extLst>
                      <a:ext uri="{FF2B5EF4-FFF2-40B4-BE49-F238E27FC236}">
                        <a16:creationId xmlns:a16="http://schemas.microsoft.com/office/drawing/2014/main" id="{6326DC6B-50C6-B5AD-92C0-0CC38F80BBCC}"/>
                      </a:ext>
                    </a:extLst>
                  </p14:cNvPr>
                  <p14:cNvContentPartPr/>
                  <p14:nvPr/>
                </p14:nvContentPartPr>
                <p14:xfrm>
                  <a:off x="2323779" y="5977016"/>
                  <a:ext cx="25560" cy="135000"/>
                </p14:xfrm>
              </p:contentPart>
            </mc:Choice>
            <mc:Fallback>
              <p:pic>
                <p:nvPicPr>
                  <p:cNvPr id="2053" name="Pennanteckning 2052">
                    <a:extLst>
                      <a:ext uri="{FF2B5EF4-FFF2-40B4-BE49-F238E27FC236}">
                        <a16:creationId xmlns:a16="http://schemas.microsoft.com/office/drawing/2014/main" id="{6326DC6B-50C6-B5AD-92C0-0CC38F80BBCC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2308659" y="5961536"/>
                    <a:ext cx="5580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2054" name="Pennanteckning 2053">
                    <a:extLst>
                      <a:ext uri="{FF2B5EF4-FFF2-40B4-BE49-F238E27FC236}">
                        <a16:creationId xmlns:a16="http://schemas.microsoft.com/office/drawing/2014/main" id="{9AFD1AAB-8346-F100-EC19-8A3B2F589C75}"/>
                      </a:ext>
                    </a:extLst>
                  </p14:cNvPr>
                  <p14:cNvContentPartPr/>
                  <p14:nvPr/>
                </p14:nvContentPartPr>
                <p14:xfrm>
                  <a:off x="2335659" y="5915816"/>
                  <a:ext cx="123480" cy="114840"/>
                </p14:xfrm>
              </p:contentPart>
            </mc:Choice>
            <mc:Fallback>
              <p:pic>
                <p:nvPicPr>
                  <p:cNvPr id="2054" name="Pennanteckning 2053">
                    <a:extLst>
                      <a:ext uri="{FF2B5EF4-FFF2-40B4-BE49-F238E27FC236}">
                        <a16:creationId xmlns:a16="http://schemas.microsoft.com/office/drawing/2014/main" id="{9AFD1AAB-8346-F100-EC19-8A3B2F589C75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2320539" y="5900696"/>
                    <a:ext cx="153720" cy="14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60" name="Grupp 2059">
              <a:extLst>
                <a:ext uri="{FF2B5EF4-FFF2-40B4-BE49-F238E27FC236}">
                  <a16:creationId xmlns:a16="http://schemas.microsoft.com/office/drawing/2014/main" id="{0BF90D79-664C-3D6C-4754-F2FB0EEA8A94}"/>
                </a:ext>
              </a:extLst>
            </p:cNvPr>
            <p:cNvGrpSpPr/>
            <p:nvPr/>
          </p:nvGrpSpPr>
          <p:grpSpPr>
            <a:xfrm>
              <a:off x="2700339" y="5853176"/>
              <a:ext cx="719280" cy="345960"/>
              <a:chOff x="2700339" y="5853176"/>
              <a:chExt cx="719280" cy="345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2055" name="Pennanteckning 2054">
                    <a:extLst>
                      <a:ext uri="{FF2B5EF4-FFF2-40B4-BE49-F238E27FC236}">
                        <a16:creationId xmlns:a16="http://schemas.microsoft.com/office/drawing/2014/main" id="{B83F8A7B-482D-4BB6-0838-6F39CE5FB3E7}"/>
                      </a:ext>
                    </a:extLst>
                  </p14:cNvPr>
                  <p14:cNvContentPartPr/>
                  <p14:nvPr/>
                </p14:nvContentPartPr>
                <p14:xfrm>
                  <a:off x="2700339" y="5992856"/>
                  <a:ext cx="18000" cy="206280"/>
                </p14:xfrm>
              </p:contentPart>
            </mc:Choice>
            <mc:Fallback>
              <p:pic>
                <p:nvPicPr>
                  <p:cNvPr id="2055" name="Pennanteckning 2054">
                    <a:extLst>
                      <a:ext uri="{FF2B5EF4-FFF2-40B4-BE49-F238E27FC236}">
                        <a16:creationId xmlns:a16="http://schemas.microsoft.com/office/drawing/2014/main" id="{B83F8A7B-482D-4BB6-0838-6F39CE5FB3E7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2685219" y="5977376"/>
                    <a:ext cx="486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2056" name="Pennanteckning 2055">
                    <a:extLst>
                      <a:ext uri="{FF2B5EF4-FFF2-40B4-BE49-F238E27FC236}">
                        <a16:creationId xmlns:a16="http://schemas.microsoft.com/office/drawing/2014/main" id="{A7F737F0-BCA8-223D-A05B-BF39BDAC6856}"/>
                      </a:ext>
                    </a:extLst>
                  </p14:cNvPr>
                  <p14:cNvContentPartPr/>
                  <p14:nvPr/>
                </p14:nvContentPartPr>
                <p14:xfrm>
                  <a:off x="2704659" y="5967656"/>
                  <a:ext cx="136800" cy="96480"/>
                </p14:xfrm>
              </p:contentPart>
            </mc:Choice>
            <mc:Fallback>
              <p:pic>
                <p:nvPicPr>
                  <p:cNvPr id="2056" name="Pennanteckning 2055">
                    <a:extLst>
                      <a:ext uri="{FF2B5EF4-FFF2-40B4-BE49-F238E27FC236}">
                        <a16:creationId xmlns:a16="http://schemas.microsoft.com/office/drawing/2014/main" id="{A7F737F0-BCA8-223D-A05B-BF39BDAC6856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2689539" y="5952536"/>
                    <a:ext cx="1674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2057" name="Pennanteckning 2056">
                    <a:extLst>
                      <a:ext uri="{FF2B5EF4-FFF2-40B4-BE49-F238E27FC236}">
                        <a16:creationId xmlns:a16="http://schemas.microsoft.com/office/drawing/2014/main" id="{76B0E5B5-A809-B215-0DC0-568C0079AE9E}"/>
                      </a:ext>
                    </a:extLst>
                  </p14:cNvPr>
                  <p14:cNvContentPartPr/>
                  <p14:nvPr/>
                </p14:nvContentPartPr>
                <p14:xfrm>
                  <a:off x="2926419" y="5951816"/>
                  <a:ext cx="304920" cy="108360"/>
                </p14:xfrm>
              </p:contentPart>
            </mc:Choice>
            <mc:Fallback>
              <p:pic>
                <p:nvPicPr>
                  <p:cNvPr id="2057" name="Pennanteckning 2056">
                    <a:extLst>
                      <a:ext uri="{FF2B5EF4-FFF2-40B4-BE49-F238E27FC236}">
                        <a16:creationId xmlns:a16="http://schemas.microsoft.com/office/drawing/2014/main" id="{76B0E5B5-A809-B215-0DC0-568C0079AE9E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2910939" y="5936696"/>
                    <a:ext cx="3355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2058" name="Pennanteckning 2057">
                    <a:extLst>
                      <a:ext uri="{FF2B5EF4-FFF2-40B4-BE49-F238E27FC236}">
                        <a16:creationId xmlns:a16="http://schemas.microsoft.com/office/drawing/2014/main" id="{6A538F78-9F59-D85D-3A77-B941565DD6E2}"/>
                      </a:ext>
                    </a:extLst>
                  </p14:cNvPr>
                  <p14:cNvContentPartPr/>
                  <p14:nvPr/>
                </p14:nvContentPartPr>
                <p14:xfrm>
                  <a:off x="3326379" y="5853176"/>
                  <a:ext cx="55440" cy="156960"/>
                </p14:xfrm>
              </p:contentPart>
            </mc:Choice>
            <mc:Fallback>
              <p:pic>
                <p:nvPicPr>
                  <p:cNvPr id="2058" name="Pennanteckning 2057">
                    <a:extLst>
                      <a:ext uri="{FF2B5EF4-FFF2-40B4-BE49-F238E27FC236}">
                        <a16:creationId xmlns:a16="http://schemas.microsoft.com/office/drawing/2014/main" id="{6A538F78-9F59-D85D-3A77-B941565DD6E2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3310899" y="5837696"/>
                    <a:ext cx="8604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2059" name="Pennanteckning 2058">
                    <a:extLst>
                      <a:ext uri="{FF2B5EF4-FFF2-40B4-BE49-F238E27FC236}">
                        <a16:creationId xmlns:a16="http://schemas.microsoft.com/office/drawing/2014/main" id="{7350B1EE-B468-411C-E710-51A9D7D49F32}"/>
                      </a:ext>
                    </a:extLst>
                  </p14:cNvPr>
                  <p14:cNvContentPartPr/>
                  <p14:nvPr/>
                </p14:nvContentPartPr>
                <p14:xfrm>
                  <a:off x="3243579" y="5912576"/>
                  <a:ext cx="176040" cy="69120"/>
                </p14:xfrm>
              </p:contentPart>
            </mc:Choice>
            <mc:Fallback>
              <p:pic>
                <p:nvPicPr>
                  <p:cNvPr id="2059" name="Pennanteckning 2058">
                    <a:extLst>
                      <a:ext uri="{FF2B5EF4-FFF2-40B4-BE49-F238E27FC236}">
                        <a16:creationId xmlns:a16="http://schemas.microsoft.com/office/drawing/2014/main" id="{7350B1EE-B468-411C-E710-51A9D7D49F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3228099" y="5897096"/>
                    <a:ext cx="206640" cy="99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71" name="Grupp 2070">
            <a:extLst>
              <a:ext uri="{FF2B5EF4-FFF2-40B4-BE49-F238E27FC236}">
                <a16:creationId xmlns:a16="http://schemas.microsoft.com/office/drawing/2014/main" id="{03F8B659-360C-7C8E-3E67-0F82C0C256B9}"/>
              </a:ext>
            </a:extLst>
          </p:cNvPr>
          <p:cNvGrpSpPr/>
          <p:nvPr/>
        </p:nvGrpSpPr>
        <p:grpSpPr>
          <a:xfrm>
            <a:off x="5110899" y="1691216"/>
            <a:ext cx="1396080" cy="587880"/>
            <a:chOff x="5110899" y="1691216"/>
            <a:chExt cx="139608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62" name="Pennanteckning 2061">
                  <a:extLst>
                    <a:ext uri="{FF2B5EF4-FFF2-40B4-BE49-F238E27FC236}">
                      <a16:creationId xmlns:a16="http://schemas.microsoft.com/office/drawing/2014/main" id="{391F72FB-5BD0-C443-B7FC-C13DD4731ADF}"/>
                    </a:ext>
                  </a:extLst>
                </p14:cNvPr>
                <p14:cNvContentPartPr/>
                <p14:nvPr/>
              </p14:nvContentPartPr>
              <p14:xfrm>
                <a:off x="5198019" y="1779056"/>
                <a:ext cx="6120" cy="221400"/>
              </p14:xfrm>
            </p:contentPart>
          </mc:Choice>
          <mc:Fallback>
            <p:pic>
              <p:nvPicPr>
                <p:cNvPr id="2062" name="Pennanteckning 2061">
                  <a:extLst>
                    <a:ext uri="{FF2B5EF4-FFF2-40B4-BE49-F238E27FC236}">
                      <a16:creationId xmlns:a16="http://schemas.microsoft.com/office/drawing/2014/main" id="{391F72FB-5BD0-C443-B7FC-C13DD4731AD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182899" y="1763936"/>
                  <a:ext cx="36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63" name="Pennanteckning 2062">
                  <a:extLst>
                    <a:ext uri="{FF2B5EF4-FFF2-40B4-BE49-F238E27FC236}">
                      <a16:creationId xmlns:a16="http://schemas.microsoft.com/office/drawing/2014/main" id="{74913BD2-1C76-AE08-2CFB-6D3147A8CFFA}"/>
                    </a:ext>
                  </a:extLst>
                </p14:cNvPr>
                <p14:cNvContentPartPr/>
                <p14:nvPr/>
              </p14:nvContentPartPr>
              <p14:xfrm>
                <a:off x="5110899" y="1691216"/>
                <a:ext cx="190440" cy="148320"/>
              </p14:xfrm>
            </p:contentPart>
          </mc:Choice>
          <mc:Fallback>
            <p:pic>
              <p:nvPicPr>
                <p:cNvPr id="2063" name="Pennanteckning 2062">
                  <a:extLst>
                    <a:ext uri="{FF2B5EF4-FFF2-40B4-BE49-F238E27FC236}">
                      <a16:creationId xmlns:a16="http://schemas.microsoft.com/office/drawing/2014/main" id="{74913BD2-1C76-AE08-2CFB-6D3147A8CFF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95779" y="1676096"/>
                  <a:ext cx="220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64" name="Pennanteckning 2063">
                  <a:extLst>
                    <a:ext uri="{FF2B5EF4-FFF2-40B4-BE49-F238E27FC236}">
                      <a16:creationId xmlns:a16="http://schemas.microsoft.com/office/drawing/2014/main" id="{16807C9C-B318-854E-9248-D18B606A9853}"/>
                    </a:ext>
                  </a:extLst>
                </p14:cNvPr>
                <p14:cNvContentPartPr/>
                <p14:nvPr/>
              </p14:nvContentPartPr>
              <p14:xfrm>
                <a:off x="5414019" y="1830176"/>
                <a:ext cx="104040" cy="127080"/>
              </p14:xfrm>
            </p:contentPart>
          </mc:Choice>
          <mc:Fallback>
            <p:pic>
              <p:nvPicPr>
                <p:cNvPr id="2064" name="Pennanteckning 2063">
                  <a:extLst>
                    <a:ext uri="{FF2B5EF4-FFF2-40B4-BE49-F238E27FC236}">
                      <a16:creationId xmlns:a16="http://schemas.microsoft.com/office/drawing/2014/main" id="{16807C9C-B318-854E-9248-D18B606A985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98539" y="1815056"/>
                  <a:ext cx="134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65" name="Pennanteckning 2064">
                  <a:extLst>
                    <a:ext uri="{FF2B5EF4-FFF2-40B4-BE49-F238E27FC236}">
                      <a16:creationId xmlns:a16="http://schemas.microsoft.com/office/drawing/2014/main" id="{51B1F498-C499-55B0-2D0A-EC4C8BADE955}"/>
                    </a:ext>
                  </a:extLst>
                </p14:cNvPr>
                <p14:cNvContentPartPr/>
                <p14:nvPr/>
              </p14:nvContentPartPr>
              <p14:xfrm>
                <a:off x="5595819" y="1825856"/>
                <a:ext cx="103680" cy="133560"/>
              </p14:xfrm>
            </p:contentPart>
          </mc:Choice>
          <mc:Fallback>
            <p:pic>
              <p:nvPicPr>
                <p:cNvPr id="2065" name="Pennanteckning 2064">
                  <a:extLst>
                    <a:ext uri="{FF2B5EF4-FFF2-40B4-BE49-F238E27FC236}">
                      <a16:creationId xmlns:a16="http://schemas.microsoft.com/office/drawing/2014/main" id="{51B1F498-C499-55B0-2D0A-EC4C8BADE9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580699" y="1810736"/>
                  <a:ext cx="134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66" name="Pennanteckning 2065">
                  <a:extLst>
                    <a:ext uri="{FF2B5EF4-FFF2-40B4-BE49-F238E27FC236}">
                      <a16:creationId xmlns:a16="http://schemas.microsoft.com/office/drawing/2014/main" id="{DCF4E39B-84D4-981A-C703-C0E6A134C384}"/>
                    </a:ext>
                  </a:extLst>
                </p14:cNvPr>
                <p14:cNvContentPartPr/>
                <p14:nvPr/>
              </p14:nvContentPartPr>
              <p14:xfrm>
                <a:off x="5797779" y="1707056"/>
                <a:ext cx="33120" cy="228600"/>
              </p14:xfrm>
            </p:contentPart>
          </mc:Choice>
          <mc:Fallback>
            <p:pic>
              <p:nvPicPr>
                <p:cNvPr id="2066" name="Pennanteckning 2065">
                  <a:extLst>
                    <a:ext uri="{FF2B5EF4-FFF2-40B4-BE49-F238E27FC236}">
                      <a16:creationId xmlns:a16="http://schemas.microsoft.com/office/drawing/2014/main" id="{DCF4E39B-84D4-981A-C703-C0E6A134C38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82659" y="1691936"/>
                  <a:ext cx="63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67" name="Pennanteckning 2066">
                  <a:extLst>
                    <a:ext uri="{FF2B5EF4-FFF2-40B4-BE49-F238E27FC236}">
                      <a16:creationId xmlns:a16="http://schemas.microsoft.com/office/drawing/2014/main" id="{C4823F55-3F98-CA02-CBA8-7ECF8BA3863F}"/>
                    </a:ext>
                  </a:extLst>
                </p14:cNvPr>
                <p14:cNvContentPartPr/>
                <p14:nvPr/>
              </p14:nvContentPartPr>
              <p14:xfrm>
                <a:off x="5910099" y="1866176"/>
                <a:ext cx="23760" cy="62640"/>
              </p14:xfrm>
            </p:contentPart>
          </mc:Choice>
          <mc:Fallback>
            <p:pic>
              <p:nvPicPr>
                <p:cNvPr id="2067" name="Pennanteckning 2066">
                  <a:extLst>
                    <a:ext uri="{FF2B5EF4-FFF2-40B4-BE49-F238E27FC236}">
                      <a16:creationId xmlns:a16="http://schemas.microsoft.com/office/drawing/2014/main" id="{C4823F55-3F98-CA02-CBA8-7ECF8BA3863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894979" y="1851056"/>
                  <a:ext cx="54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68" name="Pennanteckning 2067">
                  <a:extLst>
                    <a:ext uri="{FF2B5EF4-FFF2-40B4-BE49-F238E27FC236}">
                      <a16:creationId xmlns:a16="http://schemas.microsoft.com/office/drawing/2014/main" id="{0FEDB348-A51E-C35F-EFA0-A4C52F35C6D5}"/>
                    </a:ext>
                  </a:extLst>
                </p14:cNvPr>
                <p14:cNvContentPartPr/>
                <p14:nvPr/>
              </p14:nvContentPartPr>
              <p14:xfrm>
                <a:off x="5979579" y="1736576"/>
                <a:ext cx="267120" cy="141840"/>
              </p14:xfrm>
            </p:contentPart>
          </mc:Choice>
          <mc:Fallback>
            <p:pic>
              <p:nvPicPr>
                <p:cNvPr id="2068" name="Pennanteckning 2067">
                  <a:extLst>
                    <a:ext uri="{FF2B5EF4-FFF2-40B4-BE49-F238E27FC236}">
                      <a16:creationId xmlns:a16="http://schemas.microsoft.com/office/drawing/2014/main" id="{0FEDB348-A51E-C35F-EFA0-A4C52F35C6D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64099" y="1721096"/>
                  <a:ext cx="297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69" name="Pennanteckning 2068">
                  <a:extLst>
                    <a:ext uri="{FF2B5EF4-FFF2-40B4-BE49-F238E27FC236}">
                      <a16:creationId xmlns:a16="http://schemas.microsoft.com/office/drawing/2014/main" id="{EB8C530E-4D18-5CC2-348A-10EA14963D62}"/>
                    </a:ext>
                  </a:extLst>
                </p14:cNvPr>
                <p14:cNvContentPartPr/>
                <p14:nvPr/>
              </p14:nvContentPartPr>
              <p14:xfrm>
                <a:off x="6247059" y="1801736"/>
                <a:ext cx="259920" cy="400320"/>
              </p14:xfrm>
            </p:contentPart>
          </mc:Choice>
          <mc:Fallback>
            <p:pic>
              <p:nvPicPr>
                <p:cNvPr id="2069" name="Pennanteckning 2068">
                  <a:extLst>
                    <a:ext uri="{FF2B5EF4-FFF2-40B4-BE49-F238E27FC236}">
                      <a16:creationId xmlns:a16="http://schemas.microsoft.com/office/drawing/2014/main" id="{EB8C530E-4D18-5CC2-348A-10EA14963D6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231579" y="1786616"/>
                  <a:ext cx="290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70" name="Pennanteckning 2069">
                  <a:extLst>
                    <a:ext uri="{FF2B5EF4-FFF2-40B4-BE49-F238E27FC236}">
                      <a16:creationId xmlns:a16="http://schemas.microsoft.com/office/drawing/2014/main" id="{3DD3CDEC-EB4A-DEF0-EFC3-620C2AA4D5E0}"/>
                    </a:ext>
                  </a:extLst>
                </p14:cNvPr>
                <p14:cNvContentPartPr/>
                <p14:nvPr/>
              </p14:nvContentPartPr>
              <p14:xfrm>
                <a:off x="5357139" y="2123936"/>
                <a:ext cx="939240" cy="155160"/>
              </p14:xfrm>
            </p:contentPart>
          </mc:Choice>
          <mc:Fallback>
            <p:pic>
              <p:nvPicPr>
                <p:cNvPr id="2070" name="Pennanteckning 2069">
                  <a:extLst>
                    <a:ext uri="{FF2B5EF4-FFF2-40B4-BE49-F238E27FC236}">
                      <a16:creationId xmlns:a16="http://schemas.microsoft.com/office/drawing/2014/main" id="{3DD3CDEC-EB4A-DEF0-EFC3-620C2AA4D5E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41659" y="2108456"/>
                  <a:ext cx="9694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5" name="Grupp 2454">
            <a:extLst>
              <a:ext uri="{FF2B5EF4-FFF2-40B4-BE49-F238E27FC236}">
                <a16:creationId xmlns:a16="http://schemas.microsoft.com/office/drawing/2014/main" id="{D2DE19C3-A6F3-F16C-3C81-82C893C1E5B0}"/>
              </a:ext>
            </a:extLst>
          </p:cNvPr>
          <p:cNvGrpSpPr/>
          <p:nvPr/>
        </p:nvGrpSpPr>
        <p:grpSpPr>
          <a:xfrm>
            <a:off x="4876899" y="2501216"/>
            <a:ext cx="3420720" cy="1145520"/>
            <a:chOff x="4876899" y="2501216"/>
            <a:chExt cx="3420720" cy="1145520"/>
          </a:xfrm>
        </p:grpSpPr>
        <p:grpSp>
          <p:nvGrpSpPr>
            <p:cNvPr id="2092" name="Grupp 2091">
              <a:extLst>
                <a:ext uri="{FF2B5EF4-FFF2-40B4-BE49-F238E27FC236}">
                  <a16:creationId xmlns:a16="http://schemas.microsoft.com/office/drawing/2014/main" id="{4A617C25-FA74-50FD-226C-9E0DCC670734}"/>
                </a:ext>
              </a:extLst>
            </p:cNvPr>
            <p:cNvGrpSpPr/>
            <p:nvPr/>
          </p:nvGrpSpPr>
          <p:grpSpPr>
            <a:xfrm>
              <a:off x="4978059" y="2553056"/>
              <a:ext cx="753480" cy="430560"/>
              <a:chOff x="4978059" y="2553056"/>
              <a:chExt cx="753480" cy="430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3">
                <p14:nvContentPartPr>
                  <p14:cNvPr id="2072" name="Pennanteckning 2071">
                    <a:extLst>
                      <a:ext uri="{FF2B5EF4-FFF2-40B4-BE49-F238E27FC236}">
                        <a16:creationId xmlns:a16="http://schemas.microsoft.com/office/drawing/2014/main" id="{F734730B-04D3-473C-DDFF-EA7C060123A5}"/>
                      </a:ext>
                    </a:extLst>
                  </p14:cNvPr>
                  <p14:cNvContentPartPr/>
                  <p14:nvPr/>
                </p14:nvContentPartPr>
                <p14:xfrm>
                  <a:off x="4978059" y="2553056"/>
                  <a:ext cx="180360" cy="430560"/>
                </p14:xfrm>
              </p:contentPart>
            </mc:Choice>
            <mc:Fallback>
              <p:pic>
                <p:nvPicPr>
                  <p:cNvPr id="2072" name="Pennanteckning 2071">
                    <a:extLst>
                      <a:ext uri="{FF2B5EF4-FFF2-40B4-BE49-F238E27FC236}">
                        <a16:creationId xmlns:a16="http://schemas.microsoft.com/office/drawing/2014/main" id="{F734730B-04D3-473C-DDFF-EA7C060123A5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4962579" y="2537936"/>
                    <a:ext cx="210600" cy="46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5">
                <p14:nvContentPartPr>
                  <p14:cNvPr id="2073" name="Pennanteckning 2072">
                    <a:extLst>
                      <a:ext uri="{FF2B5EF4-FFF2-40B4-BE49-F238E27FC236}">
                        <a16:creationId xmlns:a16="http://schemas.microsoft.com/office/drawing/2014/main" id="{AFF8A76D-227C-5BF9-9C07-12C7B9D13631}"/>
                      </a:ext>
                    </a:extLst>
                  </p14:cNvPr>
                  <p14:cNvContentPartPr/>
                  <p14:nvPr/>
                </p14:nvContentPartPr>
                <p14:xfrm>
                  <a:off x="5051499" y="2720456"/>
                  <a:ext cx="109800" cy="51480"/>
                </p14:xfrm>
              </p:contentPart>
            </mc:Choice>
            <mc:Fallback>
              <p:pic>
                <p:nvPicPr>
                  <p:cNvPr id="2073" name="Pennanteckning 2072">
                    <a:extLst>
                      <a:ext uri="{FF2B5EF4-FFF2-40B4-BE49-F238E27FC236}">
                        <a16:creationId xmlns:a16="http://schemas.microsoft.com/office/drawing/2014/main" id="{AFF8A76D-227C-5BF9-9C07-12C7B9D13631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5036379" y="2705336"/>
                    <a:ext cx="1404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7">
                <p14:nvContentPartPr>
                  <p14:cNvPr id="2074" name="Pennanteckning 2073">
                    <a:extLst>
                      <a:ext uri="{FF2B5EF4-FFF2-40B4-BE49-F238E27FC236}">
                        <a16:creationId xmlns:a16="http://schemas.microsoft.com/office/drawing/2014/main" id="{69953460-FCF8-B660-EC2C-072B8DB54F31}"/>
                      </a:ext>
                    </a:extLst>
                  </p14:cNvPr>
                  <p14:cNvContentPartPr/>
                  <p14:nvPr/>
                </p14:nvContentPartPr>
                <p14:xfrm>
                  <a:off x="5215659" y="2693816"/>
                  <a:ext cx="88200" cy="99720"/>
                </p14:xfrm>
              </p:contentPart>
            </mc:Choice>
            <mc:Fallback>
              <p:pic>
                <p:nvPicPr>
                  <p:cNvPr id="2074" name="Pennanteckning 2073">
                    <a:extLst>
                      <a:ext uri="{FF2B5EF4-FFF2-40B4-BE49-F238E27FC236}">
                        <a16:creationId xmlns:a16="http://schemas.microsoft.com/office/drawing/2014/main" id="{69953460-FCF8-B660-EC2C-072B8DB54F31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5200179" y="2678336"/>
                    <a:ext cx="1188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9">
                <p14:nvContentPartPr>
                  <p14:cNvPr id="2075" name="Pennanteckning 2074">
                    <a:extLst>
                      <a:ext uri="{FF2B5EF4-FFF2-40B4-BE49-F238E27FC236}">
                        <a16:creationId xmlns:a16="http://schemas.microsoft.com/office/drawing/2014/main" id="{A9BD0C70-161B-F5EF-D9CB-F27EA64B078B}"/>
                      </a:ext>
                    </a:extLst>
                  </p14:cNvPr>
                  <p14:cNvContentPartPr/>
                  <p14:nvPr/>
                </p14:nvContentPartPr>
                <p14:xfrm>
                  <a:off x="5424099" y="2684456"/>
                  <a:ext cx="82440" cy="69120"/>
                </p14:xfrm>
              </p:contentPart>
            </mc:Choice>
            <mc:Fallback>
              <p:pic>
                <p:nvPicPr>
                  <p:cNvPr id="2075" name="Pennanteckning 2074">
                    <a:extLst>
                      <a:ext uri="{FF2B5EF4-FFF2-40B4-BE49-F238E27FC236}">
                        <a16:creationId xmlns:a16="http://schemas.microsoft.com/office/drawing/2014/main" id="{A9BD0C70-161B-F5EF-D9CB-F27EA64B078B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5408619" y="2669336"/>
                    <a:ext cx="1126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1">
                <p14:nvContentPartPr>
                  <p14:cNvPr id="2076" name="Pennanteckning 2075">
                    <a:extLst>
                      <a:ext uri="{FF2B5EF4-FFF2-40B4-BE49-F238E27FC236}">
                        <a16:creationId xmlns:a16="http://schemas.microsoft.com/office/drawing/2014/main" id="{C5529740-ED2A-530F-7763-ECF0F4CD3B00}"/>
                      </a:ext>
                    </a:extLst>
                  </p14:cNvPr>
                  <p14:cNvContentPartPr/>
                  <p14:nvPr/>
                </p14:nvContentPartPr>
                <p14:xfrm>
                  <a:off x="5546139" y="2694536"/>
                  <a:ext cx="185400" cy="67320"/>
                </p14:xfrm>
              </p:contentPart>
            </mc:Choice>
            <mc:Fallback>
              <p:pic>
                <p:nvPicPr>
                  <p:cNvPr id="2076" name="Pennanteckning 2075">
                    <a:extLst>
                      <a:ext uri="{FF2B5EF4-FFF2-40B4-BE49-F238E27FC236}">
                        <a16:creationId xmlns:a16="http://schemas.microsoft.com/office/drawing/2014/main" id="{C5529740-ED2A-530F-7763-ECF0F4CD3B00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5531019" y="2679056"/>
                    <a:ext cx="215640" cy="97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91" name="Grupp 2090">
              <a:extLst>
                <a:ext uri="{FF2B5EF4-FFF2-40B4-BE49-F238E27FC236}">
                  <a16:creationId xmlns:a16="http://schemas.microsoft.com/office/drawing/2014/main" id="{7DC2F434-1084-5BE1-450D-E93F5999C720}"/>
                </a:ext>
              </a:extLst>
            </p:cNvPr>
            <p:cNvGrpSpPr/>
            <p:nvPr/>
          </p:nvGrpSpPr>
          <p:grpSpPr>
            <a:xfrm>
              <a:off x="5989659" y="2501216"/>
              <a:ext cx="270720" cy="446040"/>
              <a:chOff x="5989659" y="2501216"/>
              <a:chExt cx="270720" cy="446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3">
                <p14:nvContentPartPr>
                  <p14:cNvPr id="2077" name="Pennanteckning 2076">
                    <a:extLst>
                      <a:ext uri="{FF2B5EF4-FFF2-40B4-BE49-F238E27FC236}">
                        <a16:creationId xmlns:a16="http://schemas.microsoft.com/office/drawing/2014/main" id="{91567F9F-1087-4000-8A91-83722B83B85B}"/>
                      </a:ext>
                    </a:extLst>
                  </p14:cNvPr>
                  <p14:cNvContentPartPr/>
                  <p14:nvPr/>
                </p14:nvContentPartPr>
                <p14:xfrm>
                  <a:off x="5989659" y="2640896"/>
                  <a:ext cx="123480" cy="100440"/>
                </p14:xfrm>
              </p:contentPart>
            </mc:Choice>
            <mc:Fallback>
              <p:pic>
                <p:nvPicPr>
                  <p:cNvPr id="2077" name="Pennanteckning 2076">
                    <a:extLst>
                      <a:ext uri="{FF2B5EF4-FFF2-40B4-BE49-F238E27FC236}">
                        <a16:creationId xmlns:a16="http://schemas.microsoft.com/office/drawing/2014/main" id="{91567F9F-1087-4000-8A91-83722B83B85B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5974179" y="2625776"/>
                    <a:ext cx="15372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5">
                <p14:nvContentPartPr>
                  <p14:cNvPr id="2078" name="Pennanteckning 2077">
                    <a:extLst>
                      <a:ext uri="{FF2B5EF4-FFF2-40B4-BE49-F238E27FC236}">
                        <a16:creationId xmlns:a16="http://schemas.microsoft.com/office/drawing/2014/main" id="{205CB1E3-6330-A204-B8A0-9754208A6092}"/>
                      </a:ext>
                    </a:extLst>
                  </p14:cNvPr>
                  <p14:cNvContentPartPr/>
                  <p14:nvPr/>
                </p14:nvContentPartPr>
                <p14:xfrm>
                  <a:off x="6095859" y="2501216"/>
                  <a:ext cx="164520" cy="446040"/>
                </p14:xfrm>
              </p:contentPart>
            </mc:Choice>
            <mc:Fallback>
              <p:pic>
                <p:nvPicPr>
                  <p:cNvPr id="2078" name="Pennanteckning 2077">
                    <a:extLst>
                      <a:ext uri="{FF2B5EF4-FFF2-40B4-BE49-F238E27FC236}">
                        <a16:creationId xmlns:a16="http://schemas.microsoft.com/office/drawing/2014/main" id="{205CB1E3-6330-A204-B8A0-9754208A6092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6080379" y="2486096"/>
                    <a:ext cx="195120" cy="47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90" name="Grupp 2089">
              <a:extLst>
                <a:ext uri="{FF2B5EF4-FFF2-40B4-BE49-F238E27FC236}">
                  <a16:creationId xmlns:a16="http://schemas.microsoft.com/office/drawing/2014/main" id="{E91BBD8C-F92D-50B5-BE09-A2352EBDCC4F}"/>
                </a:ext>
              </a:extLst>
            </p:cNvPr>
            <p:cNvGrpSpPr/>
            <p:nvPr/>
          </p:nvGrpSpPr>
          <p:grpSpPr>
            <a:xfrm>
              <a:off x="6569259" y="2539736"/>
              <a:ext cx="1694160" cy="411120"/>
              <a:chOff x="6569259" y="2539736"/>
              <a:chExt cx="1694160" cy="411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7">
                <p14:nvContentPartPr>
                  <p14:cNvPr id="2079" name="Pennanteckning 2078">
                    <a:extLst>
                      <a:ext uri="{FF2B5EF4-FFF2-40B4-BE49-F238E27FC236}">
                        <a16:creationId xmlns:a16="http://schemas.microsoft.com/office/drawing/2014/main" id="{A5EF7404-9A95-69D8-AA0B-0A869FC884A1}"/>
                      </a:ext>
                    </a:extLst>
                  </p14:cNvPr>
                  <p14:cNvContentPartPr/>
                  <p14:nvPr/>
                </p14:nvContentPartPr>
                <p14:xfrm>
                  <a:off x="6569259" y="2635136"/>
                  <a:ext cx="57960" cy="145080"/>
                </p14:xfrm>
              </p:contentPart>
            </mc:Choice>
            <mc:Fallback>
              <p:pic>
                <p:nvPicPr>
                  <p:cNvPr id="2079" name="Pennanteckning 2078">
                    <a:extLst>
                      <a:ext uri="{FF2B5EF4-FFF2-40B4-BE49-F238E27FC236}">
                        <a16:creationId xmlns:a16="http://schemas.microsoft.com/office/drawing/2014/main" id="{A5EF7404-9A95-69D8-AA0B-0A869FC884A1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6554139" y="2619656"/>
                    <a:ext cx="8856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9">
                <p14:nvContentPartPr>
                  <p14:cNvPr id="2080" name="Pennanteckning 2079">
                    <a:extLst>
                      <a:ext uri="{FF2B5EF4-FFF2-40B4-BE49-F238E27FC236}">
                        <a16:creationId xmlns:a16="http://schemas.microsoft.com/office/drawing/2014/main" id="{823903BD-E246-3E59-29A4-143399B52EFF}"/>
                      </a:ext>
                    </a:extLst>
                  </p14:cNvPr>
                  <p14:cNvContentPartPr/>
                  <p14:nvPr/>
                </p14:nvContentPartPr>
                <p14:xfrm>
                  <a:off x="6738459" y="2681936"/>
                  <a:ext cx="122400" cy="78120"/>
                </p14:xfrm>
              </p:contentPart>
            </mc:Choice>
            <mc:Fallback>
              <p:pic>
                <p:nvPicPr>
                  <p:cNvPr id="2080" name="Pennanteckning 2079">
                    <a:extLst>
                      <a:ext uri="{FF2B5EF4-FFF2-40B4-BE49-F238E27FC236}">
                        <a16:creationId xmlns:a16="http://schemas.microsoft.com/office/drawing/2014/main" id="{823903BD-E246-3E59-29A4-143399B52EFF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6722979" y="2666816"/>
                    <a:ext cx="15300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1">
                <p14:nvContentPartPr>
                  <p14:cNvPr id="2081" name="Pennanteckning 2080">
                    <a:extLst>
                      <a:ext uri="{FF2B5EF4-FFF2-40B4-BE49-F238E27FC236}">
                        <a16:creationId xmlns:a16="http://schemas.microsoft.com/office/drawing/2014/main" id="{FA17C71F-86CD-AAF9-A563-5B2FF4959C5A}"/>
                      </a:ext>
                    </a:extLst>
                  </p14:cNvPr>
                  <p14:cNvContentPartPr/>
                  <p14:nvPr/>
                </p14:nvContentPartPr>
                <p14:xfrm>
                  <a:off x="6925659" y="2692736"/>
                  <a:ext cx="18000" cy="196920"/>
                </p14:xfrm>
              </p:contentPart>
            </mc:Choice>
            <mc:Fallback>
              <p:pic>
                <p:nvPicPr>
                  <p:cNvPr id="2081" name="Pennanteckning 2080">
                    <a:extLst>
                      <a:ext uri="{FF2B5EF4-FFF2-40B4-BE49-F238E27FC236}">
                        <a16:creationId xmlns:a16="http://schemas.microsoft.com/office/drawing/2014/main" id="{FA17C71F-86CD-AAF9-A563-5B2FF4959C5A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6910539" y="2677616"/>
                    <a:ext cx="4860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2082" name="Pennanteckning 2081">
                    <a:extLst>
                      <a:ext uri="{FF2B5EF4-FFF2-40B4-BE49-F238E27FC236}">
                        <a16:creationId xmlns:a16="http://schemas.microsoft.com/office/drawing/2014/main" id="{D703B4BD-F653-067D-5225-B2238A776D33}"/>
                      </a:ext>
                    </a:extLst>
                  </p14:cNvPr>
                  <p14:cNvContentPartPr/>
                  <p14:nvPr/>
                </p14:nvContentPartPr>
                <p14:xfrm>
                  <a:off x="6927459" y="2565656"/>
                  <a:ext cx="101520" cy="255960"/>
                </p14:xfrm>
              </p:contentPart>
            </mc:Choice>
            <mc:Fallback>
              <p:pic>
                <p:nvPicPr>
                  <p:cNvPr id="2082" name="Pennanteckning 2081">
                    <a:extLst>
                      <a:ext uri="{FF2B5EF4-FFF2-40B4-BE49-F238E27FC236}">
                        <a16:creationId xmlns:a16="http://schemas.microsoft.com/office/drawing/2014/main" id="{D703B4BD-F653-067D-5225-B2238A776D33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6912339" y="2550176"/>
                    <a:ext cx="13212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5">
                <p14:nvContentPartPr>
                  <p14:cNvPr id="2083" name="Pennanteckning 2082">
                    <a:extLst>
                      <a:ext uri="{FF2B5EF4-FFF2-40B4-BE49-F238E27FC236}">
                        <a16:creationId xmlns:a16="http://schemas.microsoft.com/office/drawing/2014/main" id="{85200D06-9024-F284-80E8-E2DA1897DD6E}"/>
                      </a:ext>
                    </a:extLst>
                  </p14:cNvPr>
                  <p14:cNvContentPartPr/>
                  <p14:nvPr/>
                </p14:nvContentPartPr>
                <p14:xfrm>
                  <a:off x="7103859" y="2666816"/>
                  <a:ext cx="48960" cy="133200"/>
                </p14:xfrm>
              </p:contentPart>
            </mc:Choice>
            <mc:Fallback>
              <p:pic>
                <p:nvPicPr>
                  <p:cNvPr id="2083" name="Pennanteckning 2082">
                    <a:extLst>
                      <a:ext uri="{FF2B5EF4-FFF2-40B4-BE49-F238E27FC236}">
                        <a16:creationId xmlns:a16="http://schemas.microsoft.com/office/drawing/2014/main" id="{85200D06-9024-F284-80E8-E2DA1897DD6E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7088739" y="2651696"/>
                    <a:ext cx="7956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7">
                <p14:nvContentPartPr>
                  <p14:cNvPr id="2084" name="Pennanteckning 2083">
                    <a:extLst>
                      <a:ext uri="{FF2B5EF4-FFF2-40B4-BE49-F238E27FC236}">
                        <a16:creationId xmlns:a16="http://schemas.microsoft.com/office/drawing/2014/main" id="{37586401-68F7-6257-6762-2BECFDC77FF4}"/>
                      </a:ext>
                    </a:extLst>
                  </p14:cNvPr>
                  <p14:cNvContentPartPr/>
                  <p14:nvPr/>
                </p14:nvContentPartPr>
                <p14:xfrm>
                  <a:off x="7237779" y="2675096"/>
                  <a:ext cx="337680" cy="92520"/>
                </p14:xfrm>
              </p:contentPart>
            </mc:Choice>
            <mc:Fallback>
              <p:pic>
                <p:nvPicPr>
                  <p:cNvPr id="2084" name="Pennanteckning 2083">
                    <a:extLst>
                      <a:ext uri="{FF2B5EF4-FFF2-40B4-BE49-F238E27FC236}">
                        <a16:creationId xmlns:a16="http://schemas.microsoft.com/office/drawing/2014/main" id="{37586401-68F7-6257-6762-2BECFDC77FF4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7222659" y="2659976"/>
                    <a:ext cx="36792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2085" name="Pennanteckning 2084">
                    <a:extLst>
                      <a:ext uri="{FF2B5EF4-FFF2-40B4-BE49-F238E27FC236}">
                        <a16:creationId xmlns:a16="http://schemas.microsoft.com/office/drawing/2014/main" id="{828A1E4D-C077-21F1-FBEA-F71945147C46}"/>
                      </a:ext>
                    </a:extLst>
                  </p14:cNvPr>
                  <p14:cNvContentPartPr/>
                  <p14:nvPr/>
                </p14:nvContentPartPr>
                <p14:xfrm>
                  <a:off x="7588419" y="2723696"/>
                  <a:ext cx="15480" cy="220320"/>
                </p14:xfrm>
              </p:contentPart>
            </mc:Choice>
            <mc:Fallback>
              <p:pic>
                <p:nvPicPr>
                  <p:cNvPr id="2085" name="Pennanteckning 2084">
                    <a:extLst>
                      <a:ext uri="{FF2B5EF4-FFF2-40B4-BE49-F238E27FC236}">
                        <a16:creationId xmlns:a16="http://schemas.microsoft.com/office/drawing/2014/main" id="{828A1E4D-C077-21F1-FBEA-F71945147C46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7573299" y="2708576"/>
                    <a:ext cx="4608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2086" name="Pennanteckning 2085">
                    <a:extLst>
                      <a:ext uri="{FF2B5EF4-FFF2-40B4-BE49-F238E27FC236}">
                        <a16:creationId xmlns:a16="http://schemas.microsoft.com/office/drawing/2014/main" id="{93CF06C2-08A8-0CB8-14EB-74765DE2866F}"/>
                      </a:ext>
                    </a:extLst>
                  </p14:cNvPr>
                  <p14:cNvContentPartPr/>
                  <p14:nvPr/>
                </p14:nvContentPartPr>
                <p14:xfrm>
                  <a:off x="7605339" y="2689496"/>
                  <a:ext cx="59400" cy="61920"/>
                </p14:xfrm>
              </p:contentPart>
            </mc:Choice>
            <mc:Fallback>
              <p:pic>
                <p:nvPicPr>
                  <p:cNvPr id="2086" name="Pennanteckning 2085">
                    <a:extLst>
                      <a:ext uri="{FF2B5EF4-FFF2-40B4-BE49-F238E27FC236}">
                        <a16:creationId xmlns:a16="http://schemas.microsoft.com/office/drawing/2014/main" id="{93CF06C2-08A8-0CB8-14EB-74765DE2866F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7589859" y="2674016"/>
                    <a:ext cx="9000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2087" name="Pennanteckning 2086">
                    <a:extLst>
                      <a:ext uri="{FF2B5EF4-FFF2-40B4-BE49-F238E27FC236}">
                        <a16:creationId xmlns:a16="http://schemas.microsoft.com/office/drawing/2014/main" id="{7D0CB7BF-772F-E556-9FF2-B498C383B19B}"/>
                      </a:ext>
                    </a:extLst>
                  </p14:cNvPr>
                  <p14:cNvContentPartPr/>
                  <p14:nvPr/>
                </p14:nvContentPartPr>
                <p14:xfrm>
                  <a:off x="7769859" y="2539736"/>
                  <a:ext cx="24840" cy="168480"/>
                </p14:xfrm>
              </p:contentPart>
            </mc:Choice>
            <mc:Fallback>
              <p:pic>
                <p:nvPicPr>
                  <p:cNvPr id="2087" name="Pennanteckning 2086">
                    <a:extLst>
                      <a:ext uri="{FF2B5EF4-FFF2-40B4-BE49-F238E27FC236}">
                        <a16:creationId xmlns:a16="http://schemas.microsoft.com/office/drawing/2014/main" id="{7D0CB7BF-772F-E556-9FF2-B498C383B19B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7754739" y="2524256"/>
                    <a:ext cx="5508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2088" name="Pennanteckning 2087">
                    <a:extLst>
                      <a:ext uri="{FF2B5EF4-FFF2-40B4-BE49-F238E27FC236}">
                        <a16:creationId xmlns:a16="http://schemas.microsoft.com/office/drawing/2014/main" id="{AF6713A6-C7C3-8A0B-BC5A-5E25F159C677}"/>
                      </a:ext>
                    </a:extLst>
                  </p14:cNvPr>
                  <p14:cNvContentPartPr/>
                  <p14:nvPr/>
                </p14:nvContentPartPr>
                <p14:xfrm>
                  <a:off x="7841859" y="2642696"/>
                  <a:ext cx="26280" cy="77400"/>
                </p14:xfrm>
              </p:contentPart>
            </mc:Choice>
            <mc:Fallback>
              <p:pic>
                <p:nvPicPr>
                  <p:cNvPr id="2088" name="Pennanteckning 2087">
                    <a:extLst>
                      <a:ext uri="{FF2B5EF4-FFF2-40B4-BE49-F238E27FC236}">
                        <a16:creationId xmlns:a16="http://schemas.microsoft.com/office/drawing/2014/main" id="{AF6713A6-C7C3-8A0B-BC5A-5E25F159C677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7826739" y="2627216"/>
                    <a:ext cx="5688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7">
                <p14:nvContentPartPr>
                  <p14:cNvPr id="2089" name="Pennanteckning 2088">
                    <a:extLst>
                      <a:ext uri="{FF2B5EF4-FFF2-40B4-BE49-F238E27FC236}">
                        <a16:creationId xmlns:a16="http://schemas.microsoft.com/office/drawing/2014/main" id="{BB2F1D54-2D49-BE99-C6E9-A946EFE2924D}"/>
                      </a:ext>
                    </a:extLst>
                  </p14:cNvPr>
                  <p14:cNvContentPartPr/>
                  <p14:nvPr/>
                </p14:nvContentPartPr>
                <p14:xfrm>
                  <a:off x="7898019" y="2594096"/>
                  <a:ext cx="365400" cy="356760"/>
                </p14:xfrm>
              </p:contentPart>
            </mc:Choice>
            <mc:Fallback>
              <p:pic>
                <p:nvPicPr>
                  <p:cNvPr id="2089" name="Pennanteckning 2088">
                    <a:extLst>
                      <a:ext uri="{FF2B5EF4-FFF2-40B4-BE49-F238E27FC236}">
                        <a16:creationId xmlns:a16="http://schemas.microsoft.com/office/drawing/2014/main" id="{BB2F1D54-2D49-BE99-C6E9-A946EFE2924D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7882899" y="2578976"/>
                    <a:ext cx="396000" cy="387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01" name="Grupp 2100">
              <a:extLst>
                <a:ext uri="{FF2B5EF4-FFF2-40B4-BE49-F238E27FC236}">
                  <a16:creationId xmlns:a16="http://schemas.microsoft.com/office/drawing/2014/main" id="{6C6DCC24-328E-0DE2-9688-5268665C0E91}"/>
                </a:ext>
              </a:extLst>
            </p:cNvPr>
            <p:cNvGrpSpPr/>
            <p:nvPr/>
          </p:nvGrpSpPr>
          <p:grpSpPr>
            <a:xfrm>
              <a:off x="4876899" y="3248216"/>
              <a:ext cx="289800" cy="174240"/>
              <a:chOff x="4876899" y="3248216"/>
              <a:chExt cx="289800" cy="174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2093" name="Pennanteckning 2092">
                    <a:extLst>
                      <a:ext uri="{FF2B5EF4-FFF2-40B4-BE49-F238E27FC236}">
                        <a16:creationId xmlns:a16="http://schemas.microsoft.com/office/drawing/2014/main" id="{9C5D1A34-6B3C-FB87-2B2E-3DF60436365C}"/>
                      </a:ext>
                    </a:extLst>
                  </p14:cNvPr>
                  <p14:cNvContentPartPr/>
                  <p14:nvPr/>
                </p14:nvContentPartPr>
                <p14:xfrm>
                  <a:off x="4937019" y="3248216"/>
                  <a:ext cx="46440" cy="174240"/>
                </p14:xfrm>
              </p:contentPart>
            </mc:Choice>
            <mc:Fallback>
              <p:pic>
                <p:nvPicPr>
                  <p:cNvPr id="2093" name="Pennanteckning 2092">
                    <a:extLst>
                      <a:ext uri="{FF2B5EF4-FFF2-40B4-BE49-F238E27FC236}">
                        <a16:creationId xmlns:a16="http://schemas.microsoft.com/office/drawing/2014/main" id="{9C5D1A34-6B3C-FB87-2B2E-3DF60436365C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4921539" y="3233096"/>
                    <a:ext cx="7704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2094" name="Pennanteckning 2093">
                    <a:extLst>
                      <a:ext uri="{FF2B5EF4-FFF2-40B4-BE49-F238E27FC236}">
                        <a16:creationId xmlns:a16="http://schemas.microsoft.com/office/drawing/2014/main" id="{A03C468B-CF06-4C9F-11ED-D86F0F8CF965}"/>
                      </a:ext>
                    </a:extLst>
                  </p14:cNvPr>
                  <p14:cNvContentPartPr/>
                  <p14:nvPr/>
                </p14:nvContentPartPr>
                <p14:xfrm>
                  <a:off x="4876899" y="3317696"/>
                  <a:ext cx="289800" cy="96480"/>
                </p14:xfrm>
              </p:contentPart>
            </mc:Choice>
            <mc:Fallback>
              <p:pic>
                <p:nvPicPr>
                  <p:cNvPr id="2094" name="Pennanteckning 2093">
                    <a:extLst>
                      <a:ext uri="{FF2B5EF4-FFF2-40B4-BE49-F238E27FC236}">
                        <a16:creationId xmlns:a16="http://schemas.microsoft.com/office/drawing/2014/main" id="{A03C468B-CF06-4C9F-11ED-D86F0F8CF965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4861419" y="3302576"/>
                    <a:ext cx="320400" cy="12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00" name="Grupp 2099">
              <a:extLst>
                <a:ext uri="{FF2B5EF4-FFF2-40B4-BE49-F238E27FC236}">
                  <a16:creationId xmlns:a16="http://schemas.microsoft.com/office/drawing/2014/main" id="{B0F65F44-32DB-F29E-2FA3-C1D5CE05A877}"/>
                </a:ext>
              </a:extLst>
            </p:cNvPr>
            <p:cNvGrpSpPr/>
            <p:nvPr/>
          </p:nvGrpSpPr>
          <p:grpSpPr>
            <a:xfrm>
              <a:off x="5459019" y="3213656"/>
              <a:ext cx="1051200" cy="218160"/>
              <a:chOff x="5459019" y="3213656"/>
              <a:chExt cx="1051200" cy="218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2095" name="Pennanteckning 2094">
                    <a:extLst>
                      <a:ext uri="{FF2B5EF4-FFF2-40B4-BE49-F238E27FC236}">
                        <a16:creationId xmlns:a16="http://schemas.microsoft.com/office/drawing/2014/main" id="{1D32D1AB-759E-F57A-4F6D-886009A35486}"/>
                      </a:ext>
                    </a:extLst>
                  </p14:cNvPr>
                  <p14:cNvContentPartPr/>
                  <p14:nvPr/>
                </p14:nvContentPartPr>
                <p14:xfrm>
                  <a:off x="5459019" y="3317696"/>
                  <a:ext cx="124200" cy="100800"/>
                </p14:xfrm>
              </p:contentPart>
            </mc:Choice>
            <mc:Fallback>
              <p:pic>
                <p:nvPicPr>
                  <p:cNvPr id="2095" name="Pennanteckning 2094">
                    <a:extLst>
                      <a:ext uri="{FF2B5EF4-FFF2-40B4-BE49-F238E27FC236}">
                        <a16:creationId xmlns:a16="http://schemas.microsoft.com/office/drawing/2014/main" id="{1D32D1AB-759E-F57A-4F6D-886009A35486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5443899" y="3302576"/>
                    <a:ext cx="1548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2096" name="Pennanteckning 2095">
                    <a:extLst>
                      <a:ext uri="{FF2B5EF4-FFF2-40B4-BE49-F238E27FC236}">
                        <a16:creationId xmlns:a16="http://schemas.microsoft.com/office/drawing/2014/main" id="{CE6EE019-4BB0-760A-4D37-FFBCEC376DDC}"/>
                      </a:ext>
                    </a:extLst>
                  </p14:cNvPr>
                  <p14:cNvContentPartPr/>
                  <p14:nvPr/>
                </p14:nvContentPartPr>
                <p14:xfrm>
                  <a:off x="5595819" y="3296816"/>
                  <a:ext cx="119520" cy="118440"/>
                </p14:xfrm>
              </p:contentPart>
            </mc:Choice>
            <mc:Fallback>
              <p:pic>
                <p:nvPicPr>
                  <p:cNvPr id="2096" name="Pennanteckning 2095">
                    <a:extLst>
                      <a:ext uri="{FF2B5EF4-FFF2-40B4-BE49-F238E27FC236}">
                        <a16:creationId xmlns:a16="http://schemas.microsoft.com/office/drawing/2014/main" id="{CE6EE019-4BB0-760A-4D37-FFBCEC376DDC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5580699" y="3281696"/>
                    <a:ext cx="15012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2097" name="Pennanteckning 2096">
                    <a:extLst>
                      <a:ext uri="{FF2B5EF4-FFF2-40B4-BE49-F238E27FC236}">
                        <a16:creationId xmlns:a16="http://schemas.microsoft.com/office/drawing/2014/main" id="{A3AA823C-A651-DB84-B3C7-2D9205ECBDA6}"/>
                      </a:ext>
                    </a:extLst>
                  </p14:cNvPr>
                  <p14:cNvContentPartPr/>
                  <p14:nvPr/>
                </p14:nvContentPartPr>
                <p14:xfrm>
                  <a:off x="5758539" y="3213656"/>
                  <a:ext cx="165240" cy="187560"/>
                </p14:xfrm>
              </p:contentPart>
            </mc:Choice>
            <mc:Fallback>
              <p:pic>
                <p:nvPicPr>
                  <p:cNvPr id="2097" name="Pennanteckning 2096">
                    <a:extLst>
                      <a:ext uri="{FF2B5EF4-FFF2-40B4-BE49-F238E27FC236}">
                        <a16:creationId xmlns:a16="http://schemas.microsoft.com/office/drawing/2014/main" id="{A3AA823C-A651-DB84-B3C7-2D9205ECBDA6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5743419" y="3198176"/>
                    <a:ext cx="19584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2098" name="Pennanteckning 2097">
                    <a:extLst>
                      <a:ext uri="{FF2B5EF4-FFF2-40B4-BE49-F238E27FC236}">
                        <a16:creationId xmlns:a16="http://schemas.microsoft.com/office/drawing/2014/main" id="{212A7062-2C21-20C9-61F0-B27ADA1F9D6A}"/>
                      </a:ext>
                    </a:extLst>
                  </p14:cNvPr>
                  <p14:cNvContentPartPr/>
                  <p14:nvPr/>
                </p14:nvContentPartPr>
                <p14:xfrm>
                  <a:off x="5977779" y="3291776"/>
                  <a:ext cx="294840" cy="116640"/>
                </p14:xfrm>
              </p:contentPart>
            </mc:Choice>
            <mc:Fallback>
              <p:pic>
                <p:nvPicPr>
                  <p:cNvPr id="2098" name="Pennanteckning 2097">
                    <a:extLst>
                      <a:ext uri="{FF2B5EF4-FFF2-40B4-BE49-F238E27FC236}">
                        <a16:creationId xmlns:a16="http://schemas.microsoft.com/office/drawing/2014/main" id="{212A7062-2C21-20C9-61F0-B27ADA1F9D6A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5962659" y="3276656"/>
                    <a:ext cx="3254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2099" name="Pennanteckning 2098">
                    <a:extLst>
                      <a:ext uri="{FF2B5EF4-FFF2-40B4-BE49-F238E27FC236}">
                        <a16:creationId xmlns:a16="http://schemas.microsoft.com/office/drawing/2014/main" id="{47DF4A3F-052B-CE6C-AC5C-292B411718AB}"/>
                      </a:ext>
                    </a:extLst>
                  </p14:cNvPr>
                  <p14:cNvContentPartPr/>
                  <p14:nvPr/>
                </p14:nvContentPartPr>
                <p14:xfrm>
                  <a:off x="6357579" y="3289616"/>
                  <a:ext cx="152640" cy="142200"/>
                </p14:xfrm>
              </p:contentPart>
            </mc:Choice>
            <mc:Fallback>
              <p:pic>
                <p:nvPicPr>
                  <p:cNvPr id="2099" name="Pennanteckning 2098">
                    <a:extLst>
                      <a:ext uri="{FF2B5EF4-FFF2-40B4-BE49-F238E27FC236}">
                        <a16:creationId xmlns:a16="http://schemas.microsoft.com/office/drawing/2014/main" id="{47DF4A3F-052B-CE6C-AC5C-292B411718AB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6342459" y="3274496"/>
                    <a:ext cx="183240" cy="172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5" name="Grupp 2114">
              <a:extLst>
                <a:ext uri="{FF2B5EF4-FFF2-40B4-BE49-F238E27FC236}">
                  <a16:creationId xmlns:a16="http://schemas.microsoft.com/office/drawing/2014/main" id="{5CA9414D-C1FF-AED0-B3D5-3BB2DC7CCCEE}"/>
                </a:ext>
              </a:extLst>
            </p:cNvPr>
            <p:cNvGrpSpPr/>
            <p:nvPr/>
          </p:nvGrpSpPr>
          <p:grpSpPr>
            <a:xfrm>
              <a:off x="6800379" y="3230936"/>
              <a:ext cx="1497240" cy="415800"/>
              <a:chOff x="6800379" y="3230936"/>
              <a:chExt cx="1497240" cy="415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2102" name="Pennanteckning 2101">
                    <a:extLst>
                      <a:ext uri="{FF2B5EF4-FFF2-40B4-BE49-F238E27FC236}">
                        <a16:creationId xmlns:a16="http://schemas.microsoft.com/office/drawing/2014/main" id="{8385BA11-E035-6106-3E21-35EED7AE8971}"/>
                      </a:ext>
                    </a:extLst>
                  </p14:cNvPr>
                  <p14:cNvContentPartPr/>
                  <p14:nvPr/>
                </p14:nvContentPartPr>
                <p14:xfrm>
                  <a:off x="6800379" y="3304376"/>
                  <a:ext cx="96480" cy="121320"/>
                </p14:xfrm>
              </p:contentPart>
            </mc:Choice>
            <mc:Fallback>
              <p:pic>
                <p:nvPicPr>
                  <p:cNvPr id="2102" name="Pennanteckning 2101">
                    <a:extLst>
                      <a:ext uri="{FF2B5EF4-FFF2-40B4-BE49-F238E27FC236}">
                        <a16:creationId xmlns:a16="http://schemas.microsoft.com/office/drawing/2014/main" id="{8385BA11-E035-6106-3E21-35EED7AE89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6784899" y="3289256"/>
                    <a:ext cx="12708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2103" name="Pennanteckning 2102">
                    <a:extLst>
                      <a:ext uri="{FF2B5EF4-FFF2-40B4-BE49-F238E27FC236}">
                        <a16:creationId xmlns:a16="http://schemas.microsoft.com/office/drawing/2014/main" id="{C4635E78-F80D-7D90-3464-B78DB93CDBBB}"/>
                      </a:ext>
                    </a:extLst>
                  </p14:cNvPr>
                  <p14:cNvContentPartPr/>
                  <p14:nvPr/>
                </p14:nvContentPartPr>
                <p14:xfrm>
                  <a:off x="7005219" y="3316256"/>
                  <a:ext cx="100800" cy="84960"/>
                </p14:xfrm>
              </p:contentPart>
            </mc:Choice>
            <mc:Fallback>
              <p:pic>
                <p:nvPicPr>
                  <p:cNvPr id="2103" name="Pennanteckning 2102">
                    <a:extLst>
                      <a:ext uri="{FF2B5EF4-FFF2-40B4-BE49-F238E27FC236}">
                        <a16:creationId xmlns:a16="http://schemas.microsoft.com/office/drawing/2014/main" id="{C4635E78-F80D-7D90-3464-B78DB93CDBBB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6990099" y="3300776"/>
                    <a:ext cx="1314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2104" name="Pennanteckning 2103">
                    <a:extLst>
                      <a:ext uri="{FF2B5EF4-FFF2-40B4-BE49-F238E27FC236}">
                        <a16:creationId xmlns:a16="http://schemas.microsoft.com/office/drawing/2014/main" id="{F1128985-8B0B-379C-C456-630652042BFD}"/>
                      </a:ext>
                    </a:extLst>
                  </p14:cNvPr>
                  <p14:cNvContentPartPr/>
                  <p14:nvPr/>
                </p14:nvContentPartPr>
                <p14:xfrm>
                  <a:off x="7179459" y="3321296"/>
                  <a:ext cx="201960" cy="69840"/>
                </p14:xfrm>
              </p:contentPart>
            </mc:Choice>
            <mc:Fallback>
              <p:pic>
                <p:nvPicPr>
                  <p:cNvPr id="2104" name="Pennanteckning 2103">
                    <a:extLst>
                      <a:ext uri="{FF2B5EF4-FFF2-40B4-BE49-F238E27FC236}">
                        <a16:creationId xmlns:a16="http://schemas.microsoft.com/office/drawing/2014/main" id="{F1128985-8B0B-379C-C456-630652042BFD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7163979" y="3305816"/>
                    <a:ext cx="2325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2105" name="Pennanteckning 2104">
                    <a:extLst>
                      <a:ext uri="{FF2B5EF4-FFF2-40B4-BE49-F238E27FC236}">
                        <a16:creationId xmlns:a16="http://schemas.microsoft.com/office/drawing/2014/main" id="{13F539E9-3B41-415D-3C4D-6F161051EE4F}"/>
                      </a:ext>
                    </a:extLst>
                  </p14:cNvPr>
                  <p14:cNvContentPartPr/>
                  <p14:nvPr/>
                </p14:nvContentPartPr>
                <p14:xfrm>
                  <a:off x="7373499" y="3364496"/>
                  <a:ext cx="38160" cy="232920"/>
                </p14:xfrm>
              </p:contentPart>
            </mc:Choice>
            <mc:Fallback>
              <p:pic>
                <p:nvPicPr>
                  <p:cNvPr id="2105" name="Pennanteckning 2104">
                    <a:extLst>
                      <a:ext uri="{FF2B5EF4-FFF2-40B4-BE49-F238E27FC236}">
                        <a16:creationId xmlns:a16="http://schemas.microsoft.com/office/drawing/2014/main" id="{13F539E9-3B41-415D-3C4D-6F161051EE4F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7358019" y="3349376"/>
                    <a:ext cx="68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2106" name="Pennanteckning 2105">
                    <a:extLst>
                      <a:ext uri="{FF2B5EF4-FFF2-40B4-BE49-F238E27FC236}">
                        <a16:creationId xmlns:a16="http://schemas.microsoft.com/office/drawing/2014/main" id="{02C7207D-BA46-0D19-C6C3-58815863CF08}"/>
                      </a:ext>
                    </a:extLst>
                  </p14:cNvPr>
                  <p14:cNvContentPartPr/>
                  <p14:nvPr/>
                </p14:nvContentPartPr>
                <p14:xfrm>
                  <a:off x="7412739" y="3299336"/>
                  <a:ext cx="103680" cy="74160"/>
                </p14:xfrm>
              </p:contentPart>
            </mc:Choice>
            <mc:Fallback>
              <p:pic>
                <p:nvPicPr>
                  <p:cNvPr id="2106" name="Pennanteckning 2105">
                    <a:extLst>
                      <a:ext uri="{FF2B5EF4-FFF2-40B4-BE49-F238E27FC236}">
                        <a16:creationId xmlns:a16="http://schemas.microsoft.com/office/drawing/2014/main" id="{02C7207D-BA46-0D19-C6C3-58815863CF08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7397619" y="3284216"/>
                    <a:ext cx="13428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3">
                <p14:nvContentPartPr>
                  <p14:cNvPr id="2107" name="Pennanteckning 2106">
                    <a:extLst>
                      <a:ext uri="{FF2B5EF4-FFF2-40B4-BE49-F238E27FC236}">
                        <a16:creationId xmlns:a16="http://schemas.microsoft.com/office/drawing/2014/main" id="{8949442B-A220-2272-2FB5-B59F3FF937D7}"/>
                      </a:ext>
                    </a:extLst>
                  </p14:cNvPr>
                  <p14:cNvContentPartPr/>
                  <p14:nvPr/>
                </p14:nvContentPartPr>
                <p14:xfrm>
                  <a:off x="7589499" y="3230936"/>
                  <a:ext cx="29880" cy="197640"/>
                </p14:xfrm>
              </p:contentPart>
            </mc:Choice>
            <mc:Fallback>
              <p:pic>
                <p:nvPicPr>
                  <p:cNvPr id="2107" name="Pennanteckning 2106">
                    <a:extLst>
                      <a:ext uri="{FF2B5EF4-FFF2-40B4-BE49-F238E27FC236}">
                        <a16:creationId xmlns:a16="http://schemas.microsoft.com/office/drawing/2014/main" id="{8949442B-A220-2272-2FB5-B59F3FF937D7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7574019" y="3215456"/>
                    <a:ext cx="6048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2108" name="Pennanteckning 2107">
                    <a:extLst>
                      <a:ext uri="{FF2B5EF4-FFF2-40B4-BE49-F238E27FC236}">
                        <a16:creationId xmlns:a16="http://schemas.microsoft.com/office/drawing/2014/main" id="{7F9C76DF-9908-5C5C-A009-E9B6FAF2F322}"/>
                      </a:ext>
                    </a:extLst>
                  </p14:cNvPr>
                  <p14:cNvContentPartPr/>
                  <p14:nvPr/>
                </p14:nvContentPartPr>
                <p14:xfrm>
                  <a:off x="7695699" y="3301496"/>
                  <a:ext cx="109080" cy="156960"/>
                </p14:xfrm>
              </p:contentPart>
            </mc:Choice>
            <mc:Fallback>
              <p:pic>
                <p:nvPicPr>
                  <p:cNvPr id="2108" name="Pennanteckning 2107">
                    <a:extLst>
                      <a:ext uri="{FF2B5EF4-FFF2-40B4-BE49-F238E27FC236}">
                        <a16:creationId xmlns:a16="http://schemas.microsoft.com/office/drawing/2014/main" id="{7F9C76DF-9908-5C5C-A009-E9B6FAF2F322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7680219" y="3286016"/>
                    <a:ext cx="139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2109" name="Pennanteckning 2108">
                    <a:extLst>
                      <a:ext uri="{FF2B5EF4-FFF2-40B4-BE49-F238E27FC236}">
                        <a16:creationId xmlns:a16="http://schemas.microsoft.com/office/drawing/2014/main" id="{08CC9FEA-70FE-EAEB-AA3C-BD66439A70CD}"/>
                      </a:ext>
                    </a:extLst>
                  </p14:cNvPr>
                  <p14:cNvContentPartPr/>
                  <p14:nvPr/>
                </p14:nvContentPartPr>
                <p14:xfrm>
                  <a:off x="7795059" y="3324536"/>
                  <a:ext cx="90000" cy="104400"/>
                </p14:xfrm>
              </p:contentPart>
            </mc:Choice>
            <mc:Fallback>
              <p:pic>
                <p:nvPicPr>
                  <p:cNvPr id="2109" name="Pennanteckning 2108">
                    <a:extLst>
                      <a:ext uri="{FF2B5EF4-FFF2-40B4-BE49-F238E27FC236}">
                        <a16:creationId xmlns:a16="http://schemas.microsoft.com/office/drawing/2014/main" id="{08CC9FEA-70FE-EAEB-AA3C-BD66439A70CD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7779939" y="3309416"/>
                    <a:ext cx="12024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2110" name="Pennanteckning 2109">
                    <a:extLst>
                      <a:ext uri="{FF2B5EF4-FFF2-40B4-BE49-F238E27FC236}">
                        <a16:creationId xmlns:a16="http://schemas.microsoft.com/office/drawing/2014/main" id="{296EC4AF-4168-E42C-1720-2263F9D80182}"/>
                      </a:ext>
                    </a:extLst>
                  </p14:cNvPr>
                  <p14:cNvContentPartPr/>
                  <p14:nvPr/>
                </p14:nvContentPartPr>
                <p14:xfrm>
                  <a:off x="7820979" y="3335336"/>
                  <a:ext cx="98280" cy="78120"/>
                </p14:xfrm>
              </p:contentPart>
            </mc:Choice>
            <mc:Fallback>
              <p:pic>
                <p:nvPicPr>
                  <p:cNvPr id="2110" name="Pennanteckning 2109">
                    <a:extLst>
                      <a:ext uri="{FF2B5EF4-FFF2-40B4-BE49-F238E27FC236}">
                        <a16:creationId xmlns:a16="http://schemas.microsoft.com/office/drawing/2014/main" id="{296EC4AF-4168-E42C-1720-2263F9D8018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7805859" y="3320216"/>
                    <a:ext cx="12888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2111" name="Pennanteckning 2110">
                    <a:extLst>
                      <a:ext uri="{FF2B5EF4-FFF2-40B4-BE49-F238E27FC236}">
                        <a16:creationId xmlns:a16="http://schemas.microsoft.com/office/drawing/2014/main" id="{20A94CAD-D2E9-D5C0-C208-42C4F528A442}"/>
                      </a:ext>
                    </a:extLst>
                  </p14:cNvPr>
                  <p14:cNvContentPartPr/>
                  <p14:nvPr/>
                </p14:nvContentPartPr>
                <p14:xfrm>
                  <a:off x="7950939" y="3337856"/>
                  <a:ext cx="43200" cy="66600"/>
                </p14:xfrm>
              </p:contentPart>
            </mc:Choice>
            <mc:Fallback>
              <p:pic>
                <p:nvPicPr>
                  <p:cNvPr id="2111" name="Pennanteckning 2110">
                    <a:extLst>
                      <a:ext uri="{FF2B5EF4-FFF2-40B4-BE49-F238E27FC236}">
                        <a16:creationId xmlns:a16="http://schemas.microsoft.com/office/drawing/2014/main" id="{20A94CAD-D2E9-D5C0-C208-42C4F528A442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7935459" y="3322736"/>
                    <a:ext cx="7344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2112" name="Pennanteckning 2111">
                    <a:extLst>
                      <a:ext uri="{FF2B5EF4-FFF2-40B4-BE49-F238E27FC236}">
                        <a16:creationId xmlns:a16="http://schemas.microsoft.com/office/drawing/2014/main" id="{366B13FF-D9A4-F4C9-20CF-9999D829296E}"/>
                      </a:ext>
                    </a:extLst>
                  </p14:cNvPr>
                  <p14:cNvContentPartPr/>
                  <p14:nvPr/>
                </p14:nvContentPartPr>
                <p14:xfrm>
                  <a:off x="8007819" y="3233456"/>
                  <a:ext cx="45360" cy="23040"/>
                </p14:xfrm>
              </p:contentPart>
            </mc:Choice>
            <mc:Fallback>
              <p:pic>
                <p:nvPicPr>
                  <p:cNvPr id="2112" name="Pennanteckning 2111">
                    <a:extLst>
                      <a:ext uri="{FF2B5EF4-FFF2-40B4-BE49-F238E27FC236}">
                        <a16:creationId xmlns:a16="http://schemas.microsoft.com/office/drawing/2014/main" id="{366B13FF-D9A4-F4C9-20CF-9999D829296E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7992339" y="3217976"/>
                    <a:ext cx="7596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2113" name="Pennanteckning 2112">
                    <a:extLst>
                      <a:ext uri="{FF2B5EF4-FFF2-40B4-BE49-F238E27FC236}">
                        <a16:creationId xmlns:a16="http://schemas.microsoft.com/office/drawing/2014/main" id="{9590C70B-F823-48CC-8EF1-74874142C89C}"/>
                      </a:ext>
                    </a:extLst>
                  </p14:cNvPr>
                  <p14:cNvContentPartPr/>
                  <p14:nvPr/>
                </p14:nvContentPartPr>
                <p14:xfrm>
                  <a:off x="8085579" y="3235976"/>
                  <a:ext cx="23040" cy="189360"/>
                </p14:xfrm>
              </p:contentPart>
            </mc:Choice>
            <mc:Fallback>
              <p:pic>
                <p:nvPicPr>
                  <p:cNvPr id="2113" name="Pennanteckning 2112">
                    <a:extLst>
                      <a:ext uri="{FF2B5EF4-FFF2-40B4-BE49-F238E27FC236}">
                        <a16:creationId xmlns:a16="http://schemas.microsoft.com/office/drawing/2014/main" id="{9590C70B-F823-48CC-8EF1-74874142C89C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8070099" y="3220496"/>
                    <a:ext cx="5328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2114" name="Pennanteckning 2113">
                    <a:extLst>
                      <a:ext uri="{FF2B5EF4-FFF2-40B4-BE49-F238E27FC236}">
                        <a16:creationId xmlns:a16="http://schemas.microsoft.com/office/drawing/2014/main" id="{7225B5CD-2CC3-272F-51C6-22CCD194804E}"/>
                      </a:ext>
                    </a:extLst>
                  </p14:cNvPr>
                  <p14:cNvContentPartPr/>
                  <p14:nvPr/>
                </p14:nvContentPartPr>
                <p14:xfrm>
                  <a:off x="8072979" y="3317696"/>
                  <a:ext cx="224640" cy="329040"/>
                </p14:xfrm>
              </p:contentPart>
            </mc:Choice>
            <mc:Fallback>
              <p:pic>
                <p:nvPicPr>
                  <p:cNvPr id="2114" name="Pennanteckning 2113">
                    <a:extLst>
                      <a:ext uri="{FF2B5EF4-FFF2-40B4-BE49-F238E27FC236}">
                        <a16:creationId xmlns:a16="http://schemas.microsoft.com/office/drawing/2014/main" id="{7225B5CD-2CC3-272F-51C6-22CCD194804E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8057859" y="3302576"/>
                    <a:ext cx="255240" cy="359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137" name="Grupp 2136">
            <a:extLst>
              <a:ext uri="{FF2B5EF4-FFF2-40B4-BE49-F238E27FC236}">
                <a16:creationId xmlns:a16="http://schemas.microsoft.com/office/drawing/2014/main" id="{DA2F710A-77E1-70D2-7F22-FA015F1F87DB}"/>
              </a:ext>
            </a:extLst>
          </p:cNvPr>
          <p:cNvGrpSpPr/>
          <p:nvPr/>
        </p:nvGrpSpPr>
        <p:grpSpPr>
          <a:xfrm>
            <a:off x="4995339" y="3812336"/>
            <a:ext cx="2441160" cy="801000"/>
            <a:chOff x="4995339" y="3812336"/>
            <a:chExt cx="2441160" cy="80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16" name="Pennanteckning 2115">
                  <a:extLst>
                    <a:ext uri="{FF2B5EF4-FFF2-40B4-BE49-F238E27FC236}">
                      <a16:creationId xmlns:a16="http://schemas.microsoft.com/office/drawing/2014/main" id="{AE71D3E8-4B89-2F0A-D7B4-BD9672860C95}"/>
                    </a:ext>
                  </a:extLst>
                </p14:cNvPr>
                <p14:cNvContentPartPr/>
                <p14:nvPr/>
              </p14:nvContentPartPr>
              <p14:xfrm>
                <a:off x="4995339" y="3876056"/>
                <a:ext cx="301680" cy="112320"/>
              </p14:xfrm>
            </p:contentPart>
          </mc:Choice>
          <mc:Fallback>
            <p:pic>
              <p:nvPicPr>
                <p:cNvPr id="2116" name="Pennanteckning 2115">
                  <a:extLst>
                    <a:ext uri="{FF2B5EF4-FFF2-40B4-BE49-F238E27FC236}">
                      <a16:creationId xmlns:a16="http://schemas.microsoft.com/office/drawing/2014/main" id="{AE71D3E8-4B89-2F0A-D7B4-BD9672860C9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979859" y="3860576"/>
                  <a:ext cx="33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17" name="Pennanteckning 2116">
                  <a:extLst>
                    <a:ext uri="{FF2B5EF4-FFF2-40B4-BE49-F238E27FC236}">
                      <a16:creationId xmlns:a16="http://schemas.microsoft.com/office/drawing/2014/main" id="{6FB8820B-892F-12FC-15F4-69DEF55F77C2}"/>
                    </a:ext>
                  </a:extLst>
                </p14:cNvPr>
                <p14:cNvContentPartPr/>
                <p14:nvPr/>
              </p14:nvContentPartPr>
              <p14:xfrm>
                <a:off x="5230779" y="3888296"/>
                <a:ext cx="93240" cy="144360"/>
              </p14:xfrm>
            </p:contentPart>
          </mc:Choice>
          <mc:Fallback>
            <p:pic>
              <p:nvPicPr>
                <p:cNvPr id="2117" name="Pennanteckning 2116">
                  <a:extLst>
                    <a:ext uri="{FF2B5EF4-FFF2-40B4-BE49-F238E27FC236}">
                      <a16:creationId xmlns:a16="http://schemas.microsoft.com/office/drawing/2014/main" id="{6FB8820B-892F-12FC-15F4-69DEF55F77C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15299" y="3873176"/>
                  <a:ext cx="123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19" name="Pennanteckning 2118">
                  <a:extLst>
                    <a:ext uri="{FF2B5EF4-FFF2-40B4-BE49-F238E27FC236}">
                      <a16:creationId xmlns:a16="http://schemas.microsoft.com/office/drawing/2014/main" id="{CB1F29B0-9FEF-E609-783C-D820D8395684}"/>
                    </a:ext>
                  </a:extLst>
                </p14:cNvPr>
                <p14:cNvContentPartPr/>
                <p14:nvPr/>
              </p14:nvContentPartPr>
              <p14:xfrm>
                <a:off x="5586099" y="3889376"/>
                <a:ext cx="669600" cy="129960"/>
              </p14:xfrm>
            </p:contentPart>
          </mc:Choice>
          <mc:Fallback>
            <p:pic>
              <p:nvPicPr>
                <p:cNvPr id="2119" name="Pennanteckning 2118">
                  <a:extLst>
                    <a:ext uri="{FF2B5EF4-FFF2-40B4-BE49-F238E27FC236}">
                      <a16:creationId xmlns:a16="http://schemas.microsoft.com/office/drawing/2014/main" id="{CB1F29B0-9FEF-E609-783C-D820D839568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70979" y="3873896"/>
                  <a:ext cx="70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20" name="Pennanteckning 2119">
                  <a:extLst>
                    <a:ext uri="{FF2B5EF4-FFF2-40B4-BE49-F238E27FC236}">
                      <a16:creationId xmlns:a16="http://schemas.microsoft.com/office/drawing/2014/main" id="{10BC18FE-2F8B-A5AA-7110-C91582B0CA80}"/>
                    </a:ext>
                  </a:extLst>
                </p14:cNvPr>
                <p14:cNvContentPartPr/>
                <p14:nvPr/>
              </p14:nvContentPartPr>
              <p14:xfrm>
                <a:off x="6294219" y="3973976"/>
                <a:ext cx="73080" cy="7920"/>
              </p14:xfrm>
            </p:contentPart>
          </mc:Choice>
          <mc:Fallback>
            <p:pic>
              <p:nvPicPr>
                <p:cNvPr id="2120" name="Pennanteckning 2119">
                  <a:extLst>
                    <a:ext uri="{FF2B5EF4-FFF2-40B4-BE49-F238E27FC236}">
                      <a16:creationId xmlns:a16="http://schemas.microsoft.com/office/drawing/2014/main" id="{10BC18FE-2F8B-A5AA-7110-C91582B0CA8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278739" y="3958496"/>
                  <a:ext cx="10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21" name="Pennanteckning 2120">
                  <a:extLst>
                    <a:ext uri="{FF2B5EF4-FFF2-40B4-BE49-F238E27FC236}">
                      <a16:creationId xmlns:a16="http://schemas.microsoft.com/office/drawing/2014/main" id="{41D626A4-491D-8D10-3CBE-07FAA7D5BE96}"/>
                    </a:ext>
                  </a:extLst>
                </p14:cNvPr>
                <p14:cNvContentPartPr/>
                <p14:nvPr/>
              </p14:nvContentPartPr>
              <p14:xfrm>
                <a:off x="6430659" y="3962816"/>
                <a:ext cx="18000" cy="219240"/>
              </p14:xfrm>
            </p:contentPart>
          </mc:Choice>
          <mc:Fallback>
            <p:pic>
              <p:nvPicPr>
                <p:cNvPr id="2121" name="Pennanteckning 2120">
                  <a:extLst>
                    <a:ext uri="{FF2B5EF4-FFF2-40B4-BE49-F238E27FC236}">
                      <a16:creationId xmlns:a16="http://schemas.microsoft.com/office/drawing/2014/main" id="{41D626A4-491D-8D10-3CBE-07FAA7D5BE9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15179" y="3947696"/>
                  <a:ext cx="48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22" name="Pennanteckning 2121">
                  <a:extLst>
                    <a:ext uri="{FF2B5EF4-FFF2-40B4-BE49-F238E27FC236}">
                      <a16:creationId xmlns:a16="http://schemas.microsoft.com/office/drawing/2014/main" id="{168E1F7F-68C5-7AC3-A765-F44F4AB1C1BF}"/>
                    </a:ext>
                  </a:extLst>
                </p14:cNvPr>
                <p14:cNvContentPartPr/>
                <p14:nvPr/>
              </p14:nvContentPartPr>
              <p14:xfrm>
                <a:off x="6441459" y="3934376"/>
                <a:ext cx="88920" cy="62280"/>
              </p14:xfrm>
            </p:contentPart>
          </mc:Choice>
          <mc:Fallback>
            <p:pic>
              <p:nvPicPr>
                <p:cNvPr id="2122" name="Pennanteckning 2121">
                  <a:extLst>
                    <a:ext uri="{FF2B5EF4-FFF2-40B4-BE49-F238E27FC236}">
                      <a16:creationId xmlns:a16="http://schemas.microsoft.com/office/drawing/2014/main" id="{168E1F7F-68C5-7AC3-A765-F44F4AB1C1B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25979" y="3919256"/>
                  <a:ext cx="119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23" name="Pennanteckning 2122">
                  <a:extLst>
                    <a:ext uri="{FF2B5EF4-FFF2-40B4-BE49-F238E27FC236}">
                      <a16:creationId xmlns:a16="http://schemas.microsoft.com/office/drawing/2014/main" id="{44A1A3B4-45E7-2729-3F6D-220A8D350A1A}"/>
                    </a:ext>
                  </a:extLst>
                </p14:cNvPr>
                <p14:cNvContentPartPr/>
                <p14:nvPr/>
              </p14:nvContentPartPr>
              <p14:xfrm>
                <a:off x="6598779" y="3937976"/>
                <a:ext cx="93960" cy="65520"/>
              </p14:xfrm>
            </p:contentPart>
          </mc:Choice>
          <mc:Fallback>
            <p:pic>
              <p:nvPicPr>
                <p:cNvPr id="2123" name="Pennanteckning 2122">
                  <a:extLst>
                    <a:ext uri="{FF2B5EF4-FFF2-40B4-BE49-F238E27FC236}">
                      <a16:creationId xmlns:a16="http://schemas.microsoft.com/office/drawing/2014/main" id="{44A1A3B4-45E7-2729-3F6D-220A8D350A1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583659" y="3922496"/>
                  <a:ext cx="124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24" name="Pennanteckning 2123">
                  <a:extLst>
                    <a:ext uri="{FF2B5EF4-FFF2-40B4-BE49-F238E27FC236}">
                      <a16:creationId xmlns:a16="http://schemas.microsoft.com/office/drawing/2014/main" id="{CD9AC8D8-54D5-620F-2017-6A955B53403B}"/>
                    </a:ext>
                  </a:extLst>
                </p14:cNvPr>
                <p14:cNvContentPartPr/>
                <p14:nvPr/>
              </p14:nvContentPartPr>
              <p14:xfrm>
                <a:off x="6752499" y="3920336"/>
                <a:ext cx="69120" cy="60480"/>
              </p14:xfrm>
            </p:contentPart>
          </mc:Choice>
          <mc:Fallback>
            <p:pic>
              <p:nvPicPr>
                <p:cNvPr id="2124" name="Pennanteckning 2123">
                  <a:extLst>
                    <a:ext uri="{FF2B5EF4-FFF2-40B4-BE49-F238E27FC236}">
                      <a16:creationId xmlns:a16="http://schemas.microsoft.com/office/drawing/2014/main" id="{CD9AC8D8-54D5-620F-2017-6A955B53403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737379" y="3904856"/>
                  <a:ext cx="99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125" name="Pennanteckning 2124">
                  <a:extLst>
                    <a:ext uri="{FF2B5EF4-FFF2-40B4-BE49-F238E27FC236}">
                      <a16:creationId xmlns:a16="http://schemas.microsoft.com/office/drawing/2014/main" id="{A34D1FA1-1CDB-0C1B-C617-DACAB2859E28}"/>
                    </a:ext>
                  </a:extLst>
                </p14:cNvPr>
                <p14:cNvContentPartPr/>
                <p14:nvPr/>
              </p14:nvContentPartPr>
              <p14:xfrm>
                <a:off x="6936819" y="3812336"/>
                <a:ext cx="21240" cy="151920"/>
              </p14:xfrm>
            </p:contentPart>
          </mc:Choice>
          <mc:Fallback>
            <p:pic>
              <p:nvPicPr>
                <p:cNvPr id="2125" name="Pennanteckning 2124">
                  <a:extLst>
                    <a:ext uri="{FF2B5EF4-FFF2-40B4-BE49-F238E27FC236}">
                      <a16:creationId xmlns:a16="http://schemas.microsoft.com/office/drawing/2014/main" id="{A34D1FA1-1CDB-0C1B-C617-DACAB2859E2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21339" y="3797216"/>
                  <a:ext cx="51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126" name="Pennanteckning 2125">
                  <a:extLst>
                    <a:ext uri="{FF2B5EF4-FFF2-40B4-BE49-F238E27FC236}">
                      <a16:creationId xmlns:a16="http://schemas.microsoft.com/office/drawing/2014/main" id="{7456CB4B-76C1-5788-1D9E-7532A39243E1}"/>
                    </a:ext>
                  </a:extLst>
                </p14:cNvPr>
                <p14:cNvContentPartPr/>
                <p14:nvPr/>
              </p14:nvContentPartPr>
              <p14:xfrm>
                <a:off x="6993699" y="3882536"/>
                <a:ext cx="442800" cy="273960"/>
              </p14:xfrm>
            </p:contentPart>
          </mc:Choice>
          <mc:Fallback>
            <p:pic>
              <p:nvPicPr>
                <p:cNvPr id="2126" name="Pennanteckning 2125">
                  <a:extLst>
                    <a:ext uri="{FF2B5EF4-FFF2-40B4-BE49-F238E27FC236}">
                      <a16:creationId xmlns:a16="http://schemas.microsoft.com/office/drawing/2014/main" id="{7456CB4B-76C1-5788-1D9E-7532A39243E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78219" y="3867416"/>
                  <a:ext cx="473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127" name="Pennanteckning 2126">
                  <a:extLst>
                    <a:ext uri="{FF2B5EF4-FFF2-40B4-BE49-F238E27FC236}">
                      <a16:creationId xmlns:a16="http://schemas.microsoft.com/office/drawing/2014/main" id="{5C8A9CC8-5601-2403-D038-096273C23AFD}"/>
                    </a:ext>
                  </a:extLst>
                </p14:cNvPr>
                <p14:cNvContentPartPr/>
                <p14:nvPr/>
              </p14:nvContentPartPr>
              <p14:xfrm>
                <a:off x="5053299" y="4305176"/>
                <a:ext cx="222840" cy="35640"/>
              </p14:xfrm>
            </p:contentPart>
          </mc:Choice>
          <mc:Fallback>
            <p:pic>
              <p:nvPicPr>
                <p:cNvPr id="2127" name="Pennanteckning 2126">
                  <a:extLst>
                    <a:ext uri="{FF2B5EF4-FFF2-40B4-BE49-F238E27FC236}">
                      <a16:creationId xmlns:a16="http://schemas.microsoft.com/office/drawing/2014/main" id="{5C8A9CC8-5601-2403-D038-096273C23AF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38179" y="4290056"/>
                  <a:ext cx="253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128" name="Pennanteckning 2127">
                  <a:extLst>
                    <a:ext uri="{FF2B5EF4-FFF2-40B4-BE49-F238E27FC236}">
                      <a16:creationId xmlns:a16="http://schemas.microsoft.com/office/drawing/2014/main" id="{CDB1BA3A-1DC8-DAEA-A658-C4F105F9663C}"/>
                    </a:ext>
                  </a:extLst>
                </p14:cNvPr>
                <p14:cNvContentPartPr/>
                <p14:nvPr/>
              </p14:nvContentPartPr>
              <p14:xfrm>
                <a:off x="5252379" y="4247936"/>
                <a:ext cx="101520" cy="106920"/>
              </p14:xfrm>
            </p:contentPart>
          </mc:Choice>
          <mc:Fallback>
            <p:pic>
              <p:nvPicPr>
                <p:cNvPr id="2128" name="Pennanteckning 2127">
                  <a:extLst>
                    <a:ext uri="{FF2B5EF4-FFF2-40B4-BE49-F238E27FC236}">
                      <a16:creationId xmlns:a16="http://schemas.microsoft.com/office/drawing/2014/main" id="{CDB1BA3A-1DC8-DAEA-A658-C4F105F9663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237259" y="4232816"/>
                  <a:ext cx="132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131" name="Pennanteckning 2130">
                  <a:extLst>
                    <a:ext uri="{FF2B5EF4-FFF2-40B4-BE49-F238E27FC236}">
                      <a16:creationId xmlns:a16="http://schemas.microsoft.com/office/drawing/2014/main" id="{86DDF662-C07B-3E40-7259-B12A3AAFD7A7}"/>
                    </a:ext>
                  </a:extLst>
                </p14:cNvPr>
                <p14:cNvContentPartPr/>
                <p14:nvPr/>
              </p14:nvContentPartPr>
              <p14:xfrm>
                <a:off x="5509419" y="4313816"/>
                <a:ext cx="369360" cy="105480"/>
              </p14:xfrm>
            </p:contentPart>
          </mc:Choice>
          <mc:Fallback>
            <p:pic>
              <p:nvPicPr>
                <p:cNvPr id="2131" name="Pennanteckning 2130">
                  <a:extLst>
                    <a:ext uri="{FF2B5EF4-FFF2-40B4-BE49-F238E27FC236}">
                      <a16:creationId xmlns:a16="http://schemas.microsoft.com/office/drawing/2014/main" id="{86DDF662-C07B-3E40-7259-B12A3AAFD7A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493939" y="4298336"/>
                  <a:ext cx="399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132" name="Pennanteckning 2131">
                  <a:extLst>
                    <a:ext uri="{FF2B5EF4-FFF2-40B4-BE49-F238E27FC236}">
                      <a16:creationId xmlns:a16="http://schemas.microsoft.com/office/drawing/2014/main" id="{67FB6A40-15F8-E6ED-CD65-8552B471D362}"/>
                    </a:ext>
                  </a:extLst>
                </p14:cNvPr>
                <p14:cNvContentPartPr/>
                <p14:nvPr/>
              </p14:nvContentPartPr>
              <p14:xfrm>
                <a:off x="5905419" y="4336856"/>
                <a:ext cx="177480" cy="249480"/>
              </p14:xfrm>
            </p:contentPart>
          </mc:Choice>
          <mc:Fallback>
            <p:pic>
              <p:nvPicPr>
                <p:cNvPr id="2132" name="Pennanteckning 2131">
                  <a:extLst>
                    <a:ext uri="{FF2B5EF4-FFF2-40B4-BE49-F238E27FC236}">
                      <a16:creationId xmlns:a16="http://schemas.microsoft.com/office/drawing/2014/main" id="{67FB6A40-15F8-E6ED-CD65-8552B471D36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90299" y="4321736"/>
                  <a:ext cx="208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133" name="Pennanteckning 2132">
                  <a:extLst>
                    <a:ext uri="{FF2B5EF4-FFF2-40B4-BE49-F238E27FC236}">
                      <a16:creationId xmlns:a16="http://schemas.microsoft.com/office/drawing/2014/main" id="{B8FEB3BF-B281-4834-ECF9-1AF74B6A0B0C}"/>
                    </a:ext>
                  </a:extLst>
                </p14:cNvPr>
                <p14:cNvContentPartPr/>
                <p14:nvPr/>
              </p14:nvContentPartPr>
              <p14:xfrm>
                <a:off x="6273339" y="4389776"/>
                <a:ext cx="23040" cy="172440"/>
              </p14:xfrm>
            </p:contentPart>
          </mc:Choice>
          <mc:Fallback>
            <p:pic>
              <p:nvPicPr>
                <p:cNvPr id="2133" name="Pennanteckning 2132">
                  <a:extLst>
                    <a:ext uri="{FF2B5EF4-FFF2-40B4-BE49-F238E27FC236}">
                      <a16:creationId xmlns:a16="http://schemas.microsoft.com/office/drawing/2014/main" id="{B8FEB3BF-B281-4834-ECF9-1AF74B6A0B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57859" y="4374296"/>
                  <a:ext cx="53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134" name="Pennanteckning 2133">
                  <a:extLst>
                    <a:ext uri="{FF2B5EF4-FFF2-40B4-BE49-F238E27FC236}">
                      <a16:creationId xmlns:a16="http://schemas.microsoft.com/office/drawing/2014/main" id="{5ACCCE76-12AD-B86F-E27B-681676ECC7FF}"/>
                    </a:ext>
                  </a:extLst>
                </p14:cNvPr>
                <p14:cNvContentPartPr/>
                <p14:nvPr/>
              </p14:nvContentPartPr>
              <p14:xfrm>
                <a:off x="6273339" y="4336136"/>
                <a:ext cx="104400" cy="86400"/>
              </p14:xfrm>
            </p:contentPart>
          </mc:Choice>
          <mc:Fallback>
            <p:pic>
              <p:nvPicPr>
                <p:cNvPr id="2134" name="Pennanteckning 2133">
                  <a:extLst>
                    <a:ext uri="{FF2B5EF4-FFF2-40B4-BE49-F238E27FC236}">
                      <a16:creationId xmlns:a16="http://schemas.microsoft.com/office/drawing/2014/main" id="{5ACCCE76-12AD-B86F-E27B-681676ECC7F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257859" y="4320656"/>
                  <a:ext cx="135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135" name="Pennanteckning 2134">
                  <a:extLst>
                    <a:ext uri="{FF2B5EF4-FFF2-40B4-BE49-F238E27FC236}">
                      <a16:creationId xmlns:a16="http://schemas.microsoft.com/office/drawing/2014/main" id="{45B015EF-E77D-9C08-D950-F41292F76A48}"/>
                    </a:ext>
                  </a:extLst>
                </p14:cNvPr>
                <p14:cNvContentPartPr/>
                <p14:nvPr/>
              </p14:nvContentPartPr>
              <p14:xfrm>
                <a:off x="6463779" y="4330376"/>
                <a:ext cx="242280" cy="114120"/>
              </p14:xfrm>
            </p:contentPart>
          </mc:Choice>
          <mc:Fallback>
            <p:pic>
              <p:nvPicPr>
                <p:cNvPr id="2135" name="Pennanteckning 2134">
                  <a:extLst>
                    <a:ext uri="{FF2B5EF4-FFF2-40B4-BE49-F238E27FC236}">
                      <a16:creationId xmlns:a16="http://schemas.microsoft.com/office/drawing/2014/main" id="{45B015EF-E77D-9C08-D950-F41292F76A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48659" y="4314896"/>
                  <a:ext cx="27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136" name="Pennanteckning 2135">
                  <a:extLst>
                    <a:ext uri="{FF2B5EF4-FFF2-40B4-BE49-F238E27FC236}">
                      <a16:creationId xmlns:a16="http://schemas.microsoft.com/office/drawing/2014/main" id="{AD411B57-7DEB-E408-BA55-610588C59312}"/>
                    </a:ext>
                  </a:extLst>
                </p14:cNvPr>
                <p14:cNvContentPartPr/>
                <p14:nvPr/>
              </p14:nvContentPartPr>
              <p14:xfrm>
                <a:off x="6803619" y="4259816"/>
                <a:ext cx="459000" cy="353520"/>
              </p14:xfrm>
            </p:contentPart>
          </mc:Choice>
          <mc:Fallback>
            <p:pic>
              <p:nvPicPr>
                <p:cNvPr id="2136" name="Pennanteckning 2135">
                  <a:extLst>
                    <a:ext uri="{FF2B5EF4-FFF2-40B4-BE49-F238E27FC236}">
                      <a16:creationId xmlns:a16="http://schemas.microsoft.com/office/drawing/2014/main" id="{AD411B57-7DEB-E408-BA55-610588C5931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788499" y="4244696"/>
                  <a:ext cx="48924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0" name="Grupp 2139">
            <a:extLst>
              <a:ext uri="{FF2B5EF4-FFF2-40B4-BE49-F238E27FC236}">
                <a16:creationId xmlns:a16="http://schemas.microsoft.com/office/drawing/2014/main" id="{307A1575-8872-33BA-47CE-CC111EB8DF17}"/>
              </a:ext>
            </a:extLst>
          </p:cNvPr>
          <p:cNvGrpSpPr/>
          <p:nvPr/>
        </p:nvGrpSpPr>
        <p:grpSpPr>
          <a:xfrm>
            <a:off x="5727579" y="4807016"/>
            <a:ext cx="452160" cy="27000"/>
            <a:chOff x="5727579" y="4807016"/>
            <a:chExt cx="452160" cy="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138" name="Pennanteckning 2137">
                  <a:extLst>
                    <a:ext uri="{FF2B5EF4-FFF2-40B4-BE49-F238E27FC236}">
                      <a16:creationId xmlns:a16="http://schemas.microsoft.com/office/drawing/2014/main" id="{770D9750-99E1-201A-BA2D-880801BECDC6}"/>
                    </a:ext>
                  </a:extLst>
                </p14:cNvPr>
                <p14:cNvContentPartPr/>
                <p14:nvPr/>
              </p14:nvContentPartPr>
              <p14:xfrm>
                <a:off x="5727579" y="4808816"/>
                <a:ext cx="52200" cy="15480"/>
              </p14:xfrm>
            </p:contentPart>
          </mc:Choice>
          <mc:Fallback>
            <p:pic>
              <p:nvPicPr>
                <p:cNvPr id="2138" name="Pennanteckning 2137">
                  <a:extLst>
                    <a:ext uri="{FF2B5EF4-FFF2-40B4-BE49-F238E27FC236}">
                      <a16:creationId xmlns:a16="http://schemas.microsoft.com/office/drawing/2014/main" id="{770D9750-99E1-201A-BA2D-880801BECDC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12459" y="4793696"/>
                  <a:ext cx="82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139" name="Pennanteckning 2138">
                  <a:extLst>
                    <a:ext uri="{FF2B5EF4-FFF2-40B4-BE49-F238E27FC236}">
                      <a16:creationId xmlns:a16="http://schemas.microsoft.com/office/drawing/2014/main" id="{77F7BFE0-BE0B-81C2-2A4A-FEA3E4C947B6}"/>
                    </a:ext>
                  </a:extLst>
                </p14:cNvPr>
                <p14:cNvContentPartPr/>
                <p14:nvPr/>
              </p14:nvContentPartPr>
              <p14:xfrm>
                <a:off x="5914059" y="4807016"/>
                <a:ext cx="265680" cy="27000"/>
              </p14:xfrm>
            </p:contentPart>
          </mc:Choice>
          <mc:Fallback>
            <p:pic>
              <p:nvPicPr>
                <p:cNvPr id="2139" name="Pennanteckning 2138">
                  <a:extLst>
                    <a:ext uri="{FF2B5EF4-FFF2-40B4-BE49-F238E27FC236}">
                      <a16:creationId xmlns:a16="http://schemas.microsoft.com/office/drawing/2014/main" id="{77F7BFE0-BE0B-81C2-2A4A-FEA3E4C947B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898939" y="4791896"/>
                  <a:ext cx="2959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6" name="Grupp 2455">
            <a:extLst>
              <a:ext uri="{FF2B5EF4-FFF2-40B4-BE49-F238E27FC236}">
                <a16:creationId xmlns:a16="http://schemas.microsoft.com/office/drawing/2014/main" id="{A1F7283A-F9EA-6C0C-718C-E672BC834FC2}"/>
              </a:ext>
            </a:extLst>
          </p:cNvPr>
          <p:cNvGrpSpPr/>
          <p:nvPr/>
        </p:nvGrpSpPr>
        <p:grpSpPr>
          <a:xfrm>
            <a:off x="4896339" y="5104376"/>
            <a:ext cx="1730160" cy="1151280"/>
            <a:chOff x="4896339" y="5104376"/>
            <a:chExt cx="1730160" cy="11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141" name="Pennanteckning 2140">
                  <a:extLst>
                    <a:ext uri="{FF2B5EF4-FFF2-40B4-BE49-F238E27FC236}">
                      <a16:creationId xmlns:a16="http://schemas.microsoft.com/office/drawing/2014/main" id="{415B5C58-0FA3-FF23-E35B-97DCD6520ED3}"/>
                    </a:ext>
                  </a:extLst>
                </p14:cNvPr>
                <p14:cNvContentPartPr/>
                <p14:nvPr/>
              </p14:nvContentPartPr>
              <p14:xfrm>
                <a:off x="4896339" y="5104376"/>
                <a:ext cx="211680" cy="972720"/>
              </p14:xfrm>
            </p:contentPart>
          </mc:Choice>
          <mc:Fallback>
            <p:pic>
              <p:nvPicPr>
                <p:cNvPr id="2141" name="Pennanteckning 2140">
                  <a:extLst>
                    <a:ext uri="{FF2B5EF4-FFF2-40B4-BE49-F238E27FC236}">
                      <a16:creationId xmlns:a16="http://schemas.microsoft.com/office/drawing/2014/main" id="{415B5C58-0FA3-FF23-E35B-97DCD6520ED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880859" y="5088896"/>
                  <a:ext cx="24228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142" name="Pennanteckning 2141">
                  <a:extLst>
                    <a:ext uri="{FF2B5EF4-FFF2-40B4-BE49-F238E27FC236}">
                      <a16:creationId xmlns:a16="http://schemas.microsoft.com/office/drawing/2014/main" id="{D8E6EFF5-BAA0-AE8E-7215-4D94F5D34F0A}"/>
                    </a:ext>
                  </a:extLst>
                </p14:cNvPr>
                <p14:cNvContentPartPr/>
                <p14:nvPr/>
              </p14:nvContentPartPr>
              <p14:xfrm>
                <a:off x="5212419" y="5180336"/>
                <a:ext cx="77040" cy="185400"/>
              </p14:xfrm>
            </p:contentPart>
          </mc:Choice>
          <mc:Fallback>
            <p:pic>
              <p:nvPicPr>
                <p:cNvPr id="2142" name="Pennanteckning 2141">
                  <a:extLst>
                    <a:ext uri="{FF2B5EF4-FFF2-40B4-BE49-F238E27FC236}">
                      <a16:creationId xmlns:a16="http://schemas.microsoft.com/office/drawing/2014/main" id="{D8E6EFF5-BAA0-AE8E-7215-4D94F5D34F0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197299" y="5165216"/>
                  <a:ext cx="107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144" name="Pennanteckning 2143">
                  <a:extLst>
                    <a:ext uri="{FF2B5EF4-FFF2-40B4-BE49-F238E27FC236}">
                      <a16:creationId xmlns:a16="http://schemas.microsoft.com/office/drawing/2014/main" id="{4CEF792C-D936-3B9F-231D-EC920FA62A21}"/>
                    </a:ext>
                  </a:extLst>
                </p14:cNvPr>
                <p14:cNvContentPartPr/>
                <p14:nvPr/>
              </p14:nvContentPartPr>
              <p14:xfrm>
                <a:off x="5546859" y="5177816"/>
                <a:ext cx="119160" cy="199440"/>
              </p14:xfrm>
            </p:contentPart>
          </mc:Choice>
          <mc:Fallback>
            <p:pic>
              <p:nvPicPr>
                <p:cNvPr id="2144" name="Pennanteckning 2143">
                  <a:extLst>
                    <a:ext uri="{FF2B5EF4-FFF2-40B4-BE49-F238E27FC236}">
                      <a16:creationId xmlns:a16="http://schemas.microsoft.com/office/drawing/2014/main" id="{4CEF792C-D936-3B9F-231D-EC920FA62A2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531739" y="5162696"/>
                  <a:ext cx="149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145" name="Pennanteckning 2144">
                  <a:extLst>
                    <a:ext uri="{FF2B5EF4-FFF2-40B4-BE49-F238E27FC236}">
                      <a16:creationId xmlns:a16="http://schemas.microsoft.com/office/drawing/2014/main" id="{88FDCA55-42BC-667F-6BBC-E676DF402479}"/>
                    </a:ext>
                  </a:extLst>
                </p14:cNvPr>
                <p14:cNvContentPartPr/>
                <p14:nvPr/>
              </p14:nvContentPartPr>
              <p14:xfrm>
                <a:off x="5885619" y="5205536"/>
                <a:ext cx="207720" cy="131760"/>
              </p14:xfrm>
            </p:contentPart>
          </mc:Choice>
          <mc:Fallback>
            <p:pic>
              <p:nvPicPr>
                <p:cNvPr id="2145" name="Pennanteckning 2144">
                  <a:extLst>
                    <a:ext uri="{FF2B5EF4-FFF2-40B4-BE49-F238E27FC236}">
                      <a16:creationId xmlns:a16="http://schemas.microsoft.com/office/drawing/2014/main" id="{88FDCA55-42BC-667F-6BBC-E676DF40247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870499" y="5190056"/>
                  <a:ext cx="238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146" name="Pennanteckning 2145">
                  <a:extLst>
                    <a:ext uri="{FF2B5EF4-FFF2-40B4-BE49-F238E27FC236}">
                      <a16:creationId xmlns:a16="http://schemas.microsoft.com/office/drawing/2014/main" id="{3E828C54-4C99-4446-45FB-0D98B0934207}"/>
                    </a:ext>
                  </a:extLst>
                </p14:cNvPr>
                <p14:cNvContentPartPr/>
                <p14:nvPr/>
              </p14:nvContentPartPr>
              <p14:xfrm>
                <a:off x="6211419" y="5226416"/>
                <a:ext cx="21240" cy="144360"/>
              </p14:xfrm>
            </p:contentPart>
          </mc:Choice>
          <mc:Fallback>
            <p:pic>
              <p:nvPicPr>
                <p:cNvPr id="2146" name="Pennanteckning 2145">
                  <a:extLst>
                    <a:ext uri="{FF2B5EF4-FFF2-40B4-BE49-F238E27FC236}">
                      <a16:creationId xmlns:a16="http://schemas.microsoft.com/office/drawing/2014/main" id="{3E828C54-4C99-4446-45FB-0D98B093420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195939" y="5210936"/>
                  <a:ext cx="51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148" name="Pennanteckning 2147">
                  <a:extLst>
                    <a:ext uri="{FF2B5EF4-FFF2-40B4-BE49-F238E27FC236}">
                      <a16:creationId xmlns:a16="http://schemas.microsoft.com/office/drawing/2014/main" id="{401F2A61-FB5F-BC55-3698-745532A959E5}"/>
                    </a:ext>
                  </a:extLst>
                </p14:cNvPr>
                <p14:cNvContentPartPr/>
                <p14:nvPr/>
              </p14:nvContentPartPr>
              <p14:xfrm>
                <a:off x="5187939" y="5482376"/>
                <a:ext cx="81720" cy="129960"/>
              </p14:xfrm>
            </p:contentPart>
          </mc:Choice>
          <mc:Fallback>
            <p:pic>
              <p:nvPicPr>
                <p:cNvPr id="2148" name="Pennanteckning 2147">
                  <a:extLst>
                    <a:ext uri="{FF2B5EF4-FFF2-40B4-BE49-F238E27FC236}">
                      <a16:creationId xmlns:a16="http://schemas.microsoft.com/office/drawing/2014/main" id="{401F2A61-FB5F-BC55-3698-745532A959E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172819" y="5467256"/>
                  <a:ext cx="111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149" name="Pennanteckning 2148">
                  <a:extLst>
                    <a:ext uri="{FF2B5EF4-FFF2-40B4-BE49-F238E27FC236}">
                      <a16:creationId xmlns:a16="http://schemas.microsoft.com/office/drawing/2014/main" id="{CF5EB15A-2747-8CFD-F467-82711E768915}"/>
                    </a:ext>
                  </a:extLst>
                </p14:cNvPr>
                <p14:cNvContentPartPr/>
                <p14:nvPr/>
              </p14:nvContentPartPr>
              <p14:xfrm>
                <a:off x="5276499" y="5482376"/>
                <a:ext cx="99000" cy="12240"/>
              </p14:xfrm>
            </p:contentPart>
          </mc:Choice>
          <mc:Fallback>
            <p:pic>
              <p:nvPicPr>
                <p:cNvPr id="2149" name="Pennanteckning 2148">
                  <a:extLst>
                    <a:ext uri="{FF2B5EF4-FFF2-40B4-BE49-F238E27FC236}">
                      <a16:creationId xmlns:a16="http://schemas.microsoft.com/office/drawing/2014/main" id="{CF5EB15A-2747-8CFD-F467-82711E76891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61379" y="5467256"/>
                  <a:ext cx="12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150" name="Pennanteckning 2149">
                  <a:extLst>
                    <a:ext uri="{FF2B5EF4-FFF2-40B4-BE49-F238E27FC236}">
                      <a16:creationId xmlns:a16="http://schemas.microsoft.com/office/drawing/2014/main" id="{5D2FD4E6-0F5B-3372-CA5B-D956D7AD4C6C}"/>
                    </a:ext>
                  </a:extLst>
                </p14:cNvPr>
                <p14:cNvContentPartPr/>
                <p14:nvPr/>
              </p14:nvContentPartPr>
              <p14:xfrm>
                <a:off x="5505819" y="5482376"/>
                <a:ext cx="65520" cy="150840"/>
              </p14:xfrm>
            </p:contentPart>
          </mc:Choice>
          <mc:Fallback>
            <p:pic>
              <p:nvPicPr>
                <p:cNvPr id="2150" name="Pennanteckning 2149">
                  <a:extLst>
                    <a:ext uri="{FF2B5EF4-FFF2-40B4-BE49-F238E27FC236}">
                      <a16:creationId xmlns:a16="http://schemas.microsoft.com/office/drawing/2014/main" id="{5D2FD4E6-0F5B-3372-CA5B-D956D7AD4C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90699" y="5467256"/>
                  <a:ext cx="96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151" name="Pennanteckning 2150">
                  <a:extLst>
                    <a:ext uri="{FF2B5EF4-FFF2-40B4-BE49-F238E27FC236}">
                      <a16:creationId xmlns:a16="http://schemas.microsoft.com/office/drawing/2014/main" id="{A7C047CE-1AA2-2ABB-B188-644827C75C00}"/>
                    </a:ext>
                  </a:extLst>
                </p14:cNvPr>
                <p14:cNvContentPartPr/>
                <p14:nvPr/>
              </p14:nvContentPartPr>
              <p14:xfrm>
                <a:off x="5593659" y="5460776"/>
                <a:ext cx="114120" cy="45360"/>
              </p14:xfrm>
            </p:contentPart>
          </mc:Choice>
          <mc:Fallback>
            <p:pic>
              <p:nvPicPr>
                <p:cNvPr id="2151" name="Pennanteckning 2150">
                  <a:extLst>
                    <a:ext uri="{FF2B5EF4-FFF2-40B4-BE49-F238E27FC236}">
                      <a16:creationId xmlns:a16="http://schemas.microsoft.com/office/drawing/2014/main" id="{A7C047CE-1AA2-2ABB-B188-644827C75C0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578539" y="5445296"/>
                  <a:ext cx="144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153" name="Pennanteckning 2152">
                  <a:extLst>
                    <a:ext uri="{FF2B5EF4-FFF2-40B4-BE49-F238E27FC236}">
                      <a16:creationId xmlns:a16="http://schemas.microsoft.com/office/drawing/2014/main" id="{A3D187E2-5298-FEA6-7E13-D5AFC2335FC7}"/>
                    </a:ext>
                  </a:extLst>
                </p14:cNvPr>
                <p14:cNvContentPartPr/>
                <p14:nvPr/>
              </p14:nvContentPartPr>
              <p14:xfrm>
                <a:off x="5892459" y="5460776"/>
                <a:ext cx="59760" cy="119160"/>
              </p14:xfrm>
            </p:contentPart>
          </mc:Choice>
          <mc:Fallback>
            <p:pic>
              <p:nvPicPr>
                <p:cNvPr id="2153" name="Pennanteckning 2152">
                  <a:extLst>
                    <a:ext uri="{FF2B5EF4-FFF2-40B4-BE49-F238E27FC236}">
                      <a16:creationId xmlns:a16="http://schemas.microsoft.com/office/drawing/2014/main" id="{A3D187E2-5298-FEA6-7E13-D5AFC2335FC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877339" y="5445296"/>
                  <a:ext cx="90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154" name="Pennanteckning 2153">
                  <a:extLst>
                    <a:ext uri="{FF2B5EF4-FFF2-40B4-BE49-F238E27FC236}">
                      <a16:creationId xmlns:a16="http://schemas.microsoft.com/office/drawing/2014/main" id="{1605A7E7-8BB2-96B4-C008-A7B289625E46}"/>
                    </a:ext>
                  </a:extLst>
                </p14:cNvPr>
                <p14:cNvContentPartPr/>
                <p14:nvPr/>
              </p14:nvContentPartPr>
              <p14:xfrm>
                <a:off x="6156339" y="5451056"/>
                <a:ext cx="123120" cy="156960"/>
              </p14:xfrm>
            </p:contentPart>
          </mc:Choice>
          <mc:Fallback>
            <p:pic>
              <p:nvPicPr>
                <p:cNvPr id="2154" name="Pennanteckning 2153">
                  <a:extLst>
                    <a:ext uri="{FF2B5EF4-FFF2-40B4-BE49-F238E27FC236}">
                      <a16:creationId xmlns:a16="http://schemas.microsoft.com/office/drawing/2014/main" id="{1605A7E7-8BB2-96B4-C008-A7B289625E4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141219" y="5435936"/>
                  <a:ext cx="153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156" name="Pennanteckning 2155">
                  <a:extLst>
                    <a:ext uri="{FF2B5EF4-FFF2-40B4-BE49-F238E27FC236}">
                      <a16:creationId xmlns:a16="http://schemas.microsoft.com/office/drawing/2014/main" id="{BF0CA464-F820-60C4-0740-8DE25D1C0774}"/>
                    </a:ext>
                  </a:extLst>
                </p14:cNvPr>
                <p14:cNvContentPartPr/>
                <p14:nvPr/>
              </p14:nvContentPartPr>
              <p14:xfrm>
                <a:off x="5232579" y="5769296"/>
                <a:ext cx="63720" cy="181080"/>
              </p14:xfrm>
            </p:contentPart>
          </mc:Choice>
          <mc:Fallback>
            <p:pic>
              <p:nvPicPr>
                <p:cNvPr id="2156" name="Pennanteckning 2155">
                  <a:extLst>
                    <a:ext uri="{FF2B5EF4-FFF2-40B4-BE49-F238E27FC236}">
                      <a16:creationId xmlns:a16="http://schemas.microsoft.com/office/drawing/2014/main" id="{BF0CA464-F820-60C4-0740-8DE25D1C077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217459" y="5754176"/>
                  <a:ext cx="94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157" name="Pennanteckning 2156">
                  <a:extLst>
                    <a:ext uri="{FF2B5EF4-FFF2-40B4-BE49-F238E27FC236}">
                      <a16:creationId xmlns:a16="http://schemas.microsoft.com/office/drawing/2014/main" id="{05E02F58-3FA2-3099-18A6-C6CA3B46F02B}"/>
                    </a:ext>
                  </a:extLst>
                </p14:cNvPr>
                <p14:cNvContentPartPr/>
                <p14:nvPr/>
              </p14:nvContentPartPr>
              <p14:xfrm>
                <a:off x="5512659" y="5781896"/>
                <a:ext cx="104040" cy="160200"/>
              </p14:xfrm>
            </p:contentPart>
          </mc:Choice>
          <mc:Fallback>
            <p:pic>
              <p:nvPicPr>
                <p:cNvPr id="2157" name="Pennanteckning 2156">
                  <a:extLst>
                    <a:ext uri="{FF2B5EF4-FFF2-40B4-BE49-F238E27FC236}">
                      <a16:creationId xmlns:a16="http://schemas.microsoft.com/office/drawing/2014/main" id="{05E02F58-3FA2-3099-18A6-C6CA3B46F02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497539" y="5766776"/>
                  <a:ext cx="134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158" name="Pennanteckning 2157">
                  <a:extLst>
                    <a:ext uri="{FF2B5EF4-FFF2-40B4-BE49-F238E27FC236}">
                      <a16:creationId xmlns:a16="http://schemas.microsoft.com/office/drawing/2014/main" id="{E2404B4D-DD0E-596B-40F0-D801D90C604B}"/>
                    </a:ext>
                  </a:extLst>
                </p14:cNvPr>
                <p14:cNvContentPartPr/>
                <p14:nvPr/>
              </p14:nvContentPartPr>
              <p14:xfrm>
                <a:off x="5558739" y="5844536"/>
                <a:ext cx="114120" cy="26280"/>
              </p14:xfrm>
            </p:contentPart>
          </mc:Choice>
          <mc:Fallback>
            <p:pic>
              <p:nvPicPr>
                <p:cNvPr id="2158" name="Pennanteckning 2157">
                  <a:extLst>
                    <a:ext uri="{FF2B5EF4-FFF2-40B4-BE49-F238E27FC236}">
                      <a16:creationId xmlns:a16="http://schemas.microsoft.com/office/drawing/2014/main" id="{E2404B4D-DD0E-596B-40F0-D801D90C604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43259" y="5829416"/>
                  <a:ext cx="144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160" name="Pennanteckning 2159">
                  <a:extLst>
                    <a:ext uri="{FF2B5EF4-FFF2-40B4-BE49-F238E27FC236}">
                      <a16:creationId xmlns:a16="http://schemas.microsoft.com/office/drawing/2014/main" id="{54341467-A8F1-1EFE-3C33-C9B55BB3D932}"/>
                    </a:ext>
                  </a:extLst>
                </p14:cNvPr>
                <p14:cNvContentPartPr/>
                <p14:nvPr/>
              </p14:nvContentPartPr>
              <p14:xfrm>
                <a:off x="5903259" y="5740856"/>
                <a:ext cx="157680" cy="100800"/>
              </p14:xfrm>
            </p:contentPart>
          </mc:Choice>
          <mc:Fallback>
            <p:pic>
              <p:nvPicPr>
                <p:cNvPr id="2160" name="Pennanteckning 2159">
                  <a:extLst>
                    <a:ext uri="{FF2B5EF4-FFF2-40B4-BE49-F238E27FC236}">
                      <a16:creationId xmlns:a16="http://schemas.microsoft.com/office/drawing/2014/main" id="{54341467-A8F1-1EFE-3C33-C9B55BB3D93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888139" y="5725376"/>
                  <a:ext cx="188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161" name="Pennanteckning 2160">
                  <a:extLst>
                    <a:ext uri="{FF2B5EF4-FFF2-40B4-BE49-F238E27FC236}">
                      <a16:creationId xmlns:a16="http://schemas.microsoft.com/office/drawing/2014/main" id="{E6B55817-2EBE-81CC-8C41-140C1E948FEE}"/>
                    </a:ext>
                  </a:extLst>
                </p14:cNvPr>
                <p14:cNvContentPartPr/>
                <p14:nvPr/>
              </p14:nvContentPartPr>
              <p14:xfrm>
                <a:off x="6275859" y="5735096"/>
                <a:ext cx="8640" cy="146880"/>
              </p14:xfrm>
            </p:contentPart>
          </mc:Choice>
          <mc:Fallback>
            <p:pic>
              <p:nvPicPr>
                <p:cNvPr id="2161" name="Pennanteckning 2160">
                  <a:extLst>
                    <a:ext uri="{FF2B5EF4-FFF2-40B4-BE49-F238E27FC236}">
                      <a16:creationId xmlns:a16="http://schemas.microsoft.com/office/drawing/2014/main" id="{E6B55817-2EBE-81CC-8C41-140C1E948FE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60379" y="5719976"/>
                  <a:ext cx="39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165" name="Pennanteckning 2164">
                  <a:extLst>
                    <a:ext uri="{FF2B5EF4-FFF2-40B4-BE49-F238E27FC236}">
                      <a16:creationId xmlns:a16="http://schemas.microsoft.com/office/drawing/2014/main" id="{E5ECC5A0-DC6F-C2E1-4813-127DC9822ABB}"/>
                    </a:ext>
                  </a:extLst>
                </p14:cNvPr>
                <p14:cNvContentPartPr/>
                <p14:nvPr/>
              </p14:nvContentPartPr>
              <p14:xfrm>
                <a:off x="5949339" y="6016976"/>
                <a:ext cx="135000" cy="109080"/>
              </p14:xfrm>
            </p:contentPart>
          </mc:Choice>
          <mc:Fallback>
            <p:pic>
              <p:nvPicPr>
                <p:cNvPr id="2165" name="Pennanteckning 2164">
                  <a:extLst>
                    <a:ext uri="{FF2B5EF4-FFF2-40B4-BE49-F238E27FC236}">
                      <a16:creationId xmlns:a16="http://schemas.microsoft.com/office/drawing/2014/main" id="{E5ECC5A0-DC6F-C2E1-4813-127DC9822AB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934219" y="6001856"/>
                  <a:ext cx="165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167" name="Pennanteckning 2166">
                  <a:extLst>
                    <a:ext uri="{FF2B5EF4-FFF2-40B4-BE49-F238E27FC236}">
                      <a16:creationId xmlns:a16="http://schemas.microsoft.com/office/drawing/2014/main" id="{9D6D5EE6-A336-42B6-AB3C-AE7CF8C3FBD9}"/>
                    </a:ext>
                  </a:extLst>
                </p14:cNvPr>
                <p14:cNvContentPartPr/>
                <p14:nvPr/>
              </p14:nvContentPartPr>
              <p14:xfrm>
                <a:off x="6273339" y="6063056"/>
                <a:ext cx="93240" cy="6120"/>
              </p14:xfrm>
            </p:contentPart>
          </mc:Choice>
          <mc:Fallback>
            <p:pic>
              <p:nvPicPr>
                <p:cNvPr id="2167" name="Pennanteckning 2166">
                  <a:extLst>
                    <a:ext uri="{FF2B5EF4-FFF2-40B4-BE49-F238E27FC236}">
                      <a16:creationId xmlns:a16="http://schemas.microsoft.com/office/drawing/2014/main" id="{9D6D5EE6-A336-42B6-AB3C-AE7CF8C3FBD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257859" y="6047936"/>
                  <a:ext cx="123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168" name="Pennanteckning 2167">
                  <a:extLst>
                    <a:ext uri="{FF2B5EF4-FFF2-40B4-BE49-F238E27FC236}">
                      <a16:creationId xmlns:a16="http://schemas.microsoft.com/office/drawing/2014/main" id="{3DDA90D1-6490-8AE1-5FAC-134FD2926E81}"/>
                    </a:ext>
                  </a:extLst>
                </p14:cNvPr>
                <p14:cNvContentPartPr/>
                <p14:nvPr/>
              </p14:nvContentPartPr>
              <p14:xfrm>
                <a:off x="6423099" y="6016256"/>
                <a:ext cx="12960" cy="105840"/>
              </p14:xfrm>
            </p:contentPart>
          </mc:Choice>
          <mc:Fallback>
            <p:pic>
              <p:nvPicPr>
                <p:cNvPr id="2168" name="Pennanteckning 2167">
                  <a:extLst>
                    <a:ext uri="{FF2B5EF4-FFF2-40B4-BE49-F238E27FC236}">
                      <a16:creationId xmlns:a16="http://schemas.microsoft.com/office/drawing/2014/main" id="{3DDA90D1-6490-8AE1-5FAC-134FD2926E8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407619" y="6000776"/>
                  <a:ext cx="43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169" name="Pennanteckning 2168">
                  <a:extLst>
                    <a:ext uri="{FF2B5EF4-FFF2-40B4-BE49-F238E27FC236}">
                      <a16:creationId xmlns:a16="http://schemas.microsoft.com/office/drawing/2014/main" id="{B639106B-477C-01FE-6B1B-9D3E2E7F7727}"/>
                    </a:ext>
                  </a:extLst>
                </p14:cNvPr>
                <p14:cNvContentPartPr/>
                <p14:nvPr/>
              </p14:nvContentPartPr>
              <p14:xfrm>
                <a:off x="6416259" y="5152616"/>
                <a:ext cx="210240" cy="1098360"/>
              </p14:xfrm>
            </p:contentPart>
          </mc:Choice>
          <mc:Fallback>
            <p:pic>
              <p:nvPicPr>
                <p:cNvPr id="2169" name="Pennanteckning 2168">
                  <a:extLst>
                    <a:ext uri="{FF2B5EF4-FFF2-40B4-BE49-F238E27FC236}">
                      <a16:creationId xmlns:a16="http://schemas.microsoft.com/office/drawing/2014/main" id="{B639106B-477C-01FE-6B1B-9D3E2E7F772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401139" y="5137496"/>
                  <a:ext cx="240840" cy="112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72" name="Grupp 2171">
              <a:extLst>
                <a:ext uri="{FF2B5EF4-FFF2-40B4-BE49-F238E27FC236}">
                  <a16:creationId xmlns:a16="http://schemas.microsoft.com/office/drawing/2014/main" id="{43C9706A-B412-C39E-3E68-77257281D838}"/>
                </a:ext>
              </a:extLst>
            </p:cNvPr>
            <p:cNvGrpSpPr/>
            <p:nvPr/>
          </p:nvGrpSpPr>
          <p:grpSpPr>
            <a:xfrm>
              <a:off x="4987059" y="6042176"/>
              <a:ext cx="655920" cy="213480"/>
              <a:chOff x="4987059" y="6042176"/>
              <a:chExt cx="655920" cy="213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2162" name="Pennanteckning 2161">
                    <a:extLst>
                      <a:ext uri="{FF2B5EF4-FFF2-40B4-BE49-F238E27FC236}">
                        <a16:creationId xmlns:a16="http://schemas.microsoft.com/office/drawing/2014/main" id="{AB289F04-F5CD-C04B-C7ED-5057A3874B33}"/>
                      </a:ext>
                    </a:extLst>
                  </p14:cNvPr>
                  <p14:cNvContentPartPr/>
                  <p14:nvPr/>
                </p14:nvContentPartPr>
                <p14:xfrm>
                  <a:off x="5260659" y="6078896"/>
                  <a:ext cx="52200" cy="105120"/>
                </p14:xfrm>
              </p:contentPart>
            </mc:Choice>
            <mc:Fallback>
              <p:pic>
                <p:nvPicPr>
                  <p:cNvPr id="2162" name="Pennanteckning 2161">
                    <a:extLst>
                      <a:ext uri="{FF2B5EF4-FFF2-40B4-BE49-F238E27FC236}">
                        <a16:creationId xmlns:a16="http://schemas.microsoft.com/office/drawing/2014/main" id="{AB289F04-F5CD-C04B-C7ED-5057A3874B33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5245539" y="6063776"/>
                    <a:ext cx="82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2163" name="Pennanteckning 2162">
                    <a:extLst>
                      <a:ext uri="{FF2B5EF4-FFF2-40B4-BE49-F238E27FC236}">
                        <a16:creationId xmlns:a16="http://schemas.microsoft.com/office/drawing/2014/main" id="{26A866C8-4DE9-6BC9-9B45-0C51C59DFEF9}"/>
                      </a:ext>
                    </a:extLst>
                  </p14:cNvPr>
                  <p14:cNvContentPartPr/>
                  <p14:nvPr/>
                </p14:nvContentPartPr>
                <p14:xfrm>
                  <a:off x="5330139" y="6042176"/>
                  <a:ext cx="57960" cy="12960"/>
                </p14:xfrm>
              </p:contentPart>
            </mc:Choice>
            <mc:Fallback>
              <p:pic>
                <p:nvPicPr>
                  <p:cNvPr id="2163" name="Pennanteckning 2162">
                    <a:extLst>
                      <a:ext uri="{FF2B5EF4-FFF2-40B4-BE49-F238E27FC236}">
                        <a16:creationId xmlns:a16="http://schemas.microsoft.com/office/drawing/2014/main" id="{26A866C8-4DE9-6BC9-9B45-0C51C59DFEF9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5315019" y="6027056"/>
                    <a:ext cx="8856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3">
                <p14:nvContentPartPr>
                  <p14:cNvPr id="2164" name="Pennanteckning 2163">
                    <a:extLst>
                      <a:ext uri="{FF2B5EF4-FFF2-40B4-BE49-F238E27FC236}">
                        <a16:creationId xmlns:a16="http://schemas.microsoft.com/office/drawing/2014/main" id="{B5833E0C-EBC9-EB45-579F-F4AB225DB569}"/>
                      </a:ext>
                    </a:extLst>
                  </p14:cNvPr>
                  <p14:cNvContentPartPr/>
                  <p14:nvPr/>
                </p14:nvContentPartPr>
                <p14:xfrm>
                  <a:off x="5545419" y="6058016"/>
                  <a:ext cx="97560" cy="127440"/>
                </p14:xfrm>
              </p:contentPart>
            </mc:Choice>
            <mc:Fallback>
              <p:pic>
                <p:nvPicPr>
                  <p:cNvPr id="2164" name="Pennanteckning 2163">
                    <a:extLst>
                      <a:ext uri="{FF2B5EF4-FFF2-40B4-BE49-F238E27FC236}">
                        <a16:creationId xmlns:a16="http://schemas.microsoft.com/office/drawing/2014/main" id="{B5833E0C-EBC9-EB45-579F-F4AB225DB569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5529939" y="6042896"/>
                    <a:ext cx="12780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2171" name="Pennanteckning 2170">
                    <a:extLst>
                      <a:ext uri="{FF2B5EF4-FFF2-40B4-BE49-F238E27FC236}">
                        <a16:creationId xmlns:a16="http://schemas.microsoft.com/office/drawing/2014/main" id="{EB6C12EA-6926-F15D-4127-33DF52F6F391}"/>
                      </a:ext>
                    </a:extLst>
                  </p14:cNvPr>
                  <p14:cNvContentPartPr/>
                  <p14:nvPr/>
                </p14:nvContentPartPr>
                <p14:xfrm>
                  <a:off x="4987059" y="6052976"/>
                  <a:ext cx="182880" cy="202680"/>
                </p14:xfrm>
              </p:contentPart>
            </mc:Choice>
            <mc:Fallback>
              <p:pic>
                <p:nvPicPr>
                  <p:cNvPr id="2171" name="Pennanteckning 2170">
                    <a:extLst>
                      <a:ext uri="{FF2B5EF4-FFF2-40B4-BE49-F238E27FC236}">
                        <a16:creationId xmlns:a16="http://schemas.microsoft.com/office/drawing/2014/main" id="{EB6C12EA-6926-F15D-4127-33DF52F6F391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4971939" y="6037856"/>
                    <a:ext cx="213120" cy="233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58" name="Grupp 2457">
            <a:extLst>
              <a:ext uri="{FF2B5EF4-FFF2-40B4-BE49-F238E27FC236}">
                <a16:creationId xmlns:a16="http://schemas.microsoft.com/office/drawing/2014/main" id="{F811CD01-AA06-B7C0-B91D-1D1F27A5C39E}"/>
              </a:ext>
            </a:extLst>
          </p:cNvPr>
          <p:cNvGrpSpPr/>
          <p:nvPr/>
        </p:nvGrpSpPr>
        <p:grpSpPr>
          <a:xfrm>
            <a:off x="7253619" y="5142536"/>
            <a:ext cx="1181520" cy="862200"/>
            <a:chOff x="7253619" y="5142536"/>
            <a:chExt cx="1181520" cy="86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173" name="Pennanteckning 2172">
                  <a:extLst>
                    <a:ext uri="{FF2B5EF4-FFF2-40B4-BE49-F238E27FC236}">
                      <a16:creationId xmlns:a16="http://schemas.microsoft.com/office/drawing/2014/main" id="{D0C6EFB6-7C5A-66C8-1C63-F13B0A4C01B8}"/>
                    </a:ext>
                  </a:extLst>
                </p14:cNvPr>
                <p14:cNvContentPartPr/>
                <p14:nvPr/>
              </p14:nvContentPartPr>
              <p14:xfrm>
                <a:off x="7253619" y="5187176"/>
                <a:ext cx="151920" cy="817560"/>
              </p14:xfrm>
            </p:contentPart>
          </mc:Choice>
          <mc:Fallback>
            <p:pic>
              <p:nvPicPr>
                <p:cNvPr id="2173" name="Pennanteckning 2172">
                  <a:extLst>
                    <a:ext uri="{FF2B5EF4-FFF2-40B4-BE49-F238E27FC236}">
                      <a16:creationId xmlns:a16="http://schemas.microsoft.com/office/drawing/2014/main" id="{D0C6EFB6-7C5A-66C8-1C63-F13B0A4C01B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238499" y="5171696"/>
                  <a:ext cx="18216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174" name="Pennanteckning 2173">
                  <a:extLst>
                    <a:ext uri="{FF2B5EF4-FFF2-40B4-BE49-F238E27FC236}">
                      <a16:creationId xmlns:a16="http://schemas.microsoft.com/office/drawing/2014/main" id="{713ADA42-4269-8FBA-57C2-388A5FC50F58}"/>
                    </a:ext>
                  </a:extLst>
                </p14:cNvPr>
                <p14:cNvContentPartPr/>
                <p14:nvPr/>
              </p14:nvContentPartPr>
              <p14:xfrm>
                <a:off x="8308779" y="5142536"/>
                <a:ext cx="126360" cy="803880"/>
              </p14:xfrm>
            </p:contentPart>
          </mc:Choice>
          <mc:Fallback>
            <p:pic>
              <p:nvPicPr>
                <p:cNvPr id="2174" name="Pennanteckning 2173">
                  <a:extLst>
                    <a:ext uri="{FF2B5EF4-FFF2-40B4-BE49-F238E27FC236}">
                      <a16:creationId xmlns:a16="http://schemas.microsoft.com/office/drawing/2014/main" id="{713ADA42-4269-8FBA-57C2-388A5FC50F5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293659" y="5127416"/>
                  <a:ext cx="156960" cy="834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80" name="Grupp 2179">
              <a:extLst>
                <a:ext uri="{FF2B5EF4-FFF2-40B4-BE49-F238E27FC236}">
                  <a16:creationId xmlns:a16="http://schemas.microsoft.com/office/drawing/2014/main" id="{97D3EDA0-7579-1EBA-14EA-A1969F93B280}"/>
                </a:ext>
              </a:extLst>
            </p:cNvPr>
            <p:cNvGrpSpPr/>
            <p:nvPr/>
          </p:nvGrpSpPr>
          <p:grpSpPr>
            <a:xfrm>
              <a:off x="7431099" y="5226416"/>
              <a:ext cx="150480" cy="142560"/>
              <a:chOff x="7431099" y="5226416"/>
              <a:chExt cx="150480" cy="142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2175" name="Pennanteckning 2174">
                    <a:extLst>
                      <a:ext uri="{FF2B5EF4-FFF2-40B4-BE49-F238E27FC236}">
                        <a16:creationId xmlns:a16="http://schemas.microsoft.com/office/drawing/2014/main" id="{577F74C6-AE9F-9D1D-C801-622691B1B743}"/>
                      </a:ext>
                    </a:extLst>
                  </p14:cNvPr>
                  <p14:cNvContentPartPr/>
                  <p14:nvPr/>
                </p14:nvContentPartPr>
                <p14:xfrm>
                  <a:off x="7431099" y="5269976"/>
                  <a:ext cx="59040" cy="99000"/>
                </p14:xfrm>
              </p:contentPart>
            </mc:Choice>
            <mc:Fallback>
              <p:pic>
                <p:nvPicPr>
                  <p:cNvPr id="2175" name="Pennanteckning 2174">
                    <a:extLst>
                      <a:ext uri="{FF2B5EF4-FFF2-40B4-BE49-F238E27FC236}">
                        <a16:creationId xmlns:a16="http://schemas.microsoft.com/office/drawing/2014/main" id="{577F74C6-AE9F-9D1D-C801-622691B1B743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7415979" y="5254496"/>
                    <a:ext cx="892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2176" name="Pennanteckning 2175">
                    <a:extLst>
                      <a:ext uri="{FF2B5EF4-FFF2-40B4-BE49-F238E27FC236}">
                        <a16:creationId xmlns:a16="http://schemas.microsoft.com/office/drawing/2014/main" id="{FDF96CD2-2A6D-4F4A-20FA-78D95DD95A9D}"/>
                      </a:ext>
                    </a:extLst>
                  </p14:cNvPr>
                  <p14:cNvContentPartPr/>
                  <p14:nvPr/>
                </p14:nvContentPartPr>
                <p14:xfrm>
                  <a:off x="7463139" y="5226416"/>
                  <a:ext cx="118440" cy="43920"/>
                </p14:xfrm>
              </p:contentPart>
            </mc:Choice>
            <mc:Fallback>
              <p:pic>
                <p:nvPicPr>
                  <p:cNvPr id="2176" name="Pennanteckning 2175">
                    <a:extLst>
                      <a:ext uri="{FF2B5EF4-FFF2-40B4-BE49-F238E27FC236}">
                        <a16:creationId xmlns:a16="http://schemas.microsoft.com/office/drawing/2014/main" id="{FDF96CD2-2A6D-4F4A-20FA-78D95DD95A9D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7447659" y="5210936"/>
                    <a:ext cx="148680" cy="7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82" name="Grupp 2181">
              <a:extLst>
                <a:ext uri="{FF2B5EF4-FFF2-40B4-BE49-F238E27FC236}">
                  <a16:creationId xmlns:a16="http://schemas.microsoft.com/office/drawing/2014/main" id="{A1CE58CC-6481-63EE-5BD1-A116F4700ECB}"/>
                </a:ext>
              </a:extLst>
            </p:cNvPr>
            <p:cNvGrpSpPr/>
            <p:nvPr/>
          </p:nvGrpSpPr>
          <p:grpSpPr>
            <a:xfrm>
              <a:off x="7775979" y="5184656"/>
              <a:ext cx="440640" cy="181440"/>
              <a:chOff x="7775979" y="5184656"/>
              <a:chExt cx="440640" cy="181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5">
                <p14:nvContentPartPr>
                  <p14:cNvPr id="2177" name="Pennanteckning 2176">
                    <a:extLst>
                      <a:ext uri="{FF2B5EF4-FFF2-40B4-BE49-F238E27FC236}">
                        <a16:creationId xmlns:a16="http://schemas.microsoft.com/office/drawing/2014/main" id="{FB0C9642-840A-6009-1F66-16DE24D3139B}"/>
                      </a:ext>
                    </a:extLst>
                  </p14:cNvPr>
                  <p14:cNvContentPartPr/>
                  <p14:nvPr/>
                </p14:nvContentPartPr>
                <p14:xfrm>
                  <a:off x="7775979" y="5222816"/>
                  <a:ext cx="78120" cy="120960"/>
                </p14:xfrm>
              </p:contentPart>
            </mc:Choice>
            <mc:Fallback>
              <p:pic>
                <p:nvPicPr>
                  <p:cNvPr id="2177" name="Pennanteckning 2176">
                    <a:extLst>
                      <a:ext uri="{FF2B5EF4-FFF2-40B4-BE49-F238E27FC236}">
                        <a16:creationId xmlns:a16="http://schemas.microsoft.com/office/drawing/2014/main" id="{FB0C9642-840A-6009-1F66-16DE24D3139B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7760499" y="5207696"/>
                    <a:ext cx="10872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2178" name="Pennanteckning 2177">
                    <a:extLst>
                      <a:ext uri="{FF2B5EF4-FFF2-40B4-BE49-F238E27FC236}">
                        <a16:creationId xmlns:a16="http://schemas.microsoft.com/office/drawing/2014/main" id="{B0642C6A-0648-A8E3-F279-CE0944AA561A}"/>
                      </a:ext>
                    </a:extLst>
                  </p14:cNvPr>
                  <p14:cNvContentPartPr/>
                  <p14:nvPr/>
                </p14:nvContentPartPr>
                <p14:xfrm>
                  <a:off x="7827099" y="5184656"/>
                  <a:ext cx="116640" cy="37080"/>
                </p14:xfrm>
              </p:contentPart>
            </mc:Choice>
            <mc:Fallback>
              <p:pic>
                <p:nvPicPr>
                  <p:cNvPr id="2178" name="Pennanteckning 2177">
                    <a:extLst>
                      <a:ext uri="{FF2B5EF4-FFF2-40B4-BE49-F238E27FC236}">
                        <a16:creationId xmlns:a16="http://schemas.microsoft.com/office/drawing/2014/main" id="{B0642C6A-0648-A8E3-F279-CE0944AA561A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7811619" y="5169176"/>
                    <a:ext cx="1472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9">
                <p14:nvContentPartPr>
                  <p14:cNvPr id="2181" name="Pennanteckning 2180">
                    <a:extLst>
                      <a:ext uri="{FF2B5EF4-FFF2-40B4-BE49-F238E27FC236}">
                        <a16:creationId xmlns:a16="http://schemas.microsoft.com/office/drawing/2014/main" id="{DCB38DF7-1840-0F30-2E72-AC68A20CF705}"/>
                      </a:ext>
                    </a:extLst>
                  </p14:cNvPr>
                  <p14:cNvContentPartPr/>
                  <p14:nvPr/>
                </p14:nvContentPartPr>
                <p14:xfrm>
                  <a:off x="8066139" y="5212376"/>
                  <a:ext cx="150480" cy="153720"/>
                </p14:xfrm>
              </p:contentPart>
            </mc:Choice>
            <mc:Fallback>
              <p:pic>
                <p:nvPicPr>
                  <p:cNvPr id="2181" name="Pennanteckning 2180">
                    <a:extLst>
                      <a:ext uri="{FF2B5EF4-FFF2-40B4-BE49-F238E27FC236}">
                        <a16:creationId xmlns:a16="http://schemas.microsoft.com/office/drawing/2014/main" id="{DCB38DF7-1840-0F30-2E72-AC68A20CF705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8051019" y="5197256"/>
                    <a:ext cx="18108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183" name="Pennanteckning 2182">
                  <a:extLst>
                    <a:ext uri="{FF2B5EF4-FFF2-40B4-BE49-F238E27FC236}">
                      <a16:creationId xmlns:a16="http://schemas.microsoft.com/office/drawing/2014/main" id="{75C950FC-65BC-E8A0-C9DA-1F6C0A4856EA}"/>
                    </a:ext>
                  </a:extLst>
                </p14:cNvPr>
                <p14:cNvContentPartPr/>
                <p14:nvPr/>
              </p14:nvContentPartPr>
              <p14:xfrm>
                <a:off x="7435419" y="5537456"/>
                <a:ext cx="106560" cy="150840"/>
              </p14:xfrm>
            </p:contentPart>
          </mc:Choice>
          <mc:Fallback>
            <p:pic>
              <p:nvPicPr>
                <p:cNvPr id="2183" name="Pennanteckning 2182">
                  <a:extLst>
                    <a:ext uri="{FF2B5EF4-FFF2-40B4-BE49-F238E27FC236}">
                      <a16:creationId xmlns:a16="http://schemas.microsoft.com/office/drawing/2014/main" id="{75C950FC-65BC-E8A0-C9DA-1F6C0A4856E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420299" y="5522336"/>
                  <a:ext cx="137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184" name="Pennanteckning 2183">
                  <a:extLst>
                    <a:ext uri="{FF2B5EF4-FFF2-40B4-BE49-F238E27FC236}">
                      <a16:creationId xmlns:a16="http://schemas.microsoft.com/office/drawing/2014/main" id="{C384DC49-3DDF-2F8F-0F9A-A0FDCC808321}"/>
                    </a:ext>
                  </a:extLst>
                </p14:cNvPr>
                <p14:cNvContentPartPr/>
                <p14:nvPr/>
              </p14:nvContentPartPr>
              <p14:xfrm>
                <a:off x="7489059" y="5590376"/>
                <a:ext cx="121680" cy="33840"/>
              </p14:xfrm>
            </p:contentPart>
          </mc:Choice>
          <mc:Fallback>
            <p:pic>
              <p:nvPicPr>
                <p:cNvPr id="2184" name="Pennanteckning 2183">
                  <a:extLst>
                    <a:ext uri="{FF2B5EF4-FFF2-40B4-BE49-F238E27FC236}">
                      <a16:creationId xmlns:a16="http://schemas.microsoft.com/office/drawing/2014/main" id="{C384DC49-3DDF-2F8F-0F9A-A0FDCC80832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473579" y="5574896"/>
                  <a:ext cx="152280" cy="64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95" name="Grupp 2194">
              <a:extLst>
                <a:ext uri="{FF2B5EF4-FFF2-40B4-BE49-F238E27FC236}">
                  <a16:creationId xmlns:a16="http://schemas.microsoft.com/office/drawing/2014/main" id="{31EB4A27-242F-9DA4-99BD-BDAE93EB2F29}"/>
                </a:ext>
              </a:extLst>
            </p:cNvPr>
            <p:cNvGrpSpPr/>
            <p:nvPr/>
          </p:nvGrpSpPr>
          <p:grpSpPr>
            <a:xfrm>
              <a:off x="7446939" y="5832296"/>
              <a:ext cx="157680" cy="164160"/>
              <a:chOff x="7446939" y="5832296"/>
              <a:chExt cx="157680" cy="164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2190" name="Pennanteckning 2189">
                    <a:extLst>
                      <a:ext uri="{FF2B5EF4-FFF2-40B4-BE49-F238E27FC236}">
                        <a16:creationId xmlns:a16="http://schemas.microsoft.com/office/drawing/2014/main" id="{87C26DAA-47B8-E5B2-C27C-7AE57A080D14}"/>
                      </a:ext>
                    </a:extLst>
                  </p14:cNvPr>
                  <p14:cNvContentPartPr/>
                  <p14:nvPr/>
                </p14:nvContentPartPr>
                <p14:xfrm>
                  <a:off x="7446939" y="5832296"/>
                  <a:ext cx="74880" cy="164160"/>
                </p14:xfrm>
              </p:contentPart>
            </mc:Choice>
            <mc:Fallback>
              <p:pic>
                <p:nvPicPr>
                  <p:cNvPr id="2190" name="Pennanteckning 2189">
                    <a:extLst>
                      <a:ext uri="{FF2B5EF4-FFF2-40B4-BE49-F238E27FC236}">
                        <a16:creationId xmlns:a16="http://schemas.microsoft.com/office/drawing/2014/main" id="{87C26DAA-47B8-E5B2-C27C-7AE57A080D14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7431819" y="5816816"/>
                    <a:ext cx="10548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2191" name="Pennanteckning 2190">
                    <a:extLst>
                      <a:ext uri="{FF2B5EF4-FFF2-40B4-BE49-F238E27FC236}">
                        <a16:creationId xmlns:a16="http://schemas.microsoft.com/office/drawing/2014/main" id="{53695986-DB92-F3ED-7927-E021412A7772}"/>
                      </a:ext>
                    </a:extLst>
                  </p14:cNvPr>
                  <p14:cNvContentPartPr/>
                  <p14:nvPr/>
                </p14:nvContentPartPr>
                <p14:xfrm>
                  <a:off x="7477899" y="5894936"/>
                  <a:ext cx="126720" cy="16920"/>
                </p14:xfrm>
              </p:contentPart>
            </mc:Choice>
            <mc:Fallback>
              <p:pic>
                <p:nvPicPr>
                  <p:cNvPr id="2191" name="Pennanteckning 2190">
                    <a:extLst>
                      <a:ext uri="{FF2B5EF4-FFF2-40B4-BE49-F238E27FC236}">
                        <a16:creationId xmlns:a16="http://schemas.microsoft.com/office/drawing/2014/main" id="{53695986-DB92-F3ED-7927-E021412A7772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7462779" y="5879456"/>
                    <a:ext cx="157320" cy="4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7" name="Grupp 2196">
              <a:extLst>
                <a:ext uri="{FF2B5EF4-FFF2-40B4-BE49-F238E27FC236}">
                  <a16:creationId xmlns:a16="http://schemas.microsoft.com/office/drawing/2014/main" id="{7E2C64C4-D0A6-DE5B-3FF0-A7C03D07E40E}"/>
                </a:ext>
              </a:extLst>
            </p:cNvPr>
            <p:cNvGrpSpPr/>
            <p:nvPr/>
          </p:nvGrpSpPr>
          <p:grpSpPr>
            <a:xfrm>
              <a:off x="7790019" y="5507576"/>
              <a:ext cx="467280" cy="440280"/>
              <a:chOff x="7790019" y="5507576"/>
              <a:chExt cx="467280" cy="440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9">
                <p14:nvContentPartPr>
                  <p14:cNvPr id="2186" name="Pennanteckning 2185">
                    <a:extLst>
                      <a:ext uri="{FF2B5EF4-FFF2-40B4-BE49-F238E27FC236}">
                        <a16:creationId xmlns:a16="http://schemas.microsoft.com/office/drawing/2014/main" id="{A3BC08AD-901D-3FD1-6751-C8DD1E0EBB7E}"/>
                      </a:ext>
                    </a:extLst>
                  </p14:cNvPr>
                  <p14:cNvContentPartPr/>
                  <p14:nvPr/>
                </p14:nvContentPartPr>
                <p14:xfrm>
                  <a:off x="7790019" y="5508296"/>
                  <a:ext cx="119880" cy="173520"/>
                </p14:xfrm>
              </p:contentPart>
            </mc:Choice>
            <mc:Fallback>
              <p:pic>
                <p:nvPicPr>
                  <p:cNvPr id="2186" name="Pennanteckning 2185">
                    <a:extLst>
                      <a:ext uri="{FF2B5EF4-FFF2-40B4-BE49-F238E27FC236}">
                        <a16:creationId xmlns:a16="http://schemas.microsoft.com/office/drawing/2014/main" id="{A3BC08AD-901D-3FD1-6751-C8DD1E0EBB7E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774899" y="5493176"/>
                    <a:ext cx="15048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1">
                <p14:nvContentPartPr>
                  <p14:cNvPr id="2187" name="Pennanteckning 2186">
                    <a:extLst>
                      <a:ext uri="{FF2B5EF4-FFF2-40B4-BE49-F238E27FC236}">
                        <a16:creationId xmlns:a16="http://schemas.microsoft.com/office/drawing/2014/main" id="{7CD03584-7E81-5A7C-43D2-6518F962BA22}"/>
                      </a:ext>
                    </a:extLst>
                  </p14:cNvPr>
                  <p14:cNvContentPartPr/>
                  <p14:nvPr/>
                </p14:nvContentPartPr>
                <p14:xfrm>
                  <a:off x="7834299" y="5569496"/>
                  <a:ext cx="131040" cy="37080"/>
                </p14:xfrm>
              </p:contentPart>
            </mc:Choice>
            <mc:Fallback>
              <p:pic>
                <p:nvPicPr>
                  <p:cNvPr id="2187" name="Pennanteckning 2186">
                    <a:extLst>
                      <a:ext uri="{FF2B5EF4-FFF2-40B4-BE49-F238E27FC236}">
                        <a16:creationId xmlns:a16="http://schemas.microsoft.com/office/drawing/2014/main" id="{7CD03584-7E81-5A7C-43D2-6518F962BA22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7819179" y="5554016"/>
                    <a:ext cx="16128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3">
                <p14:nvContentPartPr>
                  <p14:cNvPr id="2189" name="Pennanteckning 2188">
                    <a:extLst>
                      <a:ext uri="{FF2B5EF4-FFF2-40B4-BE49-F238E27FC236}">
                        <a16:creationId xmlns:a16="http://schemas.microsoft.com/office/drawing/2014/main" id="{A8C2E194-A86D-6C44-B784-7C34BBAB5195}"/>
                      </a:ext>
                    </a:extLst>
                  </p14:cNvPr>
                  <p14:cNvContentPartPr/>
                  <p14:nvPr/>
                </p14:nvContentPartPr>
                <p14:xfrm>
                  <a:off x="8129859" y="5507576"/>
                  <a:ext cx="93240" cy="173520"/>
                </p14:xfrm>
              </p:contentPart>
            </mc:Choice>
            <mc:Fallback>
              <p:pic>
                <p:nvPicPr>
                  <p:cNvPr id="2189" name="Pennanteckning 2188">
                    <a:extLst>
                      <a:ext uri="{FF2B5EF4-FFF2-40B4-BE49-F238E27FC236}">
                        <a16:creationId xmlns:a16="http://schemas.microsoft.com/office/drawing/2014/main" id="{A8C2E194-A86D-6C44-B784-7C34BBAB5195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8114739" y="5492096"/>
                    <a:ext cx="12384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5">
                <p14:nvContentPartPr>
                  <p14:cNvPr id="2192" name="Pennanteckning 2191">
                    <a:extLst>
                      <a:ext uri="{FF2B5EF4-FFF2-40B4-BE49-F238E27FC236}">
                        <a16:creationId xmlns:a16="http://schemas.microsoft.com/office/drawing/2014/main" id="{B4B79638-4186-EA31-D7AC-22C3E5E586B7}"/>
                      </a:ext>
                    </a:extLst>
                  </p14:cNvPr>
                  <p14:cNvContentPartPr/>
                  <p14:nvPr/>
                </p14:nvContentPartPr>
                <p14:xfrm>
                  <a:off x="7850499" y="5761016"/>
                  <a:ext cx="145080" cy="164160"/>
                </p14:xfrm>
              </p:contentPart>
            </mc:Choice>
            <mc:Fallback>
              <p:pic>
                <p:nvPicPr>
                  <p:cNvPr id="2192" name="Pennanteckning 2191">
                    <a:extLst>
                      <a:ext uri="{FF2B5EF4-FFF2-40B4-BE49-F238E27FC236}">
                        <a16:creationId xmlns:a16="http://schemas.microsoft.com/office/drawing/2014/main" id="{B4B79638-4186-EA31-D7AC-22C3E5E586B7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7835019" y="5745896"/>
                    <a:ext cx="17568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7">
                <p14:nvContentPartPr>
                  <p14:cNvPr id="2193" name="Pennanteckning 2192">
                    <a:extLst>
                      <a:ext uri="{FF2B5EF4-FFF2-40B4-BE49-F238E27FC236}">
                        <a16:creationId xmlns:a16="http://schemas.microsoft.com/office/drawing/2014/main" id="{9B24C448-760E-510B-96CD-8D65B3EE5754}"/>
                      </a:ext>
                    </a:extLst>
                  </p14:cNvPr>
                  <p14:cNvContentPartPr/>
                  <p14:nvPr/>
                </p14:nvContentPartPr>
                <p14:xfrm>
                  <a:off x="7942299" y="5829776"/>
                  <a:ext cx="93960" cy="39600"/>
                </p14:xfrm>
              </p:contentPart>
            </mc:Choice>
            <mc:Fallback>
              <p:pic>
                <p:nvPicPr>
                  <p:cNvPr id="2193" name="Pennanteckning 2192">
                    <a:extLst>
                      <a:ext uri="{FF2B5EF4-FFF2-40B4-BE49-F238E27FC236}">
                        <a16:creationId xmlns:a16="http://schemas.microsoft.com/office/drawing/2014/main" id="{9B24C448-760E-510B-96CD-8D65B3EE5754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7927179" y="5814296"/>
                    <a:ext cx="12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9">
                <p14:nvContentPartPr>
                  <p14:cNvPr id="2196" name="Pennanteckning 2195">
                    <a:extLst>
                      <a:ext uri="{FF2B5EF4-FFF2-40B4-BE49-F238E27FC236}">
                        <a16:creationId xmlns:a16="http://schemas.microsoft.com/office/drawing/2014/main" id="{8DB8C543-10F9-FA59-7347-524FC41FDFE5}"/>
                      </a:ext>
                    </a:extLst>
                  </p14:cNvPr>
                  <p14:cNvContentPartPr/>
                  <p14:nvPr/>
                </p14:nvContentPartPr>
                <p14:xfrm>
                  <a:off x="8174139" y="5828696"/>
                  <a:ext cx="83160" cy="119160"/>
                </p14:xfrm>
              </p:contentPart>
            </mc:Choice>
            <mc:Fallback>
              <p:pic>
                <p:nvPicPr>
                  <p:cNvPr id="2196" name="Pennanteckning 2195">
                    <a:extLst>
                      <a:ext uri="{FF2B5EF4-FFF2-40B4-BE49-F238E27FC236}">
                        <a16:creationId xmlns:a16="http://schemas.microsoft.com/office/drawing/2014/main" id="{8DB8C543-10F9-FA59-7347-524FC41FDFE5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159019" y="5813576"/>
                    <a:ext cx="113760" cy="149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15" name="Grupp 2214">
            <a:extLst>
              <a:ext uri="{FF2B5EF4-FFF2-40B4-BE49-F238E27FC236}">
                <a16:creationId xmlns:a16="http://schemas.microsoft.com/office/drawing/2014/main" id="{50461E3D-BE4A-3BB9-7D81-5BA05B8A1BA5}"/>
              </a:ext>
            </a:extLst>
          </p:cNvPr>
          <p:cNvGrpSpPr/>
          <p:nvPr/>
        </p:nvGrpSpPr>
        <p:grpSpPr>
          <a:xfrm>
            <a:off x="7167579" y="6194096"/>
            <a:ext cx="1622880" cy="597960"/>
            <a:chOff x="7167579" y="6194096"/>
            <a:chExt cx="162288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198" name="Pennanteckning 2197">
                  <a:extLst>
                    <a:ext uri="{FF2B5EF4-FFF2-40B4-BE49-F238E27FC236}">
                      <a16:creationId xmlns:a16="http://schemas.microsoft.com/office/drawing/2014/main" id="{2A6C0882-329A-2FF3-7305-4F25D2619E43}"/>
                    </a:ext>
                  </a:extLst>
                </p14:cNvPr>
                <p14:cNvContentPartPr/>
                <p14:nvPr/>
              </p14:nvContentPartPr>
              <p14:xfrm>
                <a:off x="7219419" y="6259616"/>
                <a:ext cx="253080" cy="100080"/>
              </p14:xfrm>
            </p:contentPart>
          </mc:Choice>
          <mc:Fallback>
            <p:pic>
              <p:nvPicPr>
                <p:cNvPr id="2198" name="Pennanteckning 2197">
                  <a:extLst>
                    <a:ext uri="{FF2B5EF4-FFF2-40B4-BE49-F238E27FC236}">
                      <a16:creationId xmlns:a16="http://schemas.microsoft.com/office/drawing/2014/main" id="{2A6C0882-329A-2FF3-7305-4F25D2619E4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204299" y="6244496"/>
                  <a:ext cx="28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199" name="Pennanteckning 2198">
                  <a:extLst>
                    <a:ext uri="{FF2B5EF4-FFF2-40B4-BE49-F238E27FC236}">
                      <a16:creationId xmlns:a16="http://schemas.microsoft.com/office/drawing/2014/main" id="{E55C6C2B-B69C-5031-7F51-71A8841EAC91}"/>
                    </a:ext>
                  </a:extLst>
                </p14:cNvPr>
                <p14:cNvContentPartPr/>
                <p14:nvPr/>
              </p14:nvContentPartPr>
              <p14:xfrm>
                <a:off x="7499859" y="6297416"/>
                <a:ext cx="119880" cy="54720"/>
              </p14:xfrm>
            </p:contentPart>
          </mc:Choice>
          <mc:Fallback>
            <p:pic>
              <p:nvPicPr>
                <p:cNvPr id="2199" name="Pennanteckning 2198">
                  <a:extLst>
                    <a:ext uri="{FF2B5EF4-FFF2-40B4-BE49-F238E27FC236}">
                      <a16:creationId xmlns:a16="http://schemas.microsoft.com/office/drawing/2014/main" id="{E55C6C2B-B69C-5031-7F51-71A8841EAC9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484379" y="6281936"/>
                  <a:ext cx="150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200" name="Pennanteckning 2199">
                  <a:extLst>
                    <a:ext uri="{FF2B5EF4-FFF2-40B4-BE49-F238E27FC236}">
                      <a16:creationId xmlns:a16="http://schemas.microsoft.com/office/drawing/2014/main" id="{56F98ECD-E3F0-DF29-0768-62837F3CA64A}"/>
                    </a:ext>
                  </a:extLst>
                </p14:cNvPr>
                <p14:cNvContentPartPr/>
                <p14:nvPr/>
              </p14:nvContentPartPr>
              <p14:xfrm>
                <a:off x="7617579" y="6284816"/>
                <a:ext cx="54000" cy="92520"/>
              </p14:xfrm>
            </p:contentPart>
          </mc:Choice>
          <mc:Fallback>
            <p:pic>
              <p:nvPicPr>
                <p:cNvPr id="2200" name="Pennanteckning 2199">
                  <a:extLst>
                    <a:ext uri="{FF2B5EF4-FFF2-40B4-BE49-F238E27FC236}">
                      <a16:creationId xmlns:a16="http://schemas.microsoft.com/office/drawing/2014/main" id="{56F98ECD-E3F0-DF29-0768-62837F3CA64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602459" y="6269696"/>
                  <a:ext cx="84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201" name="Pennanteckning 2200">
                  <a:extLst>
                    <a:ext uri="{FF2B5EF4-FFF2-40B4-BE49-F238E27FC236}">
                      <a16:creationId xmlns:a16="http://schemas.microsoft.com/office/drawing/2014/main" id="{67A768A3-1D83-6EC9-71C4-C741D3226DB7}"/>
                    </a:ext>
                  </a:extLst>
                </p14:cNvPr>
                <p14:cNvContentPartPr/>
                <p14:nvPr/>
              </p14:nvContentPartPr>
              <p14:xfrm>
                <a:off x="7623699" y="6291656"/>
                <a:ext cx="91440" cy="77400"/>
              </p14:xfrm>
            </p:contentPart>
          </mc:Choice>
          <mc:Fallback>
            <p:pic>
              <p:nvPicPr>
                <p:cNvPr id="2201" name="Pennanteckning 2200">
                  <a:extLst>
                    <a:ext uri="{FF2B5EF4-FFF2-40B4-BE49-F238E27FC236}">
                      <a16:creationId xmlns:a16="http://schemas.microsoft.com/office/drawing/2014/main" id="{67A768A3-1D83-6EC9-71C4-C741D3226DB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608219" y="6276176"/>
                  <a:ext cx="122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202" name="Pennanteckning 2201">
                  <a:extLst>
                    <a:ext uri="{FF2B5EF4-FFF2-40B4-BE49-F238E27FC236}">
                      <a16:creationId xmlns:a16="http://schemas.microsoft.com/office/drawing/2014/main" id="{232A9190-DA9D-8323-24A3-49532A53554A}"/>
                    </a:ext>
                  </a:extLst>
                </p14:cNvPr>
                <p14:cNvContentPartPr/>
                <p14:nvPr/>
              </p14:nvContentPartPr>
              <p14:xfrm>
                <a:off x="7836099" y="6320816"/>
                <a:ext cx="26280" cy="180000"/>
              </p14:xfrm>
            </p:contentPart>
          </mc:Choice>
          <mc:Fallback>
            <p:pic>
              <p:nvPicPr>
                <p:cNvPr id="2202" name="Pennanteckning 2201">
                  <a:extLst>
                    <a:ext uri="{FF2B5EF4-FFF2-40B4-BE49-F238E27FC236}">
                      <a16:creationId xmlns:a16="http://schemas.microsoft.com/office/drawing/2014/main" id="{232A9190-DA9D-8323-24A3-49532A53554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820979" y="6305336"/>
                  <a:ext cx="56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203" name="Pennanteckning 2202">
                  <a:extLst>
                    <a:ext uri="{FF2B5EF4-FFF2-40B4-BE49-F238E27FC236}">
                      <a16:creationId xmlns:a16="http://schemas.microsoft.com/office/drawing/2014/main" id="{8057A035-22EE-5922-6392-B2000F1FF587}"/>
                    </a:ext>
                  </a:extLst>
                </p14:cNvPr>
                <p14:cNvContentPartPr/>
                <p14:nvPr/>
              </p14:nvContentPartPr>
              <p14:xfrm>
                <a:off x="7867779" y="6306416"/>
                <a:ext cx="87480" cy="78480"/>
              </p14:xfrm>
            </p:contentPart>
          </mc:Choice>
          <mc:Fallback>
            <p:pic>
              <p:nvPicPr>
                <p:cNvPr id="2203" name="Pennanteckning 2202">
                  <a:extLst>
                    <a:ext uri="{FF2B5EF4-FFF2-40B4-BE49-F238E27FC236}">
                      <a16:creationId xmlns:a16="http://schemas.microsoft.com/office/drawing/2014/main" id="{8057A035-22EE-5922-6392-B2000F1FF58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852659" y="6290936"/>
                  <a:ext cx="117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204" name="Pennanteckning 2203">
                  <a:extLst>
                    <a:ext uri="{FF2B5EF4-FFF2-40B4-BE49-F238E27FC236}">
                      <a16:creationId xmlns:a16="http://schemas.microsoft.com/office/drawing/2014/main" id="{4B0F1FC5-11B3-56BA-6781-0AB5B666A486}"/>
                    </a:ext>
                  </a:extLst>
                </p14:cNvPr>
                <p14:cNvContentPartPr/>
                <p14:nvPr/>
              </p14:nvContentPartPr>
              <p14:xfrm>
                <a:off x="8016099" y="6194096"/>
                <a:ext cx="291600" cy="219600"/>
              </p14:xfrm>
            </p:contentPart>
          </mc:Choice>
          <mc:Fallback>
            <p:pic>
              <p:nvPicPr>
                <p:cNvPr id="2204" name="Pennanteckning 2203">
                  <a:extLst>
                    <a:ext uri="{FF2B5EF4-FFF2-40B4-BE49-F238E27FC236}">
                      <a16:creationId xmlns:a16="http://schemas.microsoft.com/office/drawing/2014/main" id="{4B0F1FC5-11B3-56BA-6781-0AB5B666A48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000619" y="6178976"/>
                  <a:ext cx="322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205" name="Pennanteckning 2204">
                  <a:extLst>
                    <a:ext uri="{FF2B5EF4-FFF2-40B4-BE49-F238E27FC236}">
                      <a16:creationId xmlns:a16="http://schemas.microsoft.com/office/drawing/2014/main" id="{3CD36AB0-0D64-9393-B551-DFAE1562ABB5}"/>
                    </a:ext>
                  </a:extLst>
                </p14:cNvPr>
                <p14:cNvContentPartPr/>
                <p14:nvPr/>
              </p14:nvContentPartPr>
              <p14:xfrm>
                <a:off x="7167579" y="6595856"/>
                <a:ext cx="69120" cy="131760"/>
              </p14:xfrm>
            </p:contentPart>
          </mc:Choice>
          <mc:Fallback>
            <p:pic>
              <p:nvPicPr>
                <p:cNvPr id="2205" name="Pennanteckning 2204">
                  <a:extLst>
                    <a:ext uri="{FF2B5EF4-FFF2-40B4-BE49-F238E27FC236}">
                      <a16:creationId xmlns:a16="http://schemas.microsoft.com/office/drawing/2014/main" id="{3CD36AB0-0D64-9393-B551-DFAE1562ABB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152459" y="6580736"/>
                  <a:ext cx="99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206" name="Pennanteckning 2205">
                  <a:extLst>
                    <a:ext uri="{FF2B5EF4-FFF2-40B4-BE49-F238E27FC236}">
                      <a16:creationId xmlns:a16="http://schemas.microsoft.com/office/drawing/2014/main" id="{5EA134A3-8C12-89EE-7114-2BFDAF5DF2F5}"/>
                    </a:ext>
                  </a:extLst>
                </p14:cNvPr>
                <p14:cNvContentPartPr/>
                <p14:nvPr/>
              </p14:nvContentPartPr>
              <p14:xfrm>
                <a:off x="7301499" y="6542576"/>
                <a:ext cx="73080" cy="187560"/>
              </p14:xfrm>
            </p:contentPart>
          </mc:Choice>
          <mc:Fallback>
            <p:pic>
              <p:nvPicPr>
                <p:cNvPr id="2206" name="Pennanteckning 2205">
                  <a:extLst>
                    <a:ext uri="{FF2B5EF4-FFF2-40B4-BE49-F238E27FC236}">
                      <a16:creationId xmlns:a16="http://schemas.microsoft.com/office/drawing/2014/main" id="{5EA134A3-8C12-89EE-7114-2BFDAF5DF2F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286379" y="6527096"/>
                  <a:ext cx="103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207" name="Pennanteckning 2206">
                  <a:extLst>
                    <a:ext uri="{FF2B5EF4-FFF2-40B4-BE49-F238E27FC236}">
                      <a16:creationId xmlns:a16="http://schemas.microsoft.com/office/drawing/2014/main" id="{7500EA36-93F3-8313-8B51-5B07EB6A0164}"/>
                    </a:ext>
                  </a:extLst>
                </p14:cNvPr>
                <p14:cNvContentPartPr/>
                <p14:nvPr/>
              </p14:nvContentPartPr>
              <p14:xfrm>
                <a:off x="7308339" y="6567416"/>
                <a:ext cx="277200" cy="119160"/>
              </p14:xfrm>
            </p:contentPart>
          </mc:Choice>
          <mc:Fallback>
            <p:pic>
              <p:nvPicPr>
                <p:cNvPr id="2207" name="Pennanteckning 2206">
                  <a:extLst>
                    <a:ext uri="{FF2B5EF4-FFF2-40B4-BE49-F238E27FC236}">
                      <a16:creationId xmlns:a16="http://schemas.microsoft.com/office/drawing/2014/main" id="{7500EA36-93F3-8313-8B51-5B07EB6A0164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292859" y="6552296"/>
                  <a:ext cx="307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208" name="Pennanteckning 2207">
                  <a:extLst>
                    <a:ext uri="{FF2B5EF4-FFF2-40B4-BE49-F238E27FC236}">
                      <a16:creationId xmlns:a16="http://schemas.microsoft.com/office/drawing/2014/main" id="{B32E4313-3080-6C1A-DBF5-7B281E28AF55}"/>
                    </a:ext>
                  </a:extLst>
                </p14:cNvPr>
                <p14:cNvContentPartPr/>
                <p14:nvPr/>
              </p14:nvContentPartPr>
              <p14:xfrm>
                <a:off x="7622619" y="6561656"/>
                <a:ext cx="155880" cy="133560"/>
              </p14:xfrm>
            </p:contentPart>
          </mc:Choice>
          <mc:Fallback>
            <p:pic>
              <p:nvPicPr>
                <p:cNvPr id="2208" name="Pennanteckning 2207">
                  <a:extLst>
                    <a:ext uri="{FF2B5EF4-FFF2-40B4-BE49-F238E27FC236}">
                      <a16:creationId xmlns:a16="http://schemas.microsoft.com/office/drawing/2014/main" id="{B32E4313-3080-6C1A-DBF5-7B281E28AF5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607499" y="6546536"/>
                  <a:ext cx="186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209" name="Pennanteckning 2208">
                  <a:extLst>
                    <a:ext uri="{FF2B5EF4-FFF2-40B4-BE49-F238E27FC236}">
                      <a16:creationId xmlns:a16="http://schemas.microsoft.com/office/drawing/2014/main" id="{4C49DF98-ADB9-7372-EF1F-CF0A2FF38698}"/>
                    </a:ext>
                  </a:extLst>
                </p14:cNvPr>
                <p14:cNvContentPartPr/>
                <p14:nvPr/>
              </p14:nvContentPartPr>
              <p14:xfrm>
                <a:off x="7842939" y="6583616"/>
                <a:ext cx="83160" cy="126360"/>
              </p14:xfrm>
            </p:contentPart>
          </mc:Choice>
          <mc:Fallback>
            <p:pic>
              <p:nvPicPr>
                <p:cNvPr id="2209" name="Pennanteckning 2208">
                  <a:extLst>
                    <a:ext uri="{FF2B5EF4-FFF2-40B4-BE49-F238E27FC236}">
                      <a16:creationId xmlns:a16="http://schemas.microsoft.com/office/drawing/2014/main" id="{4C49DF98-ADB9-7372-EF1F-CF0A2FF3869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827459" y="6568136"/>
                  <a:ext cx="113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210" name="Pennanteckning 2209">
                  <a:extLst>
                    <a:ext uri="{FF2B5EF4-FFF2-40B4-BE49-F238E27FC236}">
                      <a16:creationId xmlns:a16="http://schemas.microsoft.com/office/drawing/2014/main" id="{EA9E7D81-2706-3D47-74F7-1E19172381D9}"/>
                    </a:ext>
                  </a:extLst>
                </p14:cNvPr>
                <p14:cNvContentPartPr/>
                <p14:nvPr/>
              </p14:nvContentPartPr>
              <p14:xfrm>
                <a:off x="8160099" y="6524216"/>
                <a:ext cx="101520" cy="267840"/>
              </p14:xfrm>
            </p:contentPart>
          </mc:Choice>
          <mc:Fallback>
            <p:pic>
              <p:nvPicPr>
                <p:cNvPr id="2210" name="Pennanteckning 2209">
                  <a:extLst>
                    <a:ext uri="{FF2B5EF4-FFF2-40B4-BE49-F238E27FC236}">
                      <a16:creationId xmlns:a16="http://schemas.microsoft.com/office/drawing/2014/main" id="{EA9E7D81-2706-3D47-74F7-1E19172381D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144619" y="6508736"/>
                  <a:ext cx="132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211" name="Pennanteckning 2210">
                  <a:extLst>
                    <a:ext uri="{FF2B5EF4-FFF2-40B4-BE49-F238E27FC236}">
                      <a16:creationId xmlns:a16="http://schemas.microsoft.com/office/drawing/2014/main" id="{C84FB6EF-D3BF-948C-E4E3-977D8785D031}"/>
                    </a:ext>
                  </a:extLst>
                </p14:cNvPr>
                <p14:cNvContentPartPr/>
                <p14:nvPr/>
              </p14:nvContentPartPr>
              <p14:xfrm>
                <a:off x="8349819" y="6591176"/>
                <a:ext cx="28800" cy="157680"/>
              </p14:xfrm>
            </p:contentPart>
          </mc:Choice>
          <mc:Fallback>
            <p:pic>
              <p:nvPicPr>
                <p:cNvPr id="2211" name="Pennanteckning 2210">
                  <a:extLst>
                    <a:ext uri="{FF2B5EF4-FFF2-40B4-BE49-F238E27FC236}">
                      <a16:creationId xmlns:a16="http://schemas.microsoft.com/office/drawing/2014/main" id="{C84FB6EF-D3BF-948C-E4E3-977D8785D031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334699" y="6575696"/>
                  <a:ext cx="59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212" name="Pennanteckning 2211">
                  <a:extLst>
                    <a:ext uri="{FF2B5EF4-FFF2-40B4-BE49-F238E27FC236}">
                      <a16:creationId xmlns:a16="http://schemas.microsoft.com/office/drawing/2014/main" id="{84A34100-86E5-2321-F19E-808518123240}"/>
                    </a:ext>
                  </a:extLst>
                </p14:cNvPr>
                <p14:cNvContentPartPr/>
                <p14:nvPr/>
              </p14:nvContentPartPr>
              <p14:xfrm>
                <a:off x="8488059" y="6698096"/>
                <a:ext cx="6120" cy="66600"/>
              </p14:xfrm>
            </p:contentPart>
          </mc:Choice>
          <mc:Fallback>
            <p:pic>
              <p:nvPicPr>
                <p:cNvPr id="2212" name="Pennanteckning 2211">
                  <a:extLst>
                    <a:ext uri="{FF2B5EF4-FFF2-40B4-BE49-F238E27FC236}">
                      <a16:creationId xmlns:a16="http://schemas.microsoft.com/office/drawing/2014/main" id="{84A34100-86E5-2321-F19E-80851812324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472579" y="6682976"/>
                  <a:ext cx="36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213" name="Pennanteckning 2212">
                  <a:extLst>
                    <a:ext uri="{FF2B5EF4-FFF2-40B4-BE49-F238E27FC236}">
                      <a16:creationId xmlns:a16="http://schemas.microsoft.com/office/drawing/2014/main" id="{B7129F0F-7772-96DA-B914-F9D2C64B776E}"/>
                    </a:ext>
                  </a:extLst>
                </p14:cNvPr>
                <p14:cNvContentPartPr/>
                <p14:nvPr/>
              </p14:nvContentPartPr>
              <p14:xfrm>
                <a:off x="8619459" y="6585056"/>
                <a:ext cx="33840" cy="105840"/>
              </p14:xfrm>
            </p:contentPart>
          </mc:Choice>
          <mc:Fallback>
            <p:pic>
              <p:nvPicPr>
                <p:cNvPr id="2213" name="Pennanteckning 2212">
                  <a:extLst>
                    <a:ext uri="{FF2B5EF4-FFF2-40B4-BE49-F238E27FC236}">
                      <a16:creationId xmlns:a16="http://schemas.microsoft.com/office/drawing/2014/main" id="{B7129F0F-7772-96DA-B914-F9D2C64B776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603979" y="6569936"/>
                  <a:ext cx="64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214" name="Pennanteckning 2213">
                  <a:extLst>
                    <a:ext uri="{FF2B5EF4-FFF2-40B4-BE49-F238E27FC236}">
                      <a16:creationId xmlns:a16="http://schemas.microsoft.com/office/drawing/2014/main" id="{5DFA340A-D414-29DA-B31F-262D3FC5D4E8}"/>
                    </a:ext>
                  </a:extLst>
                </p14:cNvPr>
                <p14:cNvContentPartPr/>
                <p14:nvPr/>
              </p14:nvContentPartPr>
              <p14:xfrm>
                <a:off x="8718099" y="6497216"/>
                <a:ext cx="72360" cy="294840"/>
              </p14:xfrm>
            </p:contentPart>
          </mc:Choice>
          <mc:Fallback>
            <p:pic>
              <p:nvPicPr>
                <p:cNvPr id="2214" name="Pennanteckning 2213">
                  <a:extLst>
                    <a:ext uri="{FF2B5EF4-FFF2-40B4-BE49-F238E27FC236}">
                      <a16:creationId xmlns:a16="http://schemas.microsoft.com/office/drawing/2014/main" id="{5DFA340A-D414-29DA-B31F-262D3FC5D4E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702979" y="6482096"/>
                  <a:ext cx="10296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7" name="Grupp 2456">
            <a:extLst>
              <a:ext uri="{FF2B5EF4-FFF2-40B4-BE49-F238E27FC236}">
                <a16:creationId xmlns:a16="http://schemas.microsoft.com/office/drawing/2014/main" id="{E7D062E2-AAF8-FB57-5045-0284DC4C5E43}"/>
              </a:ext>
            </a:extLst>
          </p:cNvPr>
          <p:cNvGrpSpPr/>
          <p:nvPr/>
        </p:nvGrpSpPr>
        <p:grpSpPr>
          <a:xfrm>
            <a:off x="5066619" y="5071616"/>
            <a:ext cx="992520" cy="622080"/>
            <a:chOff x="5066619" y="5071616"/>
            <a:chExt cx="99252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216" name="Pennanteckning 2215">
                  <a:extLst>
                    <a:ext uri="{FF2B5EF4-FFF2-40B4-BE49-F238E27FC236}">
                      <a16:creationId xmlns:a16="http://schemas.microsoft.com/office/drawing/2014/main" id="{A5B543D2-99C6-C1F7-D194-BC981CCF363B}"/>
                    </a:ext>
                  </a:extLst>
                </p14:cNvPr>
                <p14:cNvContentPartPr/>
                <p14:nvPr/>
              </p14:nvContentPartPr>
              <p14:xfrm>
                <a:off x="5066619" y="5072336"/>
                <a:ext cx="675720" cy="617040"/>
              </p14:xfrm>
            </p:contentPart>
          </mc:Choice>
          <mc:Fallback>
            <p:pic>
              <p:nvPicPr>
                <p:cNvPr id="2216" name="Pennanteckning 2215">
                  <a:extLst>
                    <a:ext uri="{FF2B5EF4-FFF2-40B4-BE49-F238E27FC236}">
                      <a16:creationId xmlns:a16="http://schemas.microsoft.com/office/drawing/2014/main" id="{A5B543D2-99C6-C1F7-D194-BC981CCF363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051499" y="5057216"/>
                  <a:ext cx="7059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218" name="Pennanteckning 2217">
                  <a:extLst>
                    <a:ext uri="{FF2B5EF4-FFF2-40B4-BE49-F238E27FC236}">
                      <a16:creationId xmlns:a16="http://schemas.microsoft.com/office/drawing/2014/main" id="{098F85CE-5AF4-9E5E-61FE-166BAC1D7E94}"/>
                    </a:ext>
                  </a:extLst>
                </p14:cNvPr>
                <p14:cNvContentPartPr/>
                <p14:nvPr/>
              </p14:nvContentPartPr>
              <p14:xfrm>
                <a:off x="5420499" y="5071616"/>
                <a:ext cx="638640" cy="622080"/>
              </p14:xfrm>
            </p:contentPart>
          </mc:Choice>
          <mc:Fallback>
            <p:pic>
              <p:nvPicPr>
                <p:cNvPr id="2218" name="Pennanteckning 2217">
                  <a:extLst>
                    <a:ext uri="{FF2B5EF4-FFF2-40B4-BE49-F238E27FC236}">
                      <a16:creationId xmlns:a16="http://schemas.microsoft.com/office/drawing/2014/main" id="{098F85CE-5AF4-9E5E-61FE-166BAC1D7E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405379" y="5056136"/>
                  <a:ext cx="669240" cy="65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5" name="Grupp 2234">
            <a:extLst>
              <a:ext uri="{FF2B5EF4-FFF2-40B4-BE49-F238E27FC236}">
                <a16:creationId xmlns:a16="http://schemas.microsoft.com/office/drawing/2014/main" id="{419B7D2F-2EB1-88C0-7108-67E092D33F10}"/>
              </a:ext>
            </a:extLst>
          </p:cNvPr>
          <p:cNvGrpSpPr/>
          <p:nvPr/>
        </p:nvGrpSpPr>
        <p:grpSpPr>
          <a:xfrm>
            <a:off x="4884099" y="6326576"/>
            <a:ext cx="1328400" cy="447120"/>
            <a:chOff x="4884099" y="6326576"/>
            <a:chExt cx="132840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219" name="Pennanteckning 2218">
                  <a:extLst>
                    <a:ext uri="{FF2B5EF4-FFF2-40B4-BE49-F238E27FC236}">
                      <a16:creationId xmlns:a16="http://schemas.microsoft.com/office/drawing/2014/main" id="{BF2BEF6F-CCF8-BE24-A5CC-2608B9616ED4}"/>
                    </a:ext>
                  </a:extLst>
                </p14:cNvPr>
                <p14:cNvContentPartPr/>
                <p14:nvPr/>
              </p14:nvContentPartPr>
              <p14:xfrm>
                <a:off x="4884099" y="6499736"/>
                <a:ext cx="52920" cy="123480"/>
              </p14:xfrm>
            </p:contentPart>
          </mc:Choice>
          <mc:Fallback>
            <p:pic>
              <p:nvPicPr>
                <p:cNvPr id="2219" name="Pennanteckning 2218">
                  <a:extLst>
                    <a:ext uri="{FF2B5EF4-FFF2-40B4-BE49-F238E27FC236}">
                      <a16:creationId xmlns:a16="http://schemas.microsoft.com/office/drawing/2014/main" id="{BF2BEF6F-CCF8-BE24-A5CC-2608B9616ED4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868979" y="6484616"/>
                  <a:ext cx="83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220" name="Pennanteckning 2219">
                  <a:extLst>
                    <a:ext uri="{FF2B5EF4-FFF2-40B4-BE49-F238E27FC236}">
                      <a16:creationId xmlns:a16="http://schemas.microsoft.com/office/drawing/2014/main" id="{B5FF3E54-25E5-9275-8E5F-81C74A519E2F}"/>
                    </a:ext>
                  </a:extLst>
                </p14:cNvPr>
                <p14:cNvContentPartPr/>
                <p14:nvPr/>
              </p14:nvContentPartPr>
              <p14:xfrm>
                <a:off x="4891659" y="6436376"/>
                <a:ext cx="135000" cy="79920"/>
              </p14:xfrm>
            </p:contentPart>
          </mc:Choice>
          <mc:Fallback>
            <p:pic>
              <p:nvPicPr>
                <p:cNvPr id="2220" name="Pennanteckning 2219">
                  <a:extLst>
                    <a:ext uri="{FF2B5EF4-FFF2-40B4-BE49-F238E27FC236}">
                      <a16:creationId xmlns:a16="http://schemas.microsoft.com/office/drawing/2014/main" id="{B5FF3E54-25E5-9275-8E5F-81C74A519E2F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876539" y="6420896"/>
                  <a:ext cx="165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221" name="Pennanteckning 2220">
                  <a:extLst>
                    <a:ext uri="{FF2B5EF4-FFF2-40B4-BE49-F238E27FC236}">
                      <a16:creationId xmlns:a16="http://schemas.microsoft.com/office/drawing/2014/main" id="{5F092F45-1C45-E57D-A5C4-2D142265CA27}"/>
                    </a:ext>
                  </a:extLst>
                </p14:cNvPr>
                <p14:cNvContentPartPr/>
                <p14:nvPr/>
              </p14:nvContentPartPr>
              <p14:xfrm>
                <a:off x="5092539" y="6446096"/>
                <a:ext cx="110880" cy="57960"/>
              </p14:xfrm>
            </p:contentPart>
          </mc:Choice>
          <mc:Fallback>
            <p:pic>
              <p:nvPicPr>
                <p:cNvPr id="2221" name="Pennanteckning 2220">
                  <a:extLst>
                    <a:ext uri="{FF2B5EF4-FFF2-40B4-BE49-F238E27FC236}">
                      <a16:creationId xmlns:a16="http://schemas.microsoft.com/office/drawing/2014/main" id="{5F092F45-1C45-E57D-A5C4-2D142265CA2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077419" y="6430976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222" name="Pennanteckning 2221">
                  <a:extLst>
                    <a:ext uri="{FF2B5EF4-FFF2-40B4-BE49-F238E27FC236}">
                      <a16:creationId xmlns:a16="http://schemas.microsoft.com/office/drawing/2014/main" id="{C6A10721-1B04-BF7B-5190-29587C87A524}"/>
                    </a:ext>
                  </a:extLst>
                </p14:cNvPr>
                <p14:cNvContentPartPr/>
                <p14:nvPr/>
              </p14:nvContentPartPr>
              <p14:xfrm>
                <a:off x="5253099" y="6424496"/>
                <a:ext cx="66600" cy="67320"/>
              </p14:xfrm>
            </p:contentPart>
          </mc:Choice>
          <mc:Fallback>
            <p:pic>
              <p:nvPicPr>
                <p:cNvPr id="2222" name="Pennanteckning 2221">
                  <a:extLst>
                    <a:ext uri="{FF2B5EF4-FFF2-40B4-BE49-F238E27FC236}">
                      <a16:creationId xmlns:a16="http://schemas.microsoft.com/office/drawing/2014/main" id="{C6A10721-1B04-BF7B-5190-29587C87A52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237979" y="640937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223" name="Pennanteckning 2222">
                  <a:extLst>
                    <a:ext uri="{FF2B5EF4-FFF2-40B4-BE49-F238E27FC236}">
                      <a16:creationId xmlns:a16="http://schemas.microsoft.com/office/drawing/2014/main" id="{1FAB5D78-5B3F-9824-3B2C-1EC5C73FFC1C}"/>
                    </a:ext>
                  </a:extLst>
                </p14:cNvPr>
                <p14:cNvContentPartPr/>
                <p14:nvPr/>
              </p14:nvContentPartPr>
              <p14:xfrm>
                <a:off x="5417259" y="6326576"/>
                <a:ext cx="5760" cy="135720"/>
              </p14:xfrm>
            </p:contentPart>
          </mc:Choice>
          <mc:Fallback>
            <p:pic>
              <p:nvPicPr>
                <p:cNvPr id="2223" name="Pennanteckning 2222">
                  <a:extLst>
                    <a:ext uri="{FF2B5EF4-FFF2-40B4-BE49-F238E27FC236}">
                      <a16:creationId xmlns:a16="http://schemas.microsoft.com/office/drawing/2014/main" id="{1FAB5D78-5B3F-9824-3B2C-1EC5C73FFC1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402139" y="6311456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224" name="Pennanteckning 2223">
                  <a:extLst>
                    <a:ext uri="{FF2B5EF4-FFF2-40B4-BE49-F238E27FC236}">
                      <a16:creationId xmlns:a16="http://schemas.microsoft.com/office/drawing/2014/main" id="{0677F6E6-A30F-DCB4-9695-575879EE5A35}"/>
                    </a:ext>
                  </a:extLst>
                </p14:cNvPr>
                <p14:cNvContentPartPr/>
                <p14:nvPr/>
              </p14:nvContentPartPr>
              <p14:xfrm>
                <a:off x="5667459" y="6385976"/>
                <a:ext cx="133560" cy="123480"/>
              </p14:xfrm>
            </p:contentPart>
          </mc:Choice>
          <mc:Fallback>
            <p:pic>
              <p:nvPicPr>
                <p:cNvPr id="2224" name="Pennanteckning 2223">
                  <a:extLst>
                    <a:ext uri="{FF2B5EF4-FFF2-40B4-BE49-F238E27FC236}">
                      <a16:creationId xmlns:a16="http://schemas.microsoft.com/office/drawing/2014/main" id="{0677F6E6-A30F-DCB4-9695-575879EE5A35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652339" y="6370856"/>
                  <a:ext cx="163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2225" name="Pennanteckning 2224">
                  <a:extLst>
                    <a:ext uri="{FF2B5EF4-FFF2-40B4-BE49-F238E27FC236}">
                      <a16:creationId xmlns:a16="http://schemas.microsoft.com/office/drawing/2014/main" id="{699D3BC7-B337-DB0C-9942-50F61A73D2FA}"/>
                    </a:ext>
                  </a:extLst>
                </p14:cNvPr>
                <p14:cNvContentPartPr/>
                <p14:nvPr/>
              </p14:nvContentPartPr>
              <p14:xfrm>
                <a:off x="5843139" y="6418736"/>
                <a:ext cx="38160" cy="82440"/>
              </p14:xfrm>
            </p:contentPart>
          </mc:Choice>
          <mc:Fallback>
            <p:pic>
              <p:nvPicPr>
                <p:cNvPr id="2225" name="Pennanteckning 2224">
                  <a:extLst>
                    <a:ext uri="{FF2B5EF4-FFF2-40B4-BE49-F238E27FC236}">
                      <a16:creationId xmlns:a16="http://schemas.microsoft.com/office/drawing/2014/main" id="{699D3BC7-B337-DB0C-9942-50F61A73D2F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828019" y="6403256"/>
                  <a:ext cx="68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2226" name="Pennanteckning 2225">
                  <a:extLst>
                    <a:ext uri="{FF2B5EF4-FFF2-40B4-BE49-F238E27FC236}">
                      <a16:creationId xmlns:a16="http://schemas.microsoft.com/office/drawing/2014/main" id="{F46D5D39-016E-8EA0-709B-EBD169C10D0A}"/>
                    </a:ext>
                  </a:extLst>
                </p14:cNvPr>
                <p14:cNvContentPartPr/>
                <p14:nvPr/>
              </p14:nvContentPartPr>
              <p14:xfrm>
                <a:off x="5852139" y="6421976"/>
                <a:ext cx="70560" cy="56880"/>
              </p14:xfrm>
            </p:contentPart>
          </mc:Choice>
          <mc:Fallback>
            <p:pic>
              <p:nvPicPr>
                <p:cNvPr id="2226" name="Pennanteckning 2225">
                  <a:extLst>
                    <a:ext uri="{FF2B5EF4-FFF2-40B4-BE49-F238E27FC236}">
                      <a16:creationId xmlns:a16="http://schemas.microsoft.com/office/drawing/2014/main" id="{F46D5D39-016E-8EA0-709B-EBD169C10D0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837019" y="6406856"/>
                  <a:ext cx="101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2227" name="Pennanteckning 2226">
                  <a:extLst>
                    <a:ext uri="{FF2B5EF4-FFF2-40B4-BE49-F238E27FC236}">
                      <a16:creationId xmlns:a16="http://schemas.microsoft.com/office/drawing/2014/main" id="{4F179841-3A2C-0A43-95A7-F55BA444FADB}"/>
                    </a:ext>
                  </a:extLst>
                </p14:cNvPr>
                <p14:cNvContentPartPr/>
                <p14:nvPr/>
              </p14:nvContentPartPr>
              <p14:xfrm>
                <a:off x="5988579" y="6356816"/>
                <a:ext cx="92520" cy="128520"/>
              </p14:xfrm>
            </p:contentPart>
          </mc:Choice>
          <mc:Fallback>
            <p:pic>
              <p:nvPicPr>
                <p:cNvPr id="2227" name="Pennanteckning 2226">
                  <a:extLst>
                    <a:ext uri="{FF2B5EF4-FFF2-40B4-BE49-F238E27FC236}">
                      <a16:creationId xmlns:a16="http://schemas.microsoft.com/office/drawing/2014/main" id="{4F179841-3A2C-0A43-95A7-F55BA444FAD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973459" y="6341336"/>
                  <a:ext cx="122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228" name="Pennanteckning 2227">
                  <a:extLst>
                    <a:ext uri="{FF2B5EF4-FFF2-40B4-BE49-F238E27FC236}">
                      <a16:creationId xmlns:a16="http://schemas.microsoft.com/office/drawing/2014/main" id="{C7207546-8C17-B8A7-31BD-1AFFC0C32193}"/>
                    </a:ext>
                  </a:extLst>
                </p14:cNvPr>
                <p14:cNvContentPartPr/>
                <p14:nvPr/>
              </p14:nvContentPartPr>
              <p14:xfrm>
                <a:off x="5232219" y="6688736"/>
                <a:ext cx="180360" cy="84960"/>
              </p14:xfrm>
            </p:contentPart>
          </mc:Choice>
          <mc:Fallback>
            <p:pic>
              <p:nvPicPr>
                <p:cNvPr id="2228" name="Pennanteckning 2227">
                  <a:extLst>
                    <a:ext uri="{FF2B5EF4-FFF2-40B4-BE49-F238E27FC236}">
                      <a16:creationId xmlns:a16="http://schemas.microsoft.com/office/drawing/2014/main" id="{C7207546-8C17-B8A7-31BD-1AFFC0C3219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217099" y="6673616"/>
                  <a:ext cx="210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229" name="Pennanteckning 2228">
                  <a:extLst>
                    <a:ext uri="{FF2B5EF4-FFF2-40B4-BE49-F238E27FC236}">
                      <a16:creationId xmlns:a16="http://schemas.microsoft.com/office/drawing/2014/main" id="{3EFC1FCD-6C36-3EEE-29B4-3A6FAD14A931}"/>
                    </a:ext>
                  </a:extLst>
                </p14:cNvPr>
                <p14:cNvContentPartPr/>
                <p14:nvPr/>
              </p14:nvContentPartPr>
              <p14:xfrm>
                <a:off x="5486019" y="6708176"/>
                <a:ext cx="1080" cy="30600"/>
              </p14:xfrm>
            </p:contentPart>
          </mc:Choice>
          <mc:Fallback>
            <p:pic>
              <p:nvPicPr>
                <p:cNvPr id="2229" name="Pennanteckning 2228">
                  <a:extLst>
                    <a:ext uri="{FF2B5EF4-FFF2-40B4-BE49-F238E27FC236}">
                      <a16:creationId xmlns:a16="http://schemas.microsoft.com/office/drawing/2014/main" id="{3EFC1FCD-6C36-3EEE-29B4-3A6FAD14A93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470539" y="6693056"/>
                  <a:ext cx="31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230" name="Pennanteckning 2229">
                  <a:extLst>
                    <a:ext uri="{FF2B5EF4-FFF2-40B4-BE49-F238E27FC236}">
                      <a16:creationId xmlns:a16="http://schemas.microsoft.com/office/drawing/2014/main" id="{46A10FA7-4FB1-EC85-0A19-BC13E261001E}"/>
                    </a:ext>
                  </a:extLst>
                </p14:cNvPr>
                <p14:cNvContentPartPr/>
                <p14:nvPr/>
              </p14:nvContentPartPr>
              <p14:xfrm>
                <a:off x="5490699" y="6636896"/>
                <a:ext cx="8640" cy="43920"/>
              </p14:xfrm>
            </p:contentPart>
          </mc:Choice>
          <mc:Fallback>
            <p:pic>
              <p:nvPicPr>
                <p:cNvPr id="2230" name="Pennanteckning 2229">
                  <a:extLst>
                    <a:ext uri="{FF2B5EF4-FFF2-40B4-BE49-F238E27FC236}">
                      <a16:creationId xmlns:a16="http://schemas.microsoft.com/office/drawing/2014/main" id="{46A10FA7-4FB1-EC85-0A19-BC13E261001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475579" y="6621776"/>
                  <a:ext cx="39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231" name="Pennanteckning 2230">
                  <a:extLst>
                    <a:ext uri="{FF2B5EF4-FFF2-40B4-BE49-F238E27FC236}">
                      <a16:creationId xmlns:a16="http://schemas.microsoft.com/office/drawing/2014/main" id="{41B9B88E-2D85-4F64-1C95-2788378C1900}"/>
                    </a:ext>
                  </a:extLst>
                </p14:cNvPr>
                <p14:cNvContentPartPr/>
                <p14:nvPr/>
              </p14:nvContentPartPr>
              <p14:xfrm>
                <a:off x="5577099" y="6685496"/>
                <a:ext cx="97560" cy="38160"/>
              </p14:xfrm>
            </p:contentPart>
          </mc:Choice>
          <mc:Fallback>
            <p:pic>
              <p:nvPicPr>
                <p:cNvPr id="2231" name="Pennanteckning 2230">
                  <a:extLst>
                    <a:ext uri="{FF2B5EF4-FFF2-40B4-BE49-F238E27FC236}">
                      <a16:creationId xmlns:a16="http://schemas.microsoft.com/office/drawing/2014/main" id="{41B9B88E-2D85-4F64-1C95-2788378C190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561619" y="6670376"/>
                  <a:ext cx="127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232" name="Pennanteckning 2231">
                  <a:extLst>
                    <a:ext uri="{FF2B5EF4-FFF2-40B4-BE49-F238E27FC236}">
                      <a16:creationId xmlns:a16="http://schemas.microsoft.com/office/drawing/2014/main" id="{0119DC78-C664-39C5-C18E-4B45B647EE79}"/>
                    </a:ext>
                  </a:extLst>
                </p14:cNvPr>
                <p14:cNvContentPartPr/>
                <p14:nvPr/>
              </p14:nvContentPartPr>
              <p14:xfrm>
                <a:off x="5726859" y="6595136"/>
                <a:ext cx="128520" cy="176040"/>
              </p14:xfrm>
            </p:contentPart>
          </mc:Choice>
          <mc:Fallback>
            <p:pic>
              <p:nvPicPr>
                <p:cNvPr id="2232" name="Pennanteckning 2231">
                  <a:extLst>
                    <a:ext uri="{FF2B5EF4-FFF2-40B4-BE49-F238E27FC236}">
                      <a16:creationId xmlns:a16="http://schemas.microsoft.com/office/drawing/2014/main" id="{0119DC78-C664-39C5-C18E-4B45B647EE7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711379" y="6580016"/>
                  <a:ext cx="158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233" name="Pennanteckning 2232">
                  <a:extLst>
                    <a:ext uri="{FF2B5EF4-FFF2-40B4-BE49-F238E27FC236}">
                      <a16:creationId xmlns:a16="http://schemas.microsoft.com/office/drawing/2014/main" id="{D1E14121-9EDA-38C0-D829-073BCE549944}"/>
                    </a:ext>
                  </a:extLst>
                </p14:cNvPr>
                <p14:cNvContentPartPr/>
                <p14:nvPr/>
              </p14:nvContentPartPr>
              <p14:xfrm>
                <a:off x="5922699" y="6646976"/>
                <a:ext cx="56520" cy="91440"/>
              </p14:xfrm>
            </p:contentPart>
          </mc:Choice>
          <mc:Fallback>
            <p:pic>
              <p:nvPicPr>
                <p:cNvPr id="2233" name="Pennanteckning 2232">
                  <a:extLst>
                    <a:ext uri="{FF2B5EF4-FFF2-40B4-BE49-F238E27FC236}">
                      <a16:creationId xmlns:a16="http://schemas.microsoft.com/office/drawing/2014/main" id="{D1E14121-9EDA-38C0-D829-073BCE54994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907219" y="6631856"/>
                  <a:ext cx="86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234" name="Pennanteckning 2233">
                  <a:extLst>
                    <a:ext uri="{FF2B5EF4-FFF2-40B4-BE49-F238E27FC236}">
                      <a16:creationId xmlns:a16="http://schemas.microsoft.com/office/drawing/2014/main" id="{85D04F88-610B-DA5B-EAC9-48A5E3F4E417}"/>
                    </a:ext>
                  </a:extLst>
                </p14:cNvPr>
                <p14:cNvContentPartPr/>
                <p14:nvPr/>
              </p14:nvContentPartPr>
              <p14:xfrm>
                <a:off x="6030699" y="6649496"/>
                <a:ext cx="181800" cy="70560"/>
              </p14:xfrm>
            </p:contentPart>
          </mc:Choice>
          <mc:Fallback>
            <p:pic>
              <p:nvPicPr>
                <p:cNvPr id="2234" name="Pennanteckning 2233">
                  <a:extLst>
                    <a:ext uri="{FF2B5EF4-FFF2-40B4-BE49-F238E27FC236}">
                      <a16:creationId xmlns:a16="http://schemas.microsoft.com/office/drawing/2014/main" id="{85D04F88-610B-DA5B-EAC9-48A5E3F4E41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015219" y="6634376"/>
                  <a:ext cx="2124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9" name="Grupp 2458">
            <a:extLst>
              <a:ext uri="{FF2B5EF4-FFF2-40B4-BE49-F238E27FC236}">
                <a16:creationId xmlns:a16="http://schemas.microsoft.com/office/drawing/2014/main" id="{EBFF9A26-6A88-ABBE-ADA8-F27378A3C995}"/>
              </a:ext>
            </a:extLst>
          </p:cNvPr>
          <p:cNvGrpSpPr/>
          <p:nvPr/>
        </p:nvGrpSpPr>
        <p:grpSpPr>
          <a:xfrm>
            <a:off x="8978739" y="1267064"/>
            <a:ext cx="2637720" cy="515160"/>
            <a:chOff x="8978739" y="1267064"/>
            <a:chExt cx="2637720" cy="515160"/>
          </a:xfrm>
        </p:grpSpPr>
        <p:grpSp>
          <p:nvGrpSpPr>
            <p:cNvPr id="2261" name="Grupp 2260">
              <a:extLst>
                <a:ext uri="{FF2B5EF4-FFF2-40B4-BE49-F238E27FC236}">
                  <a16:creationId xmlns:a16="http://schemas.microsoft.com/office/drawing/2014/main" id="{BC3F4B1F-2334-19B7-59C8-F50CD34806D8}"/>
                </a:ext>
              </a:extLst>
            </p:cNvPr>
            <p:cNvGrpSpPr/>
            <p:nvPr/>
          </p:nvGrpSpPr>
          <p:grpSpPr>
            <a:xfrm>
              <a:off x="9012219" y="1267064"/>
              <a:ext cx="1168920" cy="445320"/>
              <a:chOff x="9032739" y="2742416"/>
              <a:chExt cx="1168920" cy="44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2254" name="Pennanteckning 2253">
                    <a:extLst>
                      <a:ext uri="{FF2B5EF4-FFF2-40B4-BE49-F238E27FC236}">
                        <a16:creationId xmlns:a16="http://schemas.microsoft.com/office/drawing/2014/main" id="{E46DFA89-7FE2-3B24-08FE-6559059E4868}"/>
                      </a:ext>
                    </a:extLst>
                  </p14:cNvPr>
                  <p14:cNvContentPartPr/>
                  <p14:nvPr/>
                </p14:nvContentPartPr>
                <p14:xfrm>
                  <a:off x="9077739" y="2839256"/>
                  <a:ext cx="19440" cy="216360"/>
                </p14:xfrm>
              </p:contentPart>
            </mc:Choice>
            <mc:Fallback>
              <p:pic>
                <p:nvPicPr>
                  <p:cNvPr id="2254" name="Pennanteckning 2253">
                    <a:extLst>
                      <a:ext uri="{FF2B5EF4-FFF2-40B4-BE49-F238E27FC236}">
                        <a16:creationId xmlns:a16="http://schemas.microsoft.com/office/drawing/2014/main" id="{E46DFA89-7FE2-3B24-08FE-6559059E4868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9062619" y="2824136"/>
                    <a:ext cx="500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2255" name="Pennanteckning 2254">
                    <a:extLst>
                      <a:ext uri="{FF2B5EF4-FFF2-40B4-BE49-F238E27FC236}">
                        <a16:creationId xmlns:a16="http://schemas.microsoft.com/office/drawing/2014/main" id="{AC51BE1C-1322-354A-4184-3770431F4262}"/>
                      </a:ext>
                    </a:extLst>
                  </p14:cNvPr>
                  <p14:cNvContentPartPr/>
                  <p14:nvPr/>
                </p14:nvContentPartPr>
                <p14:xfrm>
                  <a:off x="9032739" y="2809016"/>
                  <a:ext cx="150120" cy="230760"/>
                </p14:xfrm>
              </p:contentPart>
            </mc:Choice>
            <mc:Fallback>
              <p:pic>
                <p:nvPicPr>
                  <p:cNvPr id="2255" name="Pennanteckning 2254">
                    <a:extLst>
                      <a:ext uri="{FF2B5EF4-FFF2-40B4-BE49-F238E27FC236}">
                        <a16:creationId xmlns:a16="http://schemas.microsoft.com/office/drawing/2014/main" id="{AC51BE1C-1322-354A-4184-3770431F4262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9017259" y="2793536"/>
                    <a:ext cx="18072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2256" name="Pennanteckning 2255">
                    <a:extLst>
                      <a:ext uri="{FF2B5EF4-FFF2-40B4-BE49-F238E27FC236}">
                        <a16:creationId xmlns:a16="http://schemas.microsoft.com/office/drawing/2014/main" id="{A6065FB3-0F69-FD31-368A-824D15B7EA5F}"/>
                      </a:ext>
                    </a:extLst>
                  </p14:cNvPr>
                  <p14:cNvContentPartPr/>
                  <p14:nvPr/>
                </p14:nvContentPartPr>
                <p14:xfrm>
                  <a:off x="9306339" y="2917736"/>
                  <a:ext cx="201960" cy="81360"/>
                </p14:xfrm>
              </p:contentPart>
            </mc:Choice>
            <mc:Fallback>
              <p:pic>
                <p:nvPicPr>
                  <p:cNvPr id="2256" name="Pennanteckning 2255">
                    <a:extLst>
                      <a:ext uri="{FF2B5EF4-FFF2-40B4-BE49-F238E27FC236}">
                        <a16:creationId xmlns:a16="http://schemas.microsoft.com/office/drawing/2014/main" id="{A6065FB3-0F69-FD31-368A-824D15B7EA5F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9290859" y="2902616"/>
                    <a:ext cx="23256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2257" name="Pennanteckning 2256">
                    <a:extLst>
                      <a:ext uri="{FF2B5EF4-FFF2-40B4-BE49-F238E27FC236}">
                        <a16:creationId xmlns:a16="http://schemas.microsoft.com/office/drawing/2014/main" id="{2AA6962E-5D2E-89EB-CE65-D158842A35E5}"/>
                      </a:ext>
                    </a:extLst>
                  </p14:cNvPr>
                  <p14:cNvContentPartPr/>
                  <p14:nvPr/>
                </p14:nvContentPartPr>
                <p14:xfrm>
                  <a:off x="9564099" y="2933936"/>
                  <a:ext cx="15480" cy="253800"/>
                </p14:xfrm>
              </p:contentPart>
            </mc:Choice>
            <mc:Fallback>
              <p:pic>
                <p:nvPicPr>
                  <p:cNvPr id="2257" name="Pennanteckning 2256">
                    <a:extLst>
                      <a:ext uri="{FF2B5EF4-FFF2-40B4-BE49-F238E27FC236}">
                        <a16:creationId xmlns:a16="http://schemas.microsoft.com/office/drawing/2014/main" id="{2AA6962E-5D2E-89EB-CE65-D158842A35E5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9548619" y="2918456"/>
                    <a:ext cx="4608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2258" name="Pennanteckning 2257">
                    <a:extLst>
                      <a:ext uri="{FF2B5EF4-FFF2-40B4-BE49-F238E27FC236}">
                        <a16:creationId xmlns:a16="http://schemas.microsoft.com/office/drawing/2014/main" id="{EB2CAD3F-5B51-B448-F859-29AFEBD53172}"/>
                      </a:ext>
                    </a:extLst>
                  </p14:cNvPr>
                  <p14:cNvContentPartPr/>
                  <p14:nvPr/>
                </p14:nvContentPartPr>
                <p14:xfrm>
                  <a:off x="9574179" y="3002336"/>
                  <a:ext cx="73440" cy="43920"/>
                </p14:xfrm>
              </p:contentPart>
            </mc:Choice>
            <mc:Fallback>
              <p:pic>
                <p:nvPicPr>
                  <p:cNvPr id="2258" name="Pennanteckning 2257">
                    <a:extLst>
                      <a:ext uri="{FF2B5EF4-FFF2-40B4-BE49-F238E27FC236}">
                        <a16:creationId xmlns:a16="http://schemas.microsoft.com/office/drawing/2014/main" id="{EB2CAD3F-5B51-B448-F859-29AFEBD5317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9558699" y="2987216"/>
                    <a:ext cx="1040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2259" name="Pennanteckning 2258">
                    <a:extLst>
                      <a:ext uri="{FF2B5EF4-FFF2-40B4-BE49-F238E27FC236}">
                        <a16:creationId xmlns:a16="http://schemas.microsoft.com/office/drawing/2014/main" id="{10C2F2E7-41B2-20D1-D20D-81810A34EC22}"/>
                      </a:ext>
                    </a:extLst>
                  </p14:cNvPr>
                  <p14:cNvContentPartPr/>
                  <p14:nvPr/>
                </p14:nvContentPartPr>
                <p14:xfrm>
                  <a:off x="9738699" y="2742416"/>
                  <a:ext cx="423000" cy="289440"/>
                </p14:xfrm>
              </p:contentPart>
            </mc:Choice>
            <mc:Fallback>
              <p:pic>
                <p:nvPicPr>
                  <p:cNvPr id="2259" name="Pennanteckning 2258">
                    <a:extLst>
                      <a:ext uri="{FF2B5EF4-FFF2-40B4-BE49-F238E27FC236}">
                        <a16:creationId xmlns:a16="http://schemas.microsoft.com/office/drawing/2014/main" id="{10C2F2E7-41B2-20D1-D20D-81810A34EC22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9723579" y="2727296"/>
                    <a:ext cx="453240" cy="32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3">
                <p14:nvContentPartPr>
                  <p14:cNvPr id="2260" name="Pennanteckning 2259">
                    <a:extLst>
                      <a:ext uri="{FF2B5EF4-FFF2-40B4-BE49-F238E27FC236}">
                        <a16:creationId xmlns:a16="http://schemas.microsoft.com/office/drawing/2014/main" id="{C79E03EE-0902-03E2-833E-AA48DB025D91}"/>
                      </a:ext>
                    </a:extLst>
                  </p14:cNvPr>
                  <p14:cNvContentPartPr/>
                  <p14:nvPr/>
                </p14:nvContentPartPr>
                <p14:xfrm>
                  <a:off x="10097619" y="2860136"/>
                  <a:ext cx="104040" cy="54720"/>
                </p14:xfrm>
              </p:contentPart>
            </mc:Choice>
            <mc:Fallback>
              <p:pic>
                <p:nvPicPr>
                  <p:cNvPr id="2260" name="Pennanteckning 2259">
                    <a:extLst>
                      <a:ext uri="{FF2B5EF4-FFF2-40B4-BE49-F238E27FC236}">
                        <a16:creationId xmlns:a16="http://schemas.microsoft.com/office/drawing/2014/main" id="{C79E03EE-0902-03E2-833E-AA48DB025D91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10082499" y="2845016"/>
                    <a:ext cx="134640" cy="85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9" name="Grupp 2268">
              <a:extLst>
                <a:ext uri="{FF2B5EF4-FFF2-40B4-BE49-F238E27FC236}">
                  <a16:creationId xmlns:a16="http://schemas.microsoft.com/office/drawing/2014/main" id="{DB0F0FD3-54F9-12D1-4054-C81F99AE8605}"/>
                </a:ext>
              </a:extLst>
            </p:cNvPr>
            <p:cNvGrpSpPr/>
            <p:nvPr/>
          </p:nvGrpSpPr>
          <p:grpSpPr>
            <a:xfrm>
              <a:off x="10522419" y="1283624"/>
              <a:ext cx="1094040" cy="236880"/>
              <a:chOff x="10542939" y="2758976"/>
              <a:chExt cx="1094040" cy="236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65">
                <p14:nvContentPartPr>
                  <p14:cNvPr id="2262" name="Pennanteckning 2261">
                    <a:extLst>
                      <a:ext uri="{FF2B5EF4-FFF2-40B4-BE49-F238E27FC236}">
                        <a16:creationId xmlns:a16="http://schemas.microsoft.com/office/drawing/2014/main" id="{C646C264-745B-E92A-8785-34649BF40B01}"/>
                      </a:ext>
                    </a:extLst>
                  </p14:cNvPr>
                  <p14:cNvContentPartPr/>
                  <p14:nvPr/>
                </p14:nvContentPartPr>
                <p14:xfrm>
                  <a:off x="10542939" y="2890376"/>
                  <a:ext cx="151920" cy="105120"/>
                </p14:xfrm>
              </p:contentPart>
            </mc:Choice>
            <mc:Fallback>
              <p:pic>
                <p:nvPicPr>
                  <p:cNvPr id="2262" name="Pennanteckning 2261">
                    <a:extLst>
                      <a:ext uri="{FF2B5EF4-FFF2-40B4-BE49-F238E27FC236}">
                        <a16:creationId xmlns:a16="http://schemas.microsoft.com/office/drawing/2014/main" id="{C646C264-745B-E92A-8785-34649BF40B01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10527819" y="2874896"/>
                    <a:ext cx="18216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7">
                <p14:nvContentPartPr>
                  <p14:cNvPr id="2263" name="Pennanteckning 2262">
                    <a:extLst>
                      <a:ext uri="{FF2B5EF4-FFF2-40B4-BE49-F238E27FC236}">
                        <a16:creationId xmlns:a16="http://schemas.microsoft.com/office/drawing/2014/main" id="{03CA313B-7D25-3446-988B-9F2BA2324F71}"/>
                      </a:ext>
                    </a:extLst>
                  </p14:cNvPr>
                  <p14:cNvContentPartPr/>
                  <p14:nvPr/>
                </p14:nvContentPartPr>
                <p14:xfrm>
                  <a:off x="10771179" y="2823416"/>
                  <a:ext cx="207720" cy="136080"/>
                </p14:xfrm>
              </p:contentPart>
            </mc:Choice>
            <mc:Fallback>
              <p:pic>
                <p:nvPicPr>
                  <p:cNvPr id="2263" name="Pennanteckning 2262">
                    <a:extLst>
                      <a:ext uri="{FF2B5EF4-FFF2-40B4-BE49-F238E27FC236}">
                        <a16:creationId xmlns:a16="http://schemas.microsoft.com/office/drawing/2014/main" id="{03CA313B-7D25-3446-988B-9F2BA2324F71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10756059" y="2807936"/>
                    <a:ext cx="23832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9">
                <p14:nvContentPartPr>
                  <p14:cNvPr id="2264" name="Pennanteckning 2263">
                    <a:extLst>
                      <a:ext uri="{FF2B5EF4-FFF2-40B4-BE49-F238E27FC236}">
                        <a16:creationId xmlns:a16="http://schemas.microsoft.com/office/drawing/2014/main" id="{69DBF8B1-81F0-F8BC-5DAA-2C88D0D01DC2}"/>
                      </a:ext>
                    </a:extLst>
                  </p14:cNvPr>
                  <p14:cNvContentPartPr/>
                  <p14:nvPr/>
                </p14:nvContentPartPr>
                <p14:xfrm>
                  <a:off x="10963059" y="2758976"/>
                  <a:ext cx="54000" cy="228960"/>
                </p14:xfrm>
              </p:contentPart>
            </mc:Choice>
            <mc:Fallback>
              <p:pic>
                <p:nvPicPr>
                  <p:cNvPr id="2264" name="Pennanteckning 2263">
                    <a:extLst>
                      <a:ext uri="{FF2B5EF4-FFF2-40B4-BE49-F238E27FC236}">
                        <a16:creationId xmlns:a16="http://schemas.microsoft.com/office/drawing/2014/main" id="{69DBF8B1-81F0-F8BC-5DAA-2C88D0D01DC2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10947579" y="2743496"/>
                    <a:ext cx="8424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1">
                <p14:nvContentPartPr>
                  <p14:cNvPr id="2265" name="Pennanteckning 2264">
                    <a:extLst>
                      <a:ext uri="{FF2B5EF4-FFF2-40B4-BE49-F238E27FC236}">
                        <a16:creationId xmlns:a16="http://schemas.microsoft.com/office/drawing/2014/main" id="{C3B10ACD-9C82-2D09-AC45-31FACC6F2249}"/>
                      </a:ext>
                    </a:extLst>
                  </p14:cNvPr>
                  <p14:cNvContentPartPr/>
                  <p14:nvPr/>
                </p14:nvContentPartPr>
                <p14:xfrm>
                  <a:off x="10975299" y="2794976"/>
                  <a:ext cx="226440" cy="200880"/>
                </p14:xfrm>
              </p:contentPart>
            </mc:Choice>
            <mc:Fallback>
              <p:pic>
                <p:nvPicPr>
                  <p:cNvPr id="2265" name="Pennanteckning 2264">
                    <a:extLst>
                      <a:ext uri="{FF2B5EF4-FFF2-40B4-BE49-F238E27FC236}">
                        <a16:creationId xmlns:a16="http://schemas.microsoft.com/office/drawing/2014/main" id="{C3B10ACD-9C82-2D09-AC45-31FACC6F2249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10960179" y="2779496"/>
                    <a:ext cx="25668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3">
                <p14:nvContentPartPr>
                  <p14:cNvPr id="2266" name="Pennanteckning 2265">
                    <a:extLst>
                      <a:ext uri="{FF2B5EF4-FFF2-40B4-BE49-F238E27FC236}">
                        <a16:creationId xmlns:a16="http://schemas.microsoft.com/office/drawing/2014/main" id="{AB31BDDC-4113-D627-0A1C-56459A53169D}"/>
                      </a:ext>
                    </a:extLst>
                  </p14:cNvPr>
                  <p14:cNvContentPartPr/>
                  <p14:nvPr/>
                </p14:nvContentPartPr>
                <p14:xfrm>
                  <a:off x="11217219" y="2883536"/>
                  <a:ext cx="343440" cy="106560"/>
                </p14:xfrm>
              </p:contentPart>
            </mc:Choice>
            <mc:Fallback>
              <p:pic>
                <p:nvPicPr>
                  <p:cNvPr id="2266" name="Pennanteckning 2265">
                    <a:extLst>
                      <a:ext uri="{FF2B5EF4-FFF2-40B4-BE49-F238E27FC236}">
                        <a16:creationId xmlns:a16="http://schemas.microsoft.com/office/drawing/2014/main" id="{AB31BDDC-4113-D627-0A1C-56459A53169D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1202099" y="2868416"/>
                    <a:ext cx="3740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5">
                <p14:nvContentPartPr>
                  <p14:cNvPr id="2267" name="Pennanteckning 2266">
                    <a:extLst>
                      <a:ext uri="{FF2B5EF4-FFF2-40B4-BE49-F238E27FC236}">
                        <a16:creationId xmlns:a16="http://schemas.microsoft.com/office/drawing/2014/main" id="{840D9E49-27D2-1F5E-82A4-8A18C6E3DAA4}"/>
                      </a:ext>
                    </a:extLst>
                  </p14:cNvPr>
                  <p14:cNvContentPartPr/>
                  <p14:nvPr/>
                </p14:nvContentPartPr>
                <p14:xfrm>
                  <a:off x="11588019" y="2780576"/>
                  <a:ext cx="48960" cy="211320"/>
                </p14:xfrm>
              </p:contentPart>
            </mc:Choice>
            <mc:Fallback>
              <p:pic>
                <p:nvPicPr>
                  <p:cNvPr id="2267" name="Pennanteckning 2266">
                    <a:extLst>
                      <a:ext uri="{FF2B5EF4-FFF2-40B4-BE49-F238E27FC236}">
                        <a16:creationId xmlns:a16="http://schemas.microsoft.com/office/drawing/2014/main" id="{840D9E49-27D2-1F5E-82A4-8A18C6E3DAA4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11572539" y="2765456"/>
                    <a:ext cx="79200" cy="241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2268" name="Pennanteckning 2267">
                  <a:extLst>
                    <a:ext uri="{FF2B5EF4-FFF2-40B4-BE49-F238E27FC236}">
                      <a16:creationId xmlns:a16="http://schemas.microsoft.com/office/drawing/2014/main" id="{5859A305-21DA-B2F6-E09C-DC16FBF88CDE}"/>
                    </a:ext>
                  </a:extLst>
                </p14:cNvPr>
                <p14:cNvContentPartPr/>
                <p14:nvPr/>
              </p14:nvContentPartPr>
              <p14:xfrm>
                <a:off x="8978739" y="1736144"/>
                <a:ext cx="2423160" cy="46080"/>
              </p14:xfrm>
            </p:contentPart>
          </mc:Choice>
          <mc:Fallback>
            <p:pic>
              <p:nvPicPr>
                <p:cNvPr id="2268" name="Pennanteckning 2267">
                  <a:extLst>
                    <a:ext uri="{FF2B5EF4-FFF2-40B4-BE49-F238E27FC236}">
                      <a16:creationId xmlns:a16="http://schemas.microsoft.com/office/drawing/2014/main" id="{5859A305-21DA-B2F6-E09C-DC16FBF88CD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963259" y="1721024"/>
                  <a:ext cx="245340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2" name="Grupp 2461">
            <a:extLst>
              <a:ext uri="{FF2B5EF4-FFF2-40B4-BE49-F238E27FC236}">
                <a16:creationId xmlns:a16="http://schemas.microsoft.com/office/drawing/2014/main" id="{B21E1091-85C6-1306-2753-7081D0C32733}"/>
              </a:ext>
            </a:extLst>
          </p:cNvPr>
          <p:cNvGrpSpPr/>
          <p:nvPr/>
        </p:nvGrpSpPr>
        <p:grpSpPr>
          <a:xfrm>
            <a:off x="9091366" y="5259048"/>
            <a:ext cx="2757600" cy="473040"/>
            <a:chOff x="9091366" y="5259048"/>
            <a:chExt cx="2757600" cy="473040"/>
          </a:xfrm>
        </p:grpSpPr>
        <p:grpSp>
          <p:nvGrpSpPr>
            <p:cNvPr id="2309" name="Grupp 2308">
              <a:extLst>
                <a:ext uri="{FF2B5EF4-FFF2-40B4-BE49-F238E27FC236}">
                  <a16:creationId xmlns:a16="http://schemas.microsoft.com/office/drawing/2014/main" id="{02C513F9-06A5-1B52-DEEE-E70B822EF4CB}"/>
                </a:ext>
              </a:extLst>
            </p:cNvPr>
            <p:cNvGrpSpPr/>
            <p:nvPr/>
          </p:nvGrpSpPr>
          <p:grpSpPr>
            <a:xfrm>
              <a:off x="9091366" y="5486568"/>
              <a:ext cx="194760" cy="119160"/>
              <a:chOff x="9188979" y="4925816"/>
              <a:chExt cx="194760" cy="119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9">
                <p14:nvContentPartPr>
                  <p14:cNvPr id="2307" name="Pennanteckning 2306">
                    <a:extLst>
                      <a:ext uri="{FF2B5EF4-FFF2-40B4-BE49-F238E27FC236}">
                        <a16:creationId xmlns:a16="http://schemas.microsoft.com/office/drawing/2014/main" id="{FBBD30D7-1574-4975-A509-25C46E8D47F4}"/>
                      </a:ext>
                    </a:extLst>
                  </p14:cNvPr>
                  <p14:cNvContentPartPr/>
                  <p14:nvPr/>
                </p14:nvContentPartPr>
                <p14:xfrm>
                  <a:off x="9188979" y="4953536"/>
                  <a:ext cx="184320" cy="23040"/>
                </p14:xfrm>
              </p:contentPart>
            </mc:Choice>
            <mc:Fallback>
              <p:pic>
                <p:nvPicPr>
                  <p:cNvPr id="2307" name="Pennanteckning 2306">
                    <a:extLst>
                      <a:ext uri="{FF2B5EF4-FFF2-40B4-BE49-F238E27FC236}">
                        <a16:creationId xmlns:a16="http://schemas.microsoft.com/office/drawing/2014/main" id="{FBBD30D7-1574-4975-A509-25C46E8D47F4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9173859" y="4938416"/>
                    <a:ext cx="21492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1">
                <p14:nvContentPartPr>
                  <p14:cNvPr id="2308" name="Pennanteckning 2307">
                    <a:extLst>
                      <a:ext uri="{FF2B5EF4-FFF2-40B4-BE49-F238E27FC236}">
                        <a16:creationId xmlns:a16="http://schemas.microsoft.com/office/drawing/2014/main" id="{4337CD12-6142-3AA3-11D8-EDA6CD9AAA3D}"/>
                      </a:ext>
                    </a:extLst>
                  </p14:cNvPr>
                  <p14:cNvContentPartPr/>
                  <p14:nvPr/>
                </p14:nvContentPartPr>
                <p14:xfrm>
                  <a:off x="9343059" y="4925816"/>
                  <a:ext cx="40680" cy="119160"/>
                </p14:xfrm>
              </p:contentPart>
            </mc:Choice>
            <mc:Fallback>
              <p:pic>
                <p:nvPicPr>
                  <p:cNvPr id="2308" name="Pennanteckning 2307">
                    <a:extLst>
                      <a:ext uri="{FF2B5EF4-FFF2-40B4-BE49-F238E27FC236}">
                        <a16:creationId xmlns:a16="http://schemas.microsoft.com/office/drawing/2014/main" id="{4337CD12-6142-3AA3-11D8-EDA6CD9AAA3D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9327939" y="4910696"/>
                    <a:ext cx="70920" cy="149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17" name="Grupp 2316">
              <a:extLst>
                <a:ext uri="{FF2B5EF4-FFF2-40B4-BE49-F238E27FC236}">
                  <a16:creationId xmlns:a16="http://schemas.microsoft.com/office/drawing/2014/main" id="{84BE750F-4C56-4095-AC18-34E6A00E7AC6}"/>
                </a:ext>
              </a:extLst>
            </p:cNvPr>
            <p:cNvGrpSpPr/>
            <p:nvPr/>
          </p:nvGrpSpPr>
          <p:grpSpPr>
            <a:xfrm>
              <a:off x="9534886" y="5363808"/>
              <a:ext cx="1263960" cy="368280"/>
              <a:chOff x="9632499" y="4803056"/>
              <a:chExt cx="1263960" cy="368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3">
                <p14:nvContentPartPr>
                  <p14:cNvPr id="2310" name="Pennanteckning 2309">
                    <a:extLst>
                      <a:ext uri="{FF2B5EF4-FFF2-40B4-BE49-F238E27FC236}">
                        <a16:creationId xmlns:a16="http://schemas.microsoft.com/office/drawing/2014/main" id="{5598C42B-E1F3-CE63-3EE4-94322E901BC0}"/>
                      </a:ext>
                    </a:extLst>
                  </p14:cNvPr>
                  <p14:cNvContentPartPr/>
                  <p14:nvPr/>
                </p14:nvContentPartPr>
                <p14:xfrm>
                  <a:off x="9632499" y="4818176"/>
                  <a:ext cx="172800" cy="201960"/>
                </p14:xfrm>
              </p:contentPart>
            </mc:Choice>
            <mc:Fallback>
              <p:pic>
                <p:nvPicPr>
                  <p:cNvPr id="2310" name="Pennanteckning 2309">
                    <a:extLst>
                      <a:ext uri="{FF2B5EF4-FFF2-40B4-BE49-F238E27FC236}">
                        <a16:creationId xmlns:a16="http://schemas.microsoft.com/office/drawing/2014/main" id="{5598C42B-E1F3-CE63-3EE4-94322E901BC0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9617379" y="4802696"/>
                    <a:ext cx="2034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5">
                <p14:nvContentPartPr>
                  <p14:cNvPr id="2311" name="Pennanteckning 2310">
                    <a:extLst>
                      <a:ext uri="{FF2B5EF4-FFF2-40B4-BE49-F238E27FC236}">
                        <a16:creationId xmlns:a16="http://schemas.microsoft.com/office/drawing/2014/main" id="{3E44BA28-7A84-9220-D132-5B58520D044D}"/>
                      </a:ext>
                    </a:extLst>
                  </p14:cNvPr>
                  <p14:cNvContentPartPr/>
                  <p14:nvPr/>
                </p14:nvContentPartPr>
                <p14:xfrm>
                  <a:off x="9921219" y="4901696"/>
                  <a:ext cx="317520" cy="101520"/>
                </p14:xfrm>
              </p:contentPart>
            </mc:Choice>
            <mc:Fallback>
              <p:pic>
                <p:nvPicPr>
                  <p:cNvPr id="2311" name="Pennanteckning 2310">
                    <a:extLst>
                      <a:ext uri="{FF2B5EF4-FFF2-40B4-BE49-F238E27FC236}">
                        <a16:creationId xmlns:a16="http://schemas.microsoft.com/office/drawing/2014/main" id="{3E44BA28-7A84-9220-D132-5B58520D044D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9906099" y="4886576"/>
                    <a:ext cx="34812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7">
                <p14:nvContentPartPr>
                  <p14:cNvPr id="2312" name="Pennanteckning 2311">
                    <a:extLst>
                      <a:ext uri="{FF2B5EF4-FFF2-40B4-BE49-F238E27FC236}">
                        <a16:creationId xmlns:a16="http://schemas.microsoft.com/office/drawing/2014/main" id="{616EF78F-31B6-20C6-7959-CBB9AE3837BD}"/>
                      </a:ext>
                    </a:extLst>
                  </p14:cNvPr>
                  <p14:cNvContentPartPr/>
                  <p14:nvPr/>
                </p14:nvContentPartPr>
                <p14:xfrm>
                  <a:off x="10284459" y="4934456"/>
                  <a:ext cx="15480" cy="36000"/>
                </p14:xfrm>
              </p:contentPart>
            </mc:Choice>
            <mc:Fallback>
              <p:pic>
                <p:nvPicPr>
                  <p:cNvPr id="2312" name="Pennanteckning 2311">
                    <a:extLst>
                      <a:ext uri="{FF2B5EF4-FFF2-40B4-BE49-F238E27FC236}">
                        <a16:creationId xmlns:a16="http://schemas.microsoft.com/office/drawing/2014/main" id="{616EF78F-31B6-20C6-7959-CBB9AE3837BD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10268979" y="4918976"/>
                    <a:ext cx="4608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9">
                <p14:nvContentPartPr>
                  <p14:cNvPr id="2313" name="Pennanteckning 2312">
                    <a:extLst>
                      <a:ext uri="{FF2B5EF4-FFF2-40B4-BE49-F238E27FC236}">
                        <a16:creationId xmlns:a16="http://schemas.microsoft.com/office/drawing/2014/main" id="{BBAFC21C-3B0E-A85C-4A63-638EE3A02EAB}"/>
                      </a:ext>
                    </a:extLst>
                  </p14:cNvPr>
                  <p14:cNvContentPartPr/>
                  <p14:nvPr/>
                </p14:nvContentPartPr>
                <p14:xfrm>
                  <a:off x="10301019" y="4803056"/>
                  <a:ext cx="12240" cy="27000"/>
                </p14:xfrm>
              </p:contentPart>
            </mc:Choice>
            <mc:Fallback>
              <p:pic>
                <p:nvPicPr>
                  <p:cNvPr id="2313" name="Pennanteckning 2312">
                    <a:extLst>
                      <a:ext uri="{FF2B5EF4-FFF2-40B4-BE49-F238E27FC236}">
                        <a16:creationId xmlns:a16="http://schemas.microsoft.com/office/drawing/2014/main" id="{BBAFC21C-3B0E-A85C-4A63-638EE3A02EAB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10285899" y="4787576"/>
                    <a:ext cx="4248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1">
                <p14:nvContentPartPr>
                  <p14:cNvPr id="2314" name="Pennanteckning 2313">
                    <a:extLst>
                      <a:ext uri="{FF2B5EF4-FFF2-40B4-BE49-F238E27FC236}">
                        <a16:creationId xmlns:a16="http://schemas.microsoft.com/office/drawing/2014/main" id="{26F2F66B-54C8-7D6A-9D4A-2E29D9F9E917}"/>
                      </a:ext>
                    </a:extLst>
                  </p14:cNvPr>
                  <p14:cNvContentPartPr/>
                  <p14:nvPr/>
                </p14:nvContentPartPr>
                <p14:xfrm>
                  <a:off x="10397139" y="4876496"/>
                  <a:ext cx="62280" cy="294840"/>
                </p14:xfrm>
              </p:contentPart>
            </mc:Choice>
            <mc:Fallback>
              <p:pic>
                <p:nvPicPr>
                  <p:cNvPr id="2314" name="Pennanteckning 2313">
                    <a:extLst>
                      <a:ext uri="{FF2B5EF4-FFF2-40B4-BE49-F238E27FC236}">
                        <a16:creationId xmlns:a16="http://schemas.microsoft.com/office/drawing/2014/main" id="{26F2F66B-54C8-7D6A-9D4A-2E29D9F9E917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10382019" y="4861376"/>
                    <a:ext cx="92880" cy="32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2315" name="Pennanteckning 2314">
                    <a:extLst>
                      <a:ext uri="{FF2B5EF4-FFF2-40B4-BE49-F238E27FC236}">
                        <a16:creationId xmlns:a16="http://schemas.microsoft.com/office/drawing/2014/main" id="{29D44835-030F-3AE6-5317-0505A8F64ED1}"/>
                      </a:ext>
                    </a:extLst>
                  </p14:cNvPr>
                  <p14:cNvContentPartPr/>
                  <p14:nvPr/>
                </p14:nvContentPartPr>
                <p14:xfrm>
                  <a:off x="10420899" y="5009696"/>
                  <a:ext cx="101520" cy="56520"/>
                </p14:xfrm>
              </p:contentPart>
            </mc:Choice>
            <mc:Fallback>
              <p:pic>
                <p:nvPicPr>
                  <p:cNvPr id="2315" name="Pennanteckning 2314">
                    <a:extLst>
                      <a:ext uri="{FF2B5EF4-FFF2-40B4-BE49-F238E27FC236}">
                        <a16:creationId xmlns:a16="http://schemas.microsoft.com/office/drawing/2014/main" id="{29D44835-030F-3AE6-5317-0505A8F64ED1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10405419" y="4994576"/>
                    <a:ext cx="13212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2316" name="Pennanteckning 2315">
                    <a:extLst>
                      <a:ext uri="{FF2B5EF4-FFF2-40B4-BE49-F238E27FC236}">
                        <a16:creationId xmlns:a16="http://schemas.microsoft.com/office/drawing/2014/main" id="{B4E09BF8-8EA9-F1D7-E4F4-EB00993A53DF}"/>
                      </a:ext>
                    </a:extLst>
                  </p14:cNvPr>
                  <p14:cNvContentPartPr/>
                  <p14:nvPr/>
                </p14:nvContentPartPr>
                <p14:xfrm>
                  <a:off x="10596579" y="4880816"/>
                  <a:ext cx="299880" cy="119160"/>
                </p14:xfrm>
              </p:contentPart>
            </mc:Choice>
            <mc:Fallback>
              <p:pic>
                <p:nvPicPr>
                  <p:cNvPr id="2316" name="Pennanteckning 2315">
                    <a:extLst>
                      <a:ext uri="{FF2B5EF4-FFF2-40B4-BE49-F238E27FC236}">
                        <a16:creationId xmlns:a16="http://schemas.microsoft.com/office/drawing/2014/main" id="{B4E09BF8-8EA9-F1D7-E4F4-EB00993A53DF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10581099" y="4865696"/>
                    <a:ext cx="330480" cy="149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20" name="Grupp 2319">
              <a:extLst>
                <a:ext uri="{FF2B5EF4-FFF2-40B4-BE49-F238E27FC236}">
                  <a16:creationId xmlns:a16="http://schemas.microsoft.com/office/drawing/2014/main" id="{DEC8D84E-DCF8-16D2-4B79-1D3C61A6F93F}"/>
                </a:ext>
              </a:extLst>
            </p:cNvPr>
            <p:cNvGrpSpPr/>
            <p:nvPr/>
          </p:nvGrpSpPr>
          <p:grpSpPr>
            <a:xfrm>
              <a:off x="11052646" y="5367768"/>
              <a:ext cx="309240" cy="138600"/>
              <a:chOff x="11150259" y="4807016"/>
              <a:chExt cx="309240" cy="138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7">
                <p14:nvContentPartPr>
                  <p14:cNvPr id="2318" name="Pennanteckning 2317">
                    <a:extLst>
                      <a:ext uri="{FF2B5EF4-FFF2-40B4-BE49-F238E27FC236}">
                        <a16:creationId xmlns:a16="http://schemas.microsoft.com/office/drawing/2014/main" id="{21EF5E0F-8840-AD8C-D618-557BC1A1B963}"/>
                      </a:ext>
                    </a:extLst>
                  </p14:cNvPr>
                  <p14:cNvContentPartPr/>
                  <p14:nvPr/>
                </p14:nvContentPartPr>
                <p14:xfrm>
                  <a:off x="11150259" y="4859936"/>
                  <a:ext cx="93240" cy="78120"/>
                </p14:xfrm>
              </p:contentPart>
            </mc:Choice>
            <mc:Fallback>
              <p:pic>
                <p:nvPicPr>
                  <p:cNvPr id="2318" name="Pennanteckning 2317">
                    <a:extLst>
                      <a:ext uri="{FF2B5EF4-FFF2-40B4-BE49-F238E27FC236}">
                        <a16:creationId xmlns:a16="http://schemas.microsoft.com/office/drawing/2014/main" id="{21EF5E0F-8840-AD8C-D618-557BC1A1B963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11135139" y="4844456"/>
                    <a:ext cx="1238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9">
                <p14:nvContentPartPr>
                  <p14:cNvPr id="2319" name="Pennanteckning 2318">
                    <a:extLst>
                      <a:ext uri="{FF2B5EF4-FFF2-40B4-BE49-F238E27FC236}">
                        <a16:creationId xmlns:a16="http://schemas.microsoft.com/office/drawing/2014/main" id="{D9163043-C6B2-AE74-3A68-8720AE7E0D4C}"/>
                      </a:ext>
                    </a:extLst>
                  </p14:cNvPr>
                  <p14:cNvContentPartPr/>
                  <p14:nvPr/>
                </p14:nvContentPartPr>
                <p14:xfrm>
                  <a:off x="11309379" y="4807016"/>
                  <a:ext cx="150120" cy="138600"/>
                </p14:xfrm>
              </p:contentPart>
            </mc:Choice>
            <mc:Fallback>
              <p:pic>
                <p:nvPicPr>
                  <p:cNvPr id="2319" name="Pennanteckning 2318">
                    <a:extLst>
                      <a:ext uri="{FF2B5EF4-FFF2-40B4-BE49-F238E27FC236}">
                        <a16:creationId xmlns:a16="http://schemas.microsoft.com/office/drawing/2014/main" id="{D9163043-C6B2-AE74-3A68-8720AE7E0D4C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11293899" y="4791896"/>
                    <a:ext cx="180720" cy="16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25" name="Grupp 2324">
              <a:extLst>
                <a:ext uri="{FF2B5EF4-FFF2-40B4-BE49-F238E27FC236}">
                  <a16:creationId xmlns:a16="http://schemas.microsoft.com/office/drawing/2014/main" id="{7BA849D6-B886-3719-88EF-D2C8386A5120}"/>
                </a:ext>
              </a:extLst>
            </p:cNvPr>
            <p:cNvGrpSpPr/>
            <p:nvPr/>
          </p:nvGrpSpPr>
          <p:grpSpPr>
            <a:xfrm>
              <a:off x="11415166" y="5259048"/>
              <a:ext cx="433800" cy="269280"/>
              <a:chOff x="11512779" y="4698296"/>
              <a:chExt cx="433800" cy="26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01">
                <p14:nvContentPartPr>
                  <p14:cNvPr id="2321" name="Pennanteckning 2320">
                    <a:extLst>
                      <a:ext uri="{FF2B5EF4-FFF2-40B4-BE49-F238E27FC236}">
                        <a16:creationId xmlns:a16="http://schemas.microsoft.com/office/drawing/2014/main" id="{794F0E95-4095-73B8-065D-A38EBF403246}"/>
                      </a:ext>
                    </a:extLst>
                  </p14:cNvPr>
                  <p14:cNvContentPartPr/>
                  <p14:nvPr/>
                </p14:nvContentPartPr>
                <p14:xfrm>
                  <a:off x="11546259" y="4698296"/>
                  <a:ext cx="7200" cy="269280"/>
                </p14:xfrm>
              </p:contentPart>
            </mc:Choice>
            <mc:Fallback>
              <p:pic>
                <p:nvPicPr>
                  <p:cNvPr id="2321" name="Pennanteckning 2320">
                    <a:extLst>
                      <a:ext uri="{FF2B5EF4-FFF2-40B4-BE49-F238E27FC236}">
                        <a16:creationId xmlns:a16="http://schemas.microsoft.com/office/drawing/2014/main" id="{794F0E95-4095-73B8-065D-A38EBF403246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11530779" y="4683176"/>
                    <a:ext cx="3744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3">
                <p14:nvContentPartPr>
                  <p14:cNvPr id="2322" name="Pennanteckning 2321">
                    <a:extLst>
                      <a:ext uri="{FF2B5EF4-FFF2-40B4-BE49-F238E27FC236}">
                        <a16:creationId xmlns:a16="http://schemas.microsoft.com/office/drawing/2014/main" id="{59CB1F3B-C753-95EC-412F-323B69F2E5AF}"/>
                      </a:ext>
                    </a:extLst>
                  </p14:cNvPr>
                  <p14:cNvContentPartPr/>
                  <p14:nvPr/>
                </p14:nvContentPartPr>
                <p14:xfrm>
                  <a:off x="11512779" y="4816376"/>
                  <a:ext cx="105120" cy="29520"/>
                </p14:xfrm>
              </p:contentPart>
            </mc:Choice>
            <mc:Fallback>
              <p:pic>
                <p:nvPicPr>
                  <p:cNvPr id="2322" name="Pennanteckning 2321">
                    <a:extLst>
                      <a:ext uri="{FF2B5EF4-FFF2-40B4-BE49-F238E27FC236}">
                        <a16:creationId xmlns:a16="http://schemas.microsoft.com/office/drawing/2014/main" id="{59CB1F3B-C753-95EC-412F-323B69F2E5AF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11497299" y="4801256"/>
                    <a:ext cx="13536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5">
                <p14:nvContentPartPr>
                  <p14:cNvPr id="2323" name="Pennanteckning 2322">
                    <a:extLst>
                      <a:ext uri="{FF2B5EF4-FFF2-40B4-BE49-F238E27FC236}">
                        <a16:creationId xmlns:a16="http://schemas.microsoft.com/office/drawing/2014/main" id="{0CD5A3B6-11CC-3995-73FB-5E6A1CFAD3B9}"/>
                      </a:ext>
                    </a:extLst>
                  </p14:cNvPr>
                  <p14:cNvContentPartPr/>
                  <p14:nvPr/>
                </p14:nvContentPartPr>
                <p14:xfrm>
                  <a:off x="11662539" y="4816376"/>
                  <a:ext cx="201960" cy="119160"/>
                </p14:xfrm>
              </p:contentPart>
            </mc:Choice>
            <mc:Fallback>
              <p:pic>
                <p:nvPicPr>
                  <p:cNvPr id="2323" name="Pennanteckning 2322">
                    <a:extLst>
                      <a:ext uri="{FF2B5EF4-FFF2-40B4-BE49-F238E27FC236}">
                        <a16:creationId xmlns:a16="http://schemas.microsoft.com/office/drawing/2014/main" id="{0CD5A3B6-11CC-3995-73FB-5E6A1CFAD3B9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11647059" y="4801256"/>
                    <a:ext cx="23256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7">
                <p14:nvContentPartPr>
                  <p14:cNvPr id="2324" name="Pennanteckning 2323">
                    <a:extLst>
                      <a:ext uri="{FF2B5EF4-FFF2-40B4-BE49-F238E27FC236}">
                        <a16:creationId xmlns:a16="http://schemas.microsoft.com/office/drawing/2014/main" id="{A2A09EE6-8CEA-4BB0-E4FF-C8BDBDB2F7F6}"/>
                      </a:ext>
                    </a:extLst>
                  </p14:cNvPr>
                  <p14:cNvContentPartPr/>
                  <p14:nvPr/>
                </p14:nvContentPartPr>
                <p14:xfrm>
                  <a:off x="11939379" y="4909976"/>
                  <a:ext cx="7200" cy="7920"/>
                </p14:xfrm>
              </p:contentPart>
            </mc:Choice>
            <mc:Fallback>
              <p:pic>
                <p:nvPicPr>
                  <p:cNvPr id="2324" name="Pennanteckning 2323">
                    <a:extLst>
                      <a:ext uri="{FF2B5EF4-FFF2-40B4-BE49-F238E27FC236}">
                        <a16:creationId xmlns:a16="http://schemas.microsoft.com/office/drawing/2014/main" id="{A2A09EE6-8CEA-4BB0-E4FF-C8BDBDB2F7F6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11924259" y="4894856"/>
                    <a:ext cx="37440" cy="38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63" name="Grupp 2462">
            <a:extLst>
              <a:ext uri="{FF2B5EF4-FFF2-40B4-BE49-F238E27FC236}">
                <a16:creationId xmlns:a16="http://schemas.microsoft.com/office/drawing/2014/main" id="{F83FE5B4-7F05-B4AB-69BA-A4F9E03C217F}"/>
              </a:ext>
            </a:extLst>
          </p:cNvPr>
          <p:cNvGrpSpPr/>
          <p:nvPr/>
        </p:nvGrpSpPr>
        <p:grpSpPr>
          <a:xfrm>
            <a:off x="9110806" y="5836128"/>
            <a:ext cx="1453320" cy="245160"/>
            <a:chOff x="9110806" y="5836128"/>
            <a:chExt cx="145332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2326" name="Pennanteckning 2325">
                  <a:extLst>
                    <a:ext uri="{FF2B5EF4-FFF2-40B4-BE49-F238E27FC236}">
                      <a16:creationId xmlns:a16="http://schemas.microsoft.com/office/drawing/2014/main" id="{47658756-7417-FFA3-B513-E59BD524E086}"/>
                    </a:ext>
                  </a:extLst>
                </p14:cNvPr>
                <p14:cNvContentPartPr/>
                <p14:nvPr/>
              </p14:nvContentPartPr>
              <p14:xfrm>
                <a:off x="9110806" y="5904888"/>
                <a:ext cx="162720" cy="24480"/>
              </p14:xfrm>
            </p:contentPart>
          </mc:Choice>
          <mc:Fallback>
            <p:pic>
              <p:nvPicPr>
                <p:cNvPr id="2326" name="Pennanteckning 2325">
                  <a:extLst>
                    <a:ext uri="{FF2B5EF4-FFF2-40B4-BE49-F238E27FC236}">
                      <a16:creationId xmlns:a16="http://schemas.microsoft.com/office/drawing/2014/main" id="{47658756-7417-FFA3-B513-E59BD524E086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095326" y="5889768"/>
                  <a:ext cx="193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2327" name="Pennanteckning 2326">
                  <a:extLst>
                    <a:ext uri="{FF2B5EF4-FFF2-40B4-BE49-F238E27FC236}">
                      <a16:creationId xmlns:a16="http://schemas.microsoft.com/office/drawing/2014/main" id="{45BE5A23-453E-8AC0-A01A-A6A69B5AB06A}"/>
                    </a:ext>
                  </a:extLst>
                </p14:cNvPr>
                <p14:cNvContentPartPr/>
                <p14:nvPr/>
              </p14:nvContentPartPr>
              <p14:xfrm>
                <a:off x="9255526" y="5868168"/>
                <a:ext cx="35640" cy="92520"/>
              </p14:xfrm>
            </p:contentPart>
          </mc:Choice>
          <mc:Fallback>
            <p:pic>
              <p:nvPicPr>
                <p:cNvPr id="2327" name="Pennanteckning 2326">
                  <a:extLst>
                    <a:ext uri="{FF2B5EF4-FFF2-40B4-BE49-F238E27FC236}">
                      <a16:creationId xmlns:a16="http://schemas.microsoft.com/office/drawing/2014/main" id="{45BE5A23-453E-8AC0-A01A-A6A69B5AB06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240406" y="5853048"/>
                  <a:ext cx="658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41" name="Grupp 2340">
              <a:extLst>
                <a:ext uri="{FF2B5EF4-FFF2-40B4-BE49-F238E27FC236}">
                  <a16:creationId xmlns:a16="http://schemas.microsoft.com/office/drawing/2014/main" id="{ED0C5B7F-0E6D-69E7-926A-FBE69D874C56}"/>
                </a:ext>
              </a:extLst>
            </p:cNvPr>
            <p:cNvGrpSpPr/>
            <p:nvPr/>
          </p:nvGrpSpPr>
          <p:grpSpPr>
            <a:xfrm>
              <a:off x="9502486" y="5836128"/>
              <a:ext cx="1061640" cy="245160"/>
              <a:chOff x="9600099" y="5275376"/>
              <a:chExt cx="1061640" cy="245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13">
                <p14:nvContentPartPr>
                  <p14:cNvPr id="2328" name="Pennanteckning 2327">
                    <a:extLst>
                      <a:ext uri="{FF2B5EF4-FFF2-40B4-BE49-F238E27FC236}">
                        <a16:creationId xmlns:a16="http://schemas.microsoft.com/office/drawing/2014/main" id="{E2DE2470-0957-3924-A141-A674CD16EAB4}"/>
                      </a:ext>
                    </a:extLst>
                  </p14:cNvPr>
                  <p14:cNvContentPartPr/>
                  <p14:nvPr/>
                </p14:nvContentPartPr>
                <p14:xfrm>
                  <a:off x="9667779" y="5342696"/>
                  <a:ext cx="7200" cy="177840"/>
                </p14:xfrm>
              </p:contentPart>
            </mc:Choice>
            <mc:Fallback>
              <p:pic>
                <p:nvPicPr>
                  <p:cNvPr id="2328" name="Pennanteckning 2327">
                    <a:extLst>
                      <a:ext uri="{FF2B5EF4-FFF2-40B4-BE49-F238E27FC236}">
                        <a16:creationId xmlns:a16="http://schemas.microsoft.com/office/drawing/2014/main" id="{E2DE2470-0957-3924-A141-A674CD16EAB4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9652299" y="5327216"/>
                    <a:ext cx="3744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5">
                <p14:nvContentPartPr>
                  <p14:cNvPr id="2329" name="Pennanteckning 2328">
                    <a:extLst>
                      <a:ext uri="{FF2B5EF4-FFF2-40B4-BE49-F238E27FC236}">
                        <a16:creationId xmlns:a16="http://schemas.microsoft.com/office/drawing/2014/main" id="{9C033CEE-BB1D-5E7C-7999-23307E90FDF7}"/>
                      </a:ext>
                    </a:extLst>
                  </p14:cNvPr>
                  <p14:cNvContentPartPr/>
                  <p14:nvPr/>
                </p14:nvContentPartPr>
                <p14:xfrm>
                  <a:off x="9600099" y="5332616"/>
                  <a:ext cx="142560" cy="64080"/>
                </p14:xfrm>
              </p:contentPart>
            </mc:Choice>
            <mc:Fallback>
              <p:pic>
                <p:nvPicPr>
                  <p:cNvPr id="2329" name="Pennanteckning 2328">
                    <a:extLst>
                      <a:ext uri="{FF2B5EF4-FFF2-40B4-BE49-F238E27FC236}">
                        <a16:creationId xmlns:a16="http://schemas.microsoft.com/office/drawing/2014/main" id="{9C033CEE-BB1D-5E7C-7999-23307E90FDF7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9584619" y="5317496"/>
                    <a:ext cx="17316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7">
                <p14:nvContentPartPr>
                  <p14:cNvPr id="2336" name="Pennanteckning 2335">
                    <a:extLst>
                      <a:ext uri="{FF2B5EF4-FFF2-40B4-BE49-F238E27FC236}">
                        <a16:creationId xmlns:a16="http://schemas.microsoft.com/office/drawing/2014/main" id="{F0E448D8-C206-9F85-9FA1-9F677C1F90D0}"/>
                      </a:ext>
                    </a:extLst>
                  </p14:cNvPr>
                  <p14:cNvContentPartPr/>
                  <p14:nvPr/>
                </p14:nvContentPartPr>
                <p14:xfrm>
                  <a:off x="9844179" y="5405336"/>
                  <a:ext cx="106560" cy="73080"/>
                </p14:xfrm>
              </p:contentPart>
            </mc:Choice>
            <mc:Fallback>
              <p:pic>
                <p:nvPicPr>
                  <p:cNvPr id="2336" name="Pennanteckning 2335">
                    <a:extLst>
                      <a:ext uri="{FF2B5EF4-FFF2-40B4-BE49-F238E27FC236}">
                        <a16:creationId xmlns:a16="http://schemas.microsoft.com/office/drawing/2014/main" id="{F0E448D8-C206-9F85-9FA1-9F677C1F90D0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9829059" y="5390216"/>
                    <a:ext cx="13716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9">
                <p14:nvContentPartPr>
                  <p14:cNvPr id="2337" name="Pennanteckning 2336">
                    <a:extLst>
                      <a:ext uri="{FF2B5EF4-FFF2-40B4-BE49-F238E27FC236}">
                        <a16:creationId xmlns:a16="http://schemas.microsoft.com/office/drawing/2014/main" id="{D44C3E1D-5572-95E6-3FA4-61DEEB0B4706}"/>
                      </a:ext>
                    </a:extLst>
                  </p14:cNvPr>
                  <p14:cNvContentPartPr/>
                  <p14:nvPr/>
                </p14:nvContentPartPr>
                <p14:xfrm>
                  <a:off x="10014819" y="5409656"/>
                  <a:ext cx="46440" cy="81720"/>
                </p14:xfrm>
              </p:contentPart>
            </mc:Choice>
            <mc:Fallback>
              <p:pic>
                <p:nvPicPr>
                  <p:cNvPr id="2337" name="Pennanteckning 2336">
                    <a:extLst>
                      <a:ext uri="{FF2B5EF4-FFF2-40B4-BE49-F238E27FC236}">
                        <a16:creationId xmlns:a16="http://schemas.microsoft.com/office/drawing/2014/main" id="{D44C3E1D-5572-95E6-3FA4-61DEEB0B4706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9999699" y="5394176"/>
                    <a:ext cx="77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1">
                <p14:nvContentPartPr>
                  <p14:cNvPr id="2338" name="Pennanteckning 2337">
                    <a:extLst>
                      <a:ext uri="{FF2B5EF4-FFF2-40B4-BE49-F238E27FC236}">
                        <a16:creationId xmlns:a16="http://schemas.microsoft.com/office/drawing/2014/main" id="{20BD3A3C-72C9-87F4-4B20-395E14A28F3C}"/>
                      </a:ext>
                    </a:extLst>
                  </p14:cNvPr>
                  <p14:cNvContentPartPr/>
                  <p14:nvPr/>
                </p14:nvContentPartPr>
                <p14:xfrm>
                  <a:off x="10133619" y="5348456"/>
                  <a:ext cx="68040" cy="121680"/>
                </p14:xfrm>
              </p:contentPart>
            </mc:Choice>
            <mc:Fallback>
              <p:pic>
                <p:nvPicPr>
                  <p:cNvPr id="2338" name="Pennanteckning 2337">
                    <a:extLst>
                      <a:ext uri="{FF2B5EF4-FFF2-40B4-BE49-F238E27FC236}">
                        <a16:creationId xmlns:a16="http://schemas.microsoft.com/office/drawing/2014/main" id="{20BD3A3C-72C9-87F4-4B20-395E14A28F3C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10118499" y="5333336"/>
                    <a:ext cx="9864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3">
                <p14:nvContentPartPr>
                  <p14:cNvPr id="2339" name="Pennanteckning 2338">
                    <a:extLst>
                      <a:ext uri="{FF2B5EF4-FFF2-40B4-BE49-F238E27FC236}">
                        <a16:creationId xmlns:a16="http://schemas.microsoft.com/office/drawing/2014/main" id="{9046412D-B2C2-AE96-284F-7FF2E22A86E0}"/>
                      </a:ext>
                    </a:extLst>
                  </p14:cNvPr>
                  <p14:cNvContentPartPr/>
                  <p14:nvPr/>
                </p14:nvContentPartPr>
                <p14:xfrm>
                  <a:off x="10261059" y="5275376"/>
                  <a:ext cx="340920" cy="198000"/>
                </p14:xfrm>
              </p:contentPart>
            </mc:Choice>
            <mc:Fallback>
              <p:pic>
                <p:nvPicPr>
                  <p:cNvPr id="2339" name="Pennanteckning 2338">
                    <a:extLst>
                      <a:ext uri="{FF2B5EF4-FFF2-40B4-BE49-F238E27FC236}">
                        <a16:creationId xmlns:a16="http://schemas.microsoft.com/office/drawing/2014/main" id="{9046412D-B2C2-AE96-284F-7FF2E22A86E0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10245579" y="5260256"/>
                    <a:ext cx="37152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5">
                <p14:nvContentPartPr>
                  <p14:cNvPr id="2340" name="Pennanteckning 2339">
                    <a:extLst>
                      <a:ext uri="{FF2B5EF4-FFF2-40B4-BE49-F238E27FC236}">
                        <a16:creationId xmlns:a16="http://schemas.microsoft.com/office/drawing/2014/main" id="{A82FCB8B-59AC-6A55-8861-ED2AFEAD7F5A}"/>
                      </a:ext>
                    </a:extLst>
                  </p14:cNvPr>
                  <p14:cNvContentPartPr/>
                  <p14:nvPr/>
                </p14:nvContentPartPr>
                <p14:xfrm>
                  <a:off x="10546899" y="5349176"/>
                  <a:ext cx="114840" cy="40320"/>
                </p14:xfrm>
              </p:contentPart>
            </mc:Choice>
            <mc:Fallback>
              <p:pic>
                <p:nvPicPr>
                  <p:cNvPr id="2340" name="Pennanteckning 2339">
                    <a:extLst>
                      <a:ext uri="{FF2B5EF4-FFF2-40B4-BE49-F238E27FC236}">
                        <a16:creationId xmlns:a16="http://schemas.microsoft.com/office/drawing/2014/main" id="{A82FCB8B-59AC-6A55-8861-ED2AFEAD7F5A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10531779" y="5334056"/>
                    <a:ext cx="145440" cy="70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66" name="Grupp 2365">
            <a:extLst>
              <a:ext uri="{FF2B5EF4-FFF2-40B4-BE49-F238E27FC236}">
                <a16:creationId xmlns:a16="http://schemas.microsoft.com/office/drawing/2014/main" id="{26AC52CE-4A05-36FE-4818-8CCE2AE9E45C}"/>
              </a:ext>
            </a:extLst>
          </p:cNvPr>
          <p:cNvGrpSpPr/>
          <p:nvPr/>
        </p:nvGrpSpPr>
        <p:grpSpPr>
          <a:xfrm>
            <a:off x="7018539" y="4623776"/>
            <a:ext cx="1478160" cy="427320"/>
            <a:chOff x="7018539" y="4623776"/>
            <a:chExt cx="147816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2360" name="Pennanteckning 2359">
                  <a:extLst>
                    <a:ext uri="{FF2B5EF4-FFF2-40B4-BE49-F238E27FC236}">
                      <a16:creationId xmlns:a16="http://schemas.microsoft.com/office/drawing/2014/main" id="{6C02FB50-97A1-1AC4-3128-44C825CD70A8}"/>
                    </a:ext>
                  </a:extLst>
                </p14:cNvPr>
                <p14:cNvContentPartPr/>
                <p14:nvPr/>
              </p14:nvContentPartPr>
              <p14:xfrm>
                <a:off x="7018539" y="4867496"/>
                <a:ext cx="141840" cy="183600"/>
              </p14:xfrm>
            </p:contentPart>
          </mc:Choice>
          <mc:Fallback>
            <p:pic>
              <p:nvPicPr>
                <p:cNvPr id="2360" name="Pennanteckning 2359">
                  <a:extLst>
                    <a:ext uri="{FF2B5EF4-FFF2-40B4-BE49-F238E27FC236}">
                      <a16:creationId xmlns:a16="http://schemas.microsoft.com/office/drawing/2014/main" id="{6C02FB50-97A1-1AC4-3128-44C825CD70A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003419" y="4852016"/>
                  <a:ext cx="172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2361" name="Pennanteckning 2360">
                  <a:extLst>
                    <a:ext uri="{FF2B5EF4-FFF2-40B4-BE49-F238E27FC236}">
                      <a16:creationId xmlns:a16="http://schemas.microsoft.com/office/drawing/2014/main" id="{C0C3E8E6-F799-86F9-B607-D61AA9945B10}"/>
                    </a:ext>
                  </a:extLst>
                </p14:cNvPr>
                <p14:cNvContentPartPr/>
                <p14:nvPr/>
              </p14:nvContentPartPr>
              <p14:xfrm>
                <a:off x="7197819" y="4918256"/>
                <a:ext cx="168480" cy="109080"/>
              </p14:xfrm>
            </p:contentPart>
          </mc:Choice>
          <mc:Fallback>
            <p:pic>
              <p:nvPicPr>
                <p:cNvPr id="2361" name="Pennanteckning 2360">
                  <a:extLst>
                    <a:ext uri="{FF2B5EF4-FFF2-40B4-BE49-F238E27FC236}">
                      <a16:creationId xmlns:a16="http://schemas.microsoft.com/office/drawing/2014/main" id="{C0C3E8E6-F799-86F9-B607-D61AA9945B1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182339" y="4903136"/>
                  <a:ext cx="199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2362" name="Pennanteckning 2361">
                  <a:extLst>
                    <a:ext uri="{FF2B5EF4-FFF2-40B4-BE49-F238E27FC236}">
                      <a16:creationId xmlns:a16="http://schemas.microsoft.com/office/drawing/2014/main" id="{B3169056-C555-19C1-AB11-C7736BB4D1F7}"/>
                    </a:ext>
                  </a:extLst>
                </p14:cNvPr>
                <p14:cNvContentPartPr/>
                <p14:nvPr/>
              </p14:nvContentPartPr>
              <p14:xfrm>
                <a:off x="7374219" y="4839056"/>
                <a:ext cx="132120" cy="171000"/>
              </p14:xfrm>
            </p:contentPart>
          </mc:Choice>
          <mc:Fallback>
            <p:pic>
              <p:nvPicPr>
                <p:cNvPr id="2362" name="Pennanteckning 2361">
                  <a:extLst>
                    <a:ext uri="{FF2B5EF4-FFF2-40B4-BE49-F238E27FC236}">
                      <a16:creationId xmlns:a16="http://schemas.microsoft.com/office/drawing/2014/main" id="{B3169056-C555-19C1-AB11-C7736BB4D1F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359099" y="4823576"/>
                  <a:ext cx="162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2363" name="Pennanteckning 2362">
                  <a:extLst>
                    <a:ext uri="{FF2B5EF4-FFF2-40B4-BE49-F238E27FC236}">
                      <a16:creationId xmlns:a16="http://schemas.microsoft.com/office/drawing/2014/main" id="{C680C3FE-AC48-9839-F105-ED08471ECAAD}"/>
                    </a:ext>
                  </a:extLst>
                </p14:cNvPr>
                <p14:cNvContentPartPr/>
                <p14:nvPr/>
              </p14:nvContentPartPr>
              <p14:xfrm>
                <a:off x="7678059" y="4782896"/>
                <a:ext cx="2160" cy="196920"/>
              </p14:xfrm>
            </p:contentPart>
          </mc:Choice>
          <mc:Fallback>
            <p:pic>
              <p:nvPicPr>
                <p:cNvPr id="2363" name="Pennanteckning 2362">
                  <a:extLst>
                    <a:ext uri="{FF2B5EF4-FFF2-40B4-BE49-F238E27FC236}">
                      <a16:creationId xmlns:a16="http://schemas.microsoft.com/office/drawing/2014/main" id="{C680C3FE-AC48-9839-F105-ED08471ECAA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662579" y="4767776"/>
                  <a:ext cx="32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2364" name="Pennanteckning 2363">
                  <a:extLst>
                    <a:ext uri="{FF2B5EF4-FFF2-40B4-BE49-F238E27FC236}">
                      <a16:creationId xmlns:a16="http://schemas.microsoft.com/office/drawing/2014/main" id="{78FBD5F8-32EB-3E56-418B-689D2885FA2E}"/>
                    </a:ext>
                  </a:extLst>
                </p14:cNvPr>
                <p14:cNvContentPartPr/>
                <p14:nvPr/>
              </p14:nvContentPartPr>
              <p14:xfrm>
                <a:off x="7667979" y="4767056"/>
                <a:ext cx="91440" cy="74880"/>
              </p14:xfrm>
            </p:contentPart>
          </mc:Choice>
          <mc:Fallback>
            <p:pic>
              <p:nvPicPr>
                <p:cNvPr id="2364" name="Pennanteckning 2363">
                  <a:extLst>
                    <a:ext uri="{FF2B5EF4-FFF2-40B4-BE49-F238E27FC236}">
                      <a16:creationId xmlns:a16="http://schemas.microsoft.com/office/drawing/2014/main" id="{78FBD5F8-32EB-3E56-418B-689D2885FA2E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652859" y="4751576"/>
                  <a:ext cx="122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2365" name="Pennanteckning 2364">
                  <a:extLst>
                    <a:ext uri="{FF2B5EF4-FFF2-40B4-BE49-F238E27FC236}">
                      <a16:creationId xmlns:a16="http://schemas.microsoft.com/office/drawing/2014/main" id="{A19922D9-EF11-7C6F-443D-7DBE0F3D2671}"/>
                    </a:ext>
                  </a:extLst>
                </p14:cNvPr>
                <p14:cNvContentPartPr/>
                <p14:nvPr/>
              </p14:nvContentPartPr>
              <p14:xfrm>
                <a:off x="7796859" y="4623776"/>
                <a:ext cx="699840" cy="207720"/>
              </p14:xfrm>
            </p:contentPart>
          </mc:Choice>
          <mc:Fallback>
            <p:pic>
              <p:nvPicPr>
                <p:cNvPr id="2365" name="Pennanteckning 2364">
                  <a:extLst>
                    <a:ext uri="{FF2B5EF4-FFF2-40B4-BE49-F238E27FC236}">
                      <a16:creationId xmlns:a16="http://schemas.microsoft.com/office/drawing/2014/main" id="{A19922D9-EF11-7C6F-443D-7DBE0F3D267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781379" y="4608656"/>
                  <a:ext cx="73044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2367" name="Pennanteckning 2366">
                <a:extLst>
                  <a:ext uri="{FF2B5EF4-FFF2-40B4-BE49-F238E27FC236}">
                    <a16:creationId xmlns:a16="http://schemas.microsoft.com/office/drawing/2014/main" id="{28ADEE13-0996-2672-E152-40B11685BA15}"/>
                  </a:ext>
                </a:extLst>
              </p14:cNvPr>
              <p14:cNvContentPartPr/>
              <p14:nvPr/>
            </p14:nvContentPartPr>
            <p14:xfrm>
              <a:off x="9034179" y="2017736"/>
              <a:ext cx="23040" cy="23760"/>
            </p14:xfrm>
          </p:contentPart>
        </mc:Choice>
        <mc:Fallback>
          <p:pic>
            <p:nvPicPr>
              <p:cNvPr id="2367" name="Pennanteckning 2366">
                <a:extLst>
                  <a:ext uri="{FF2B5EF4-FFF2-40B4-BE49-F238E27FC236}">
                    <a16:creationId xmlns:a16="http://schemas.microsoft.com/office/drawing/2014/main" id="{28ADEE13-0996-2672-E152-40B11685BA15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9019059" y="2002256"/>
                <a:ext cx="5364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7" name="Grupp 2396">
            <a:extLst>
              <a:ext uri="{FF2B5EF4-FFF2-40B4-BE49-F238E27FC236}">
                <a16:creationId xmlns:a16="http://schemas.microsoft.com/office/drawing/2014/main" id="{8D0D7214-6435-2B61-8C30-74A753E29152}"/>
              </a:ext>
            </a:extLst>
          </p:cNvPr>
          <p:cNvGrpSpPr/>
          <p:nvPr/>
        </p:nvGrpSpPr>
        <p:grpSpPr>
          <a:xfrm>
            <a:off x="9209139" y="1921256"/>
            <a:ext cx="2477160" cy="518400"/>
            <a:chOff x="9209139" y="1921256"/>
            <a:chExt cx="247716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2368" name="Pennanteckning 2367">
                  <a:extLst>
                    <a:ext uri="{FF2B5EF4-FFF2-40B4-BE49-F238E27FC236}">
                      <a16:creationId xmlns:a16="http://schemas.microsoft.com/office/drawing/2014/main" id="{817FC62F-14CF-81C3-9AEF-877CA118C302}"/>
                    </a:ext>
                  </a:extLst>
                </p14:cNvPr>
                <p14:cNvContentPartPr/>
                <p14:nvPr/>
              </p14:nvContentPartPr>
              <p14:xfrm>
                <a:off x="9247659" y="1987496"/>
                <a:ext cx="72360" cy="97200"/>
              </p14:xfrm>
            </p:contentPart>
          </mc:Choice>
          <mc:Fallback>
            <p:pic>
              <p:nvPicPr>
                <p:cNvPr id="2368" name="Pennanteckning 2367">
                  <a:extLst>
                    <a:ext uri="{FF2B5EF4-FFF2-40B4-BE49-F238E27FC236}">
                      <a16:creationId xmlns:a16="http://schemas.microsoft.com/office/drawing/2014/main" id="{817FC62F-14CF-81C3-9AEF-877CA118C30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2539" y="1972376"/>
                  <a:ext cx="102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2369" name="Pennanteckning 2368">
                  <a:extLst>
                    <a:ext uri="{FF2B5EF4-FFF2-40B4-BE49-F238E27FC236}">
                      <a16:creationId xmlns:a16="http://schemas.microsoft.com/office/drawing/2014/main" id="{6858A651-74C3-8440-CCD5-6AE74873E6D1}"/>
                    </a:ext>
                  </a:extLst>
                </p14:cNvPr>
                <p14:cNvContentPartPr/>
                <p14:nvPr/>
              </p14:nvContentPartPr>
              <p14:xfrm>
                <a:off x="9384819" y="2003336"/>
                <a:ext cx="268200" cy="95760"/>
              </p14:xfrm>
            </p:contentPart>
          </mc:Choice>
          <mc:Fallback>
            <p:pic>
              <p:nvPicPr>
                <p:cNvPr id="2369" name="Pennanteckning 2368">
                  <a:extLst>
                    <a:ext uri="{FF2B5EF4-FFF2-40B4-BE49-F238E27FC236}">
                      <a16:creationId xmlns:a16="http://schemas.microsoft.com/office/drawing/2014/main" id="{6858A651-74C3-8440-CCD5-6AE74873E6D1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369699" y="1988216"/>
                  <a:ext cx="298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2370" name="Pennanteckning 2369">
                  <a:extLst>
                    <a:ext uri="{FF2B5EF4-FFF2-40B4-BE49-F238E27FC236}">
                      <a16:creationId xmlns:a16="http://schemas.microsoft.com/office/drawing/2014/main" id="{97031387-1B6E-2679-1ED2-8B520144EB9A}"/>
                    </a:ext>
                  </a:extLst>
                </p14:cNvPr>
                <p14:cNvContentPartPr/>
                <p14:nvPr/>
              </p14:nvContentPartPr>
              <p14:xfrm>
                <a:off x="9696219" y="1921256"/>
                <a:ext cx="31320" cy="172800"/>
              </p14:xfrm>
            </p:contentPart>
          </mc:Choice>
          <mc:Fallback>
            <p:pic>
              <p:nvPicPr>
                <p:cNvPr id="2370" name="Pennanteckning 2369">
                  <a:extLst>
                    <a:ext uri="{FF2B5EF4-FFF2-40B4-BE49-F238E27FC236}">
                      <a16:creationId xmlns:a16="http://schemas.microsoft.com/office/drawing/2014/main" id="{97031387-1B6E-2679-1ED2-8B520144EB9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680739" y="1906136"/>
                  <a:ext cx="61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2371" name="Pennanteckning 2370">
                  <a:extLst>
                    <a:ext uri="{FF2B5EF4-FFF2-40B4-BE49-F238E27FC236}">
                      <a16:creationId xmlns:a16="http://schemas.microsoft.com/office/drawing/2014/main" id="{A1C46D9B-05E6-0489-B43E-71591429C538}"/>
                    </a:ext>
                  </a:extLst>
                </p14:cNvPr>
                <p14:cNvContentPartPr/>
                <p14:nvPr/>
              </p14:nvContentPartPr>
              <p14:xfrm>
                <a:off x="9708819" y="1948616"/>
                <a:ext cx="474120" cy="123120"/>
              </p14:xfrm>
            </p:contentPart>
          </mc:Choice>
          <mc:Fallback>
            <p:pic>
              <p:nvPicPr>
                <p:cNvPr id="2371" name="Pennanteckning 2370">
                  <a:extLst>
                    <a:ext uri="{FF2B5EF4-FFF2-40B4-BE49-F238E27FC236}">
                      <a16:creationId xmlns:a16="http://schemas.microsoft.com/office/drawing/2014/main" id="{A1C46D9B-05E6-0489-B43E-71591429C53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693339" y="1933136"/>
                  <a:ext cx="504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2372" name="Pennanteckning 2371">
                  <a:extLst>
                    <a:ext uri="{FF2B5EF4-FFF2-40B4-BE49-F238E27FC236}">
                      <a16:creationId xmlns:a16="http://schemas.microsoft.com/office/drawing/2014/main" id="{EDD6DF9C-C86B-4742-3BAF-386EB053A1AC}"/>
                    </a:ext>
                  </a:extLst>
                </p14:cNvPr>
                <p14:cNvContentPartPr/>
                <p14:nvPr/>
              </p14:nvContentPartPr>
              <p14:xfrm>
                <a:off x="10384899" y="2007656"/>
                <a:ext cx="38160" cy="175680"/>
              </p14:xfrm>
            </p:contentPart>
          </mc:Choice>
          <mc:Fallback>
            <p:pic>
              <p:nvPicPr>
                <p:cNvPr id="2372" name="Pennanteckning 2371">
                  <a:extLst>
                    <a:ext uri="{FF2B5EF4-FFF2-40B4-BE49-F238E27FC236}">
                      <a16:creationId xmlns:a16="http://schemas.microsoft.com/office/drawing/2014/main" id="{EDD6DF9C-C86B-4742-3BAF-386EB053A1A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369419" y="1992176"/>
                  <a:ext cx="68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2373" name="Pennanteckning 2372">
                  <a:extLst>
                    <a:ext uri="{FF2B5EF4-FFF2-40B4-BE49-F238E27FC236}">
                      <a16:creationId xmlns:a16="http://schemas.microsoft.com/office/drawing/2014/main" id="{C29A0665-13E4-B8F0-1498-FFA60F2E77CD}"/>
                    </a:ext>
                  </a:extLst>
                </p14:cNvPr>
                <p14:cNvContentPartPr/>
                <p14:nvPr/>
              </p14:nvContentPartPr>
              <p14:xfrm>
                <a:off x="10414059" y="1970936"/>
                <a:ext cx="109080" cy="83160"/>
              </p14:xfrm>
            </p:contentPart>
          </mc:Choice>
          <mc:Fallback>
            <p:pic>
              <p:nvPicPr>
                <p:cNvPr id="2373" name="Pennanteckning 2372">
                  <a:extLst>
                    <a:ext uri="{FF2B5EF4-FFF2-40B4-BE49-F238E27FC236}">
                      <a16:creationId xmlns:a16="http://schemas.microsoft.com/office/drawing/2014/main" id="{C29A0665-13E4-B8F0-1498-FFA60F2E77C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398939" y="1955456"/>
                  <a:ext cx="139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2374" name="Pennanteckning 2373">
                  <a:extLst>
                    <a:ext uri="{FF2B5EF4-FFF2-40B4-BE49-F238E27FC236}">
                      <a16:creationId xmlns:a16="http://schemas.microsoft.com/office/drawing/2014/main" id="{3F08BE45-9AB0-0403-F94F-0B87AA9AA76B}"/>
                    </a:ext>
                  </a:extLst>
                </p14:cNvPr>
                <p14:cNvContentPartPr/>
                <p14:nvPr/>
              </p14:nvContentPartPr>
              <p14:xfrm>
                <a:off x="10633299" y="1990736"/>
                <a:ext cx="179280" cy="65520"/>
              </p14:xfrm>
            </p:contentPart>
          </mc:Choice>
          <mc:Fallback>
            <p:pic>
              <p:nvPicPr>
                <p:cNvPr id="2374" name="Pennanteckning 2373">
                  <a:extLst>
                    <a:ext uri="{FF2B5EF4-FFF2-40B4-BE49-F238E27FC236}">
                      <a16:creationId xmlns:a16="http://schemas.microsoft.com/office/drawing/2014/main" id="{3F08BE45-9AB0-0403-F94F-0B87AA9AA76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618179" y="1975616"/>
                  <a:ext cx="209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2375" name="Pennanteckning 2374">
                  <a:extLst>
                    <a:ext uri="{FF2B5EF4-FFF2-40B4-BE49-F238E27FC236}">
                      <a16:creationId xmlns:a16="http://schemas.microsoft.com/office/drawing/2014/main" id="{EF33D52A-7199-0C1F-6F2B-A77397A3ECD7}"/>
                    </a:ext>
                  </a:extLst>
                </p14:cNvPr>
                <p14:cNvContentPartPr/>
                <p14:nvPr/>
              </p14:nvContentPartPr>
              <p14:xfrm>
                <a:off x="10915179" y="1922336"/>
                <a:ext cx="72360" cy="139320"/>
              </p14:xfrm>
            </p:contentPart>
          </mc:Choice>
          <mc:Fallback>
            <p:pic>
              <p:nvPicPr>
                <p:cNvPr id="2375" name="Pennanteckning 2374">
                  <a:extLst>
                    <a:ext uri="{FF2B5EF4-FFF2-40B4-BE49-F238E27FC236}">
                      <a16:creationId xmlns:a16="http://schemas.microsoft.com/office/drawing/2014/main" id="{EF33D52A-7199-0C1F-6F2B-A77397A3ECD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900059" y="1906856"/>
                  <a:ext cx="102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2376" name="Pennanteckning 2375">
                  <a:extLst>
                    <a:ext uri="{FF2B5EF4-FFF2-40B4-BE49-F238E27FC236}">
                      <a16:creationId xmlns:a16="http://schemas.microsoft.com/office/drawing/2014/main" id="{4CDC80CB-1F9E-DD09-1244-5461369EF780}"/>
                    </a:ext>
                  </a:extLst>
                </p14:cNvPr>
                <p14:cNvContentPartPr/>
                <p14:nvPr/>
              </p14:nvContentPartPr>
              <p14:xfrm>
                <a:off x="11067459" y="2036816"/>
                <a:ext cx="2160" cy="13680"/>
              </p14:xfrm>
            </p:contentPart>
          </mc:Choice>
          <mc:Fallback>
            <p:pic>
              <p:nvPicPr>
                <p:cNvPr id="2376" name="Pennanteckning 2375">
                  <a:extLst>
                    <a:ext uri="{FF2B5EF4-FFF2-40B4-BE49-F238E27FC236}">
                      <a16:creationId xmlns:a16="http://schemas.microsoft.com/office/drawing/2014/main" id="{4CDC80CB-1F9E-DD09-1244-5461369EF780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052339" y="2021696"/>
                  <a:ext cx="32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2377" name="Pennanteckning 2376">
                  <a:extLst>
                    <a:ext uri="{FF2B5EF4-FFF2-40B4-BE49-F238E27FC236}">
                      <a16:creationId xmlns:a16="http://schemas.microsoft.com/office/drawing/2014/main" id="{35195725-A9AE-61D8-121A-66186BBAC62F}"/>
                    </a:ext>
                  </a:extLst>
                </p14:cNvPr>
                <p14:cNvContentPartPr/>
                <p14:nvPr/>
              </p14:nvContentPartPr>
              <p14:xfrm>
                <a:off x="11279859" y="1974896"/>
                <a:ext cx="288360" cy="60480"/>
              </p14:xfrm>
            </p:contentPart>
          </mc:Choice>
          <mc:Fallback>
            <p:pic>
              <p:nvPicPr>
                <p:cNvPr id="2377" name="Pennanteckning 2376">
                  <a:extLst>
                    <a:ext uri="{FF2B5EF4-FFF2-40B4-BE49-F238E27FC236}">
                      <a16:creationId xmlns:a16="http://schemas.microsoft.com/office/drawing/2014/main" id="{35195725-A9AE-61D8-121A-66186BBAC62F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264739" y="1959776"/>
                  <a:ext cx="318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2378" name="Pennanteckning 2377">
                  <a:extLst>
                    <a:ext uri="{FF2B5EF4-FFF2-40B4-BE49-F238E27FC236}">
                      <a16:creationId xmlns:a16="http://schemas.microsoft.com/office/drawing/2014/main" id="{F713090F-DED9-378E-F564-A5D6BEC0F424}"/>
                    </a:ext>
                  </a:extLst>
                </p14:cNvPr>
                <p14:cNvContentPartPr/>
                <p14:nvPr/>
              </p14:nvContentPartPr>
              <p14:xfrm>
                <a:off x="9209139" y="2338136"/>
                <a:ext cx="52200" cy="80640"/>
              </p14:xfrm>
            </p:contentPart>
          </mc:Choice>
          <mc:Fallback>
            <p:pic>
              <p:nvPicPr>
                <p:cNvPr id="2378" name="Pennanteckning 2377">
                  <a:extLst>
                    <a:ext uri="{FF2B5EF4-FFF2-40B4-BE49-F238E27FC236}">
                      <a16:creationId xmlns:a16="http://schemas.microsoft.com/office/drawing/2014/main" id="{F713090F-DED9-378E-F564-A5D6BEC0F42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9194019" y="2322656"/>
                  <a:ext cx="82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2379" name="Pennanteckning 2378">
                  <a:extLst>
                    <a:ext uri="{FF2B5EF4-FFF2-40B4-BE49-F238E27FC236}">
                      <a16:creationId xmlns:a16="http://schemas.microsoft.com/office/drawing/2014/main" id="{C07806DC-884A-F66B-03E8-8B667306B9EA}"/>
                    </a:ext>
                  </a:extLst>
                </p14:cNvPr>
                <p14:cNvContentPartPr/>
                <p14:nvPr/>
              </p14:nvContentPartPr>
              <p14:xfrm>
                <a:off x="9278619" y="2258936"/>
                <a:ext cx="9720" cy="1440"/>
              </p14:xfrm>
            </p:contentPart>
          </mc:Choice>
          <mc:Fallback>
            <p:pic>
              <p:nvPicPr>
                <p:cNvPr id="2379" name="Pennanteckning 2378">
                  <a:extLst>
                    <a:ext uri="{FF2B5EF4-FFF2-40B4-BE49-F238E27FC236}">
                      <a16:creationId xmlns:a16="http://schemas.microsoft.com/office/drawing/2014/main" id="{C07806DC-884A-F66B-03E8-8B667306B9E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263499" y="2243816"/>
                  <a:ext cx="39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2380" name="Pennanteckning 2379">
                  <a:extLst>
                    <a:ext uri="{FF2B5EF4-FFF2-40B4-BE49-F238E27FC236}">
                      <a16:creationId xmlns:a16="http://schemas.microsoft.com/office/drawing/2014/main" id="{1B817D6A-75B8-1394-0208-A7F67B978ABE}"/>
                    </a:ext>
                  </a:extLst>
                </p14:cNvPr>
                <p14:cNvContentPartPr/>
                <p14:nvPr/>
              </p14:nvContentPartPr>
              <p14:xfrm>
                <a:off x="9313899" y="2362256"/>
                <a:ext cx="91440" cy="56520"/>
              </p14:xfrm>
            </p:contentPart>
          </mc:Choice>
          <mc:Fallback>
            <p:pic>
              <p:nvPicPr>
                <p:cNvPr id="2380" name="Pennanteckning 2379">
                  <a:extLst>
                    <a:ext uri="{FF2B5EF4-FFF2-40B4-BE49-F238E27FC236}">
                      <a16:creationId xmlns:a16="http://schemas.microsoft.com/office/drawing/2014/main" id="{1B817D6A-75B8-1394-0208-A7F67B978AB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9298419" y="2347136"/>
                  <a:ext cx="122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2381" name="Pennanteckning 2380">
                  <a:extLst>
                    <a:ext uri="{FF2B5EF4-FFF2-40B4-BE49-F238E27FC236}">
                      <a16:creationId xmlns:a16="http://schemas.microsoft.com/office/drawing/2014/main" id="{6477A140-6555-DE29-4AA1-925C6166ED26}"/>
                    </a:ext>
                  </a:extLst>
                </p14:cNvPr>
                <p14:cNvContentPartPr/>
                <p14:nvPr/>
              </p14:nvContentPartPr>
              <p14:xfrm>
                <a:off x="9444939" y="2301056"/>
                <a:ext cx="124920" cy="138600"/>
              </p14:xfrm>
            </p:contentPart>
          </mc:Choice>
          <mc:Fallback>
            <p:pic>
              <p:nvPicPr>
                <p:cNvPr id="2381" name="Pennanteckning 2380">
                  <a:extLst>
                    <a:ext uri="{FF2B5EF4-FFF2-40B4-BE49-F238E27FC236}">
                      <a16:creationId xmlns:a16="http://schemas.microsoft.com/office/drawing/2014/main" id="{6477A140-6555-DE29-4AA1-925C6166ED26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429819" y="2285936"/>
                  <a:ext cx="155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2382" name="Pennanteckning 2381">
                  <a:extLst>
                    <a:ext uri="{FF2B5EF4-FFF2-40B4-BE49-F238E27FC236}">
                      <a16:creationId xmlns:a16="http://schemas.microsoft.com/office/drawing/2014/main" id="{8DD8796B-4A1E-283C-8A8E-4884BBB90E3F}"/>
                    </a:ext>
                  </a:extLst>
                </p14:cNvPr>
                <p14:cNvContentPartPr/>
                <p14:nvPr/>
              </p14:nvContentPartPr>
              <p14:xfrm>
                <a:off x="9613419" y="2369096"/>
                <a:ext cx="9360" cy="65520"/>
              </p14:xfrm>
            </p:contentPart>
          </mc:Choice>
          <mc:Fallback>
            <p:pic>
              <p:nvPicPr>
                <p:cNvPr id="2382" name="Pennanteckning 2381">
                  <a:extLst>
                    <a:ext uri="{FF2B5EF4-FFF2-40B4-BE49-F238E27FC236}">
                      <a16:creationId xmlns:a16="http://schemas.microsoft.com/office/drawing/2014/main" id="{8DD8796B-4A1E-283C-8A8E-4884BBB90E3F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597939" y="2353616"/>
                  <a:ext cx="39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2383" name="Pennanteckning 2382">
                  <a:extLst>
                    <a:ext uri="{FF2B5EF4-FFF2-40B4-BE49-F238E27FC236}">
                      <a16:creationId xmlns:a16="http://schemas.microsoft.com/office/drawing/2014/main" id="{F0778486-E32D-754E-76D2-60FF882556F9}"/>
                    </a:ext>
                  </a:extLst>
                </p14:cNvPr>
                <p14:cNvContentPartPr/>
                <p14:nvPr/>
              </p14:nvContentPartPr>
              <p14:xfrm>
                <a:off x="9650859" y="2292776"/>
                <a:ext cx="186120" cy="123480"/>
              </p14:xfrm>
            </p:contentPart>
          </mc:Choice>
          <mc:Fallback>
            <p:pic>
              <p:nvPicPr>
                <p:cNvPr id="2383" name="Pennanteckning 2382">
                  <a:extLst>
                    <a:ext uri="{FF2B5EF4-FFF2-40B4-BE49-F238E27FC236}">
                      <a16:creationId xmlns:a16="http://schemas.microsoft.com/office/drawing/2014/main" id="{F0778486-E32D-754E-76D2-60FF882556F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635739" y="2277656"/>
                  <a:ext cx="21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2384" name="Pennanteckning 2383">
                  <a:extLst>
                    <a:ext uri="{FF2B5EF4-FFF2-40B4-BE49-F238E27FC236}">
                      <a16:creationId xmlns:a16="http://schemas.microsoft.com/office/drawing/2014/main" id="{7E928FEB-6910-E74F-077C-1ABD6C751F31}"/>
                    </a:ext>
                  </a:extLst>
                </p14:cNvPr>
                <p14:cNvContentPartPr/>
                <p14:nvPr/>
              </p14:nvContentPartPr>
              <p14:xfrm>
                <a:off x="9878379" y="2348936"/>
                <a:ext cx="14760" cy="64080"/>
              </p14:xfrm>
            </p:contentPart>
          </mc:Choice>
          <mc:Fallback>
            <p:pic>
              <p:nvPicPr>
                <p:cNvPr id="2384" name="Pennanteckning 2383">
                  <a:extLst>
                    <a:ext uri="{FF2B5EF4-FFF2-40B4-BE49-F238E27FC236}">
                      <a16:creationId xmlns:a16="http://schemas.microsoft.com/office/drawing/2014/main" id="{7E928FEB-6910-E74F-077C-1ABD6C751F3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863259" y="2333816"/>
                  <a:ext cx="45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2385" name="Pennanteckning 2384">
                  <a:extLst>
                    <a:ext uri="{FF2B5EF4-FFF2-40B4-BE49-F238E27FC236}">
                      <a16:creationId xmlns:a16="http://schemas.microsoft.com/office/drawing/2014/main" id="{F3C386C5-EBB9-CFA7-F2EB-9E2FDCFFBF83}"/>
                    </a:ext>
                  </a:extLst>
                </p14:cNvPr>
                <p14:cNvContentPartPr/>
                <p14:nvPr/>
              </p14:nvContentPartPr>
              <p14:xfrm>
                <a:off x="9941019" y="2256056"/>
                <a:ext cx="26640" cy="55440"/>
              </p14:xfrm>
            </p:contentPart>
          </mc:Choice>
          <mc:Fallback>
            <p:pic>
              <p:nvPicPr>
                <p:cNvPr id="2385" name="Pennanteckning 2384">
                  <a:extLst>
                    <a:ext uri="{FF2B5EF4-FFF2-40B4-BE49-F238E27FC236}">
                      <a16:creationId xmlns:a16="http://schemas.microsoft.com/office/drawing/2014/main" id="{F3C386C5-EBB9-CFA7-F2EB-9E2FDCFFBF83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925899" y="2240936"/>
                  <a:ext cx="56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2386" name="Pennanteckning 2385">
                  <a:extLst>
                    <a:ext uri="{FF2B5EF4-FFF2-40B4-BE49-F238E27FC236}">
                      <a16:creationId xmlns:a16="http://schemas.microsoft.com/office/drawing/2014/main" id="{2F6899A5-7BD9-AA0A-B64C-BD74FC5F97B5}"/>
                    </a:ext>
                  </a:extLst>
                </p14:cNvPr>
                <p14:cNvContentPartPr/>
                <p14:nvPr/>
              </p14:nvContentPartPr>
              <p14:xfrm>
                <a:off x="9998979" y="2226896"/>
                <a:ext cx="128520" cy="151200"/>
              </p14:xfrm>
            </p:contentPart>
          </mc:Choice>
          <mc:Fallback>
            <p:pic>
              <p:nvPicPr>
                <p:cNvPr id="2386" name="Pennanteckning 2385">
                  <a:extLst>
                    <a:ext uri="{FF2B5EF4-FFF2-40B4-BE49-F238E27FC236}">
                      <a16:creationId xmlns:a16="http://schemas.microsoft.com/office/drawing/2014/main" id="{2F6899A5-7BD9-AA0A-B64C-BD74FC5F97B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9983859" y="2211416"/>
                  <a:ext cx="15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2387" name="Pennanteckning 2386">
                  <a:extLst>
                    <a:ext uri="{FF2B5EF4-FFF2-40B4-BE49-F238E27FC236}">
                      <a16:creationId xmlns:a16="http://schemas.microsoft.com/office/drawing/2014/main" id="{8D4ADF03-A83B-C909-83E3-3D0E723AA1BE}"/>
                    </a:ext>
                  </a:extLst>
                </p14:cNvPr>
                <p14:cNvContentPartPr/>
                <p14:nvPr/>
              </p14:nvContentPartPr>
              <p14:xfrm>
                <a:off x="10195539" y="2310416"/>
                <a:ext cx="129240" cy="57960"/>
              </p14:xfrm>
            </p:contentPart>
          </mc:Choice>
          <mc:Fallback>
            <p:pic>
              <p:nvPicPr>
                <p:cNvPr id="2387" name="Pennanteckning 2386">
                  <a:extLst>
                    <a:ext uri="{FF2B5EF4-FFF2-40B4-BE49-F238E27FC236}">
                      <a16:creationId xmlns:a16="http://schemas.microsoft.com/office/drawing/2014/main" id="{8D4ADF03-A83B-C909-83E3-3D0E723AA1BE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180419" y="2295296"/>
                  <a:ext cx="159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2388" name="Pennanteckning 2387">
                  <a:extLst>
                    <a:ext uri="{FF2B5EF4-FFF2-40B4-BE49-F238E27FC236}">
                      <a16:creationId xmlns:a16="http://schemas.microsoft.com/office/drawing/2014/main" id="{301BB85A-82B8-9677-2D7D-D250EE5D53AE}"/>
                    </a:ext>
                  </a:extLst>
                </p14:cNvPr>
                <p14:cNvContentPartPr/>
                <p14:nvPr/>
              </p14:nvContentPartPr>
              <p14:xfrm>
                <a:off x="10372299" y="2276936"/>
                <a:ext cx="159480" cy="76680"/>
              </p14:xfrm>
            </p:contentPart>
          </mc:Choice>
          <mc:Fallback>
            <p:pic>
              <p:nvPicPr>
                <p:cNvPr id="2388" name="Pennanteckning 2387">
                  <a:extLst>
                    <a:ext uri="{FF2B5EF4-FFF2-40B4-BE49-F238E27FC236}">
                      <a16:creationId xmlns:a16="http://schemas.microsoft.com/office/drawing/2014/main" id="{301BB85A-82B8-9677-2D7D-D250EE5D53AE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356819" y="2261816"/>
                  <a:ext cx="18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2389" name="Pennanteckning 2388">
                  <a:extLst>
                    <a:ext uri="{FF2B5EF4-FFF2-40B4-BE49-F238E27FC236}">
                      <a16:creationId xmlns:a16="http://schemas.microsoft.com/office/drawing/2014/main" id="{D60B0782-0C91-9D61-CE26-D68F9C431C31}"/>
                    </a:ext>
                  </a:extLst>
                </p14:cNvPr>
                <p14:cNvContentPartPr/>
                <p14:nvPr/>
              </p14:nvContentPartPr>
              <p14:xfrm>
                <a:off x="10556259" y="2220056"/>
                <a:ext cx="17280" cy="134280"/>
              </p14:xfrm>
            </p:contentPart>
          </mc:Choice>
          <mc:Fallback>
            <p:pic>
              <p:nvPicPr>
                <p:cNvPr id="2389" name="Pennanteckning 2388">
                  <a:extLst>
                    <a:ext uri="{FF2B5EF4-FFF2-40B4-BE49-F238E27FC236}">
                      <a16:creationId xmlns:a16="http://schemas.microsoft.com/office/drawing/2014/main" id="{D60B0782-0C91-9D61-CE26-D68F9C431C31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0541139" y="2204936"/>
                  <a:ext cx="47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2390" name="Pennanteckning 2389">
                  <a:extLst>
                    <a:ext uri="{FF2B5EF4-FFF2-40B4-BE49-F238E27FC236}">
                      <a16:creationId xmlns:a16="http://schemas.microsoft.com/office/drawing/2014/main" id="{F6CD73EE-5916-08BF-8F40-4C747918188A}"/>
                    </a:ext>
                  </a:extLst>
                </p14:cNvPr>
                <p14:cNvContentPartPr/>
                <p14:nvPr/>
              </p14:nvContentPartPr>
              <p14:xfrm>
                <a:off x="10839219" y="2225096"/>
                <a:ext cx="207000" cy="104760"/>
              </p14:xfrm>
            </p:contentPart>
          </mc:Choice>
          <mc:Fallback>
            <p:pic>
              <p:nvPicPr>
                <p:cNvPr id="2390" name="Pennanteckning 2389">
                  <a:extLst>
                    <a:ext uri="{FF2B5EF4-FFF2-40B4-BE49-F238E27FC236}">
                      <a16:creationId xmlns:a16="http://schemas.microsoft.com/office/drawing/2014/main" id="{F6CD73EE-5916-08BF-8F40-4C74791818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823739" y="2209976"/>
                  <a:ext cx="237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2391" name="Pennanteckning 2390">
                  <a:extLst>
                    <a:ext uri="{FF2B5EF4-FFF2-40B4-BE49-F238E27FC236}">
                      <a16:creationId xmlns:a16="http://schemas.microsoft.com/office/drawing/2014/main" id="{B8FD59F8-7E32-900B-3811-03F80E7D9F7D}"/>
                    </a:ext>
                  </a:extLst>
                </p14:cNvPr>
                <p14:cNvContentPartPr/>
                <p14:nvPr/>
              </p14:nvContentPartPr>
              <p14:xfrm>
                <a:off x="11092659" y="2221136"/>
                <a:ext cx="326880" cy="118080"/>
              </p14:xfrm>
            </p:contentPart>
          </mc:Choice>
          <mc:Fallback>
            <p:pic>
              <p:nvPicPr>
                <p:cNvPr id="2391" name="Pennanteckning 2390">
                  <a:extLst>
                    <a:ext uri="{FF2B5EF4-FFF2-40B4-BE49-F238E27FC236}">
                      <a16:creationId xmlns:a16="http://schemas.microsoft.com/office/drawing/2014/main" id="{B8FD59F8-7E32-900B-3811-03F80E7D9F7D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077179" y="2206016"/>
                  <a:ext cx="357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2392" name="Pennanteckning 2391">
                  <a:extLst>
                    <a:ext uri="{FF2B5EF4-FFF2-40B4-BE49-F238E27FC236}">
                      <a16:creationId xmlns:a16="http://schemas.microsoft.com/office/drawing/2014/main" id="{9D01D145-10D1-9872-CB73-3486AA13708C}"/>
                    </a:ext>
                  </a:extLst>
                </p14:cNvPr>
                <p14:cNvContentPartPr/>
                <p14:nvPr/>
              </p14:nvContentPartPr>
              <p14:xfrm>
                <a:off x="11495139" y="2246696"/>
                <a:ext cx="17640" cy="52200"/>
              </p14:xfrm>
            </p:contentPart>
          </mc:Choice>
          <mc:Fallback>
            <p:pic>
              <p:nvPicPr>
                <p:cNvPr id="2392" name="Pennanteckning 2391">
                  <a:extLst>
                    <a:ext uri="{FF2B5EF4-FFF2-40B4-BE49-F238E27FC236}">
                      <a16:creationId xmlns:a16="http://schemas.microsoft.com/office/drawing/2014/main" id="{9D01D145-10D1-9872-CB73-3486AA13708C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479659" y="2231576"/>
                  <a:ext cx="47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2393" name="Pennanteckning 2392">
                  <a:extLst>
                    <a:ext uri="{FF2B5EF4-FFF2-40B4-BE49-F238E27FC236}">
                      <a16:creationId xmlns:a16="http://schemas.microsoft.com/office/drawing/2014/main" id="{47B20B5D-71AC-815F-2BEA-0DC796283923}"/>
                    </a:ext>
                  </a:extLst>
                </p14:cNvPr>
                <p14:cNvContentPartPr/>
                <p14:nvPr/>
              </p14:nvContentPartPr>
              <p14:xfrm>
                <a:off x="11467419" y="2250296"/>
                <a:ext cx="78120" cy="83160"/>
              </p14:xfrm>
            </p:contentPart>
          </mc:Choice>
          <mc:Fallback>
            <p:pic>
              <p:nvPicPr>
                <p:cNvPr id="2393" name="Pennanteckning 2392">
                  <a:extLst>
                    <a:ext uri="{FF2B5EF4-FFF2-40B4-BE49-F238E27FC236}">
                      <a16:creationId xmlns:a16="http://schemas.microsoft.com/office/drawing/2014/main" id="{47B20B5D-71AC-815F-2BEA-0DC79628392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452299" y="2234816"/>
                  <a:ext cx="108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2394" name="Pennanteckning 2393">
                  <a:extLst>
                    <a:ext uri="{FF2B5EF4-FFF2-40B4-BE49-F238E27FC236}">
                      <a16:creationId xmlns:a16="http://schemas.microsoft.com/office/drawing/2014/main" id="{3611D656-6B30-D1C7-DED9-27D37FEAA14D}"/>
                    </a:ext>
                  </a:extLst>
                </p14:cNvPr>
                <p14:cNvContentPartPr/>
                <p14:nvPr/>
              </p14:nvContentPartPr>
              <p14:xfrm>
                <a:off x="11593779" y="2247776"/>
                <a:ext cx="92520" cy="95040"/>
              </p14:xfrm>
            </p:contentPart>
          </mc:Choice>
          <mc:Fallback>
            <p:pic>
              <p:nvPicPr>
                <p:cNvPr id="2394" name="Pennanteckning 2393">
                  <a:extLst>
                    <a:ext uri="{FF2B5EF4-FFF2-40B4-BE49-F238E27FC236}">
                      <a16:creationId xmlns:a16="http://schemas.microsoft.com/office/drawing/2014/main" id="{3611D656-6B30-D1C7-DED9-27D37FEAA14D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578659" y="2232296"/>
                  <a:ext cx="122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0" name="Grupp 2459">
            <a:extLst>
              <a:ext uri="{FF2B5EF4-FFF2-40B4-BE49-F238E27FC236}">
                <a16:creationId xmlns:a16="http://schemas.microsoft.com/office/drawing/2014/main" id="{F8FB88B7-97F6-63C2-D936-3E71E85409DD}"/>
              </a:ext>
            </a:extLst>
          </p:cNvPr>
          <p:cNvGrpSpPr/>
          <p:nvPr/>
        </p:nvGrpSpPr>
        <p:grpSpPr>
          <a:xfrm>
            <a:off x="8993859" y="2548016"/>
            <a:ext cx="2995200" cy="1057680"/>
            <a:chOff x="8993859" y="2548016"/>
            <a:chExt cx="2995200" cy="10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2398" name="Pennanteckning 2397">
                  <a:extLst>
                    <a:ext uri="{FF2B5EF4-FFF2-40B4-BE49-F238E27FC236}">
                      <a16:creationId xmlns:a16="http://schemas.microsoft.com/office/drawing/2014/main" id="{335B9486-1950-DA60-428E-703EA9FE2226}"/>
                    </a:ext>
                  </a:extLst>
                </p14:cNvPr>
                <p14:cNvContentPartPr/>
                <p14:nvPr/>
              </p14:nvContentPartPr>
              <p14:xfrm>
                <a:off x="8993859" y="2788136"/>
                <a:ext cx="223920" cy="132480"/>
              </p14:xfrm>
            </p:contentPart>
          </mc:Choice>
          <mc:Fallback>
            <p:pic>
              <p:nvPicPr>
                <p:cNvPr id="2398" name="Pennanteckning 2397">
                  <a:extLst>
                    <a:ext uri="{FF2B5EF4-FFF2-40B4-BE49-F238E27FC236}">
                      <a16:creationId xmlns:a16="http://schemas.microsoft.com/office/drawing/2014/main" id="{335B9486-1950-DA60-428E-703EA9FE2226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978739" y="2773016"/>
                  <a:ext cx="254520" cy="16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15" name="Grupp 2414">
              <a:extLst>
                <a:ext uri="{FF2B5EF4-FFF2-40B4-BE49-F238E27FC236}">
                  <a16:creationId xmlns:a16="http://schemas.microsoft.com/office/drawing/2014/main" id="{892743F7-0BD5-41A9-43D6-24B42A4B421F}"/>
                </a:ext>
              </a:extLst>
            </p:cNvPr>
            <p:cNvGrpSpPr/>
            <p:nvPr/>
          </p:nvGrpSpPr>
          <p:grpSpPr>
            <a:xfrm>
              <a:off x="9448539" y="2773016"/>
              <a:ext cx="721440" cy="194400"/>
              <a:chOff x="9448539" y="2773016"/>
              <a:chExt cx="721440" cy="194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7">
                <p14:nvContentPartPr>
                  <p14:cNvPr id="2400" name="Pennanteckning 2399">
                    <a:extLst>
                      <a:ext uri="{FF2B5EF4-FFF2-40B4-BE49-F238E27FC236}">
                        <a16:creationId xmlns:a16="http://schemas.microsoft.com/office/drawing/2014/main" id="{805B072C-8938-7383-ADD9-95A2384D14A3}"/>
                      </a:ext>
                    </a:extLst>
                  </p14:cNvPr>
                  <p14:cNvContentPartPr/>
                  <p14:nvPr/>
                </p14:nvContentPartPr>
                <p14:xfrm>
                  <a:off x="9448539" y="2789936"/>
                  <a:ext cx="137520" cy="113400"/>
                </p14:xfrm>
              </p:contentPart>
            </mc:Choice>
            <mc:Fallback>
              <p:pic>
                <p:nvPicPr>
                  <p:cNvPr id="2400" name="Pennanteckning 2399">
                    <a:extLst>
                      <a:ext uri="{FF2B5EF4-FFF2-40B4-BE49-F238E27FC236}">
                        <a16:creationId xmlns:a16="http://schemas.microsoft.com/office/drawing/2014/main" id="{805B072C-8938-7383-ADD9-95A2384D14A3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9433059" y="2774456"/>
                    <a:ext cx="16812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9">
                <p14:nvContentPartPr>
                  <p14:cNvPr id="2401" name="Pennanteckning 2400">
                    <a:extLst>
                      <a:ext uri="{FF2B5EF4-FFF2-40B4-BE49-F238E27FC236}">
                        <a16:creationId xmlns:a16="http://schemas.microsoft.com/office/drawing/2014/main" id="{3951EC42-3AED-8968-47B7-23BB09AB53E0}"/>
                      </a:ext>
                    </a:extLst>
                  </p14:cNvPr>
                  <p14:cNvContentPartPr/>
                  <p14:nvPr/>
                </p14:nvContentPartPr>
                <p14:xfrm>
                  <a:off x="9618459" y="2805776"/>
                  <a:ext cx="97560" cy="81360"/>
                </p14:xfrm>
              </p:contentPart>
            </mc:Choice>
            <mc:Fallback>
              <p:pic>
                <p:nvPicPr>
                  <p:cNvPr id="2401" name="Pennanteckning 2400">
                    <a:extLst>
                      <a:ext uri="{FF2B5EF4-FFF2-40B4-BE49-F238E27FC236}">
                        <a16:creationId xmlns:a16="http://schemas.microsoft.com/office/drawing/2014/main" id="{3951EC42-3AED-8968-47B7-23BB09AB53E0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9602979" y="2790656"/>
                    <a:ext cx="1278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1">
                <p14:nvContentPartPr>
                  <p14:cNvPr id="2402" name="Pennanteckning 2401">
                    <a:extLst>
                      <a:ext uri="{FF2B5EF4-FFF2-40B4-BE49-F238E27FC236}">
                        <a16:creationId xmlns:a16="http://schemas.microsoft.com/office/drawing/2014/main" id="{E4985054-09D6-AF2A-C95C-891995D44025}"/>
                      </a:ext>
                    </a:extLst>
                  </p14:cNvPr>
                  <p14:cNvContentPartPr/>
                  <p14:nvPr/>
                </p14:nvContentPartPr>
                <p14:xfrm>
                  <a:off x="9768939" y="2773016"/>
                  <a:ext cx="401040" cy="194400"/>
                </p14:xfrm>
              </p:contentPart>
            </mc:Choice>
            <mc:Fallback>
              <p:pic>
                <p:nvPicPr>
                  <p:cNvPr id="2402" name="Pennanteckning 2401">
                    <a:extLst>
                      <a:ext uri="{FF2B5EF4-FFF2-40B4-BE49-F238E27FC236}">
                        <a16:creationId xmlns:a16="http://schemas.microsoft.com/office/drawing/2014/main" id="{E4985054-09D6-AF2A-C95C-891995D44025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9753819" y="2757896"/>
                    <a:ext cx="431640" cy="225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14" name="Grupp 2413">
              <a:extLst>
                <a:ext uri="{FF2B5EF4-FFF2-40B4-BE49-F238E27FC236}">
                  <a16:creationId xmlns:a16="http://schemas.microsoft.com/office/drawing/2014/main" id="{18B1E957-EBA2-9E96-ADCB-0DB05C35FE02}"/>
                </a:ext>
              </a:extLst>
            </p:cNvPr>
            <p:cNvGrpSpPr/>
            <p:nvPr/>
          </p:nvGrpSpPr>
          <p:grpSpPr>
            <a:xfrm>
              <a:off x="10398939" y="2548016"/>
              <a:ext cx="1397160" cy="288360"/>
              <a:chOff x="10398939" y="2548016"/>
              <a:chExt cx="1397160" cy="288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03">
                <p14:nvContentPartPr>
                  <p14:cNvPr id="2403" name="Pennanteckning 2402">
                    <a:extLst>
                      <a:ext uri="{FF2B5EF4-FFF2-40B4-BE49-F238E27FC236}">
                        <a16:creationId xmlns:a16="http://schemas.microsoft.com/office/drawing/2014/main" id="{7B70F521-6D88-4F57-8785-9EAEF1C60566}"/>
                      </a:ext>
                    </a:extLst>
                  </p14:cNvPr>
                  <p14:cNvContentPartPr/>
                  <p14:nvPr/>
                </p14:nvContentPartPr>
                <p14:xfrm>
                  <a:off x="10398939" y="2772296"/>
                  <a:ext cx="12240" cy="64080"/>
                </p14:xfrm>
              </p:contentPart>
            </mc:Choice>
            <mc:Fallback>
              <p:pic>
                <p:nvPicPr>
                  <p:cNvPr id="2403" name="Pennanteckning 2402">
                    <a:extLst>
                      <a:ext uri="{FF2B5EF4-FFF2-40B4-BE49-F238E27FC236}">
                        <a16:creationId xmlns:a16="http://schemas.microsoft.com/office/drawing/2014/main" id="{7B70F521-6D88-4F57-8785-9EAEF1C60566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10383819" y="2757176"/>
                    <a:ext cx="424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5">
                <p14:nvContentPartPr>
                  <p14:cNvPr id="2404" name="Pennanteckning 2403">
                    <a:extLst>
                      <a:ext uri="{FF2B5EF4-FFF2-40B4-BE49-F238E27FC236}">
                        <a16:creationId xmlns:a16="http://schemas.microsoft.com/office/drawing/2014/main" id="{CEFCD53E-1D0F-4962-9D89-351CF766DDF4}"/>
                      </a:ext>
                    </a:extLst>
                  </p14:cNvPr>
                  <p14:cNvContentPartPr/>
                  <p14:nvPr/>
                </p14:nvContentPartPr>
                <p14:xfrm>
                  <a:off x="10410819" y="2733056"/>
                  <a:ext cx="190440" cy="80640"/>
                </p14:xfrm>
              </p:contentPart>
            </mc:Choice>
            <mc:Fallback>
              <p:pic>
                <p:nvPicPr>
                  <p:cNvPr id="2404" name="Pennanteckning 2403">
                    <a:extLst>
                      <a:ext uri="{FF2B5EF4-FFF2-40B4-BE49-F238E27FC236}">
                        <a16:creationId xmlns:a16="http://schemas.microsoft.com/office/drawing/2014/main" id="{CEFCD53E-1D0F-4962-9D89-351CF766DDF4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10395339" y="2717576"/>
                    <a:ext cx="2206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7">
                <p14:nvContentPartPr>
                  <p14:cNvPr id="2405" name="Pennanteckning 2404">
                    <a:extLst>
                      <a:ext uri="{FF2B5EF4-FFF2-40B4-BE49-F238E27FC236}">
                        <a16:creationId xmlns:a16="http://schemas.microsoft.com/office/drawing/2014/main" id="{F4C1441D-B9E9-E0AC-18BC-E27A5215DACF}"/>
                      </a:ext>
                    </a:extLst>
                  </p14:cNvPr>
                  <p14:cNvContentPartPr/>
                  <p14:nvPr/>
                </p14:nvContentPartPr>
                <p14:xfrm>
                  <a:off x="10678299" y="2663936"/>
                  <a:ext cx="156960" cy="145440"/>
                </p14:xfrm>
              </p:contentPart>
            </mc:Choice>
            <mc:Fallback>
              <p:pic>
                <p:nvPicPr>
                  <p:cNvPr id="2405" name="Pennanteckning 2404">
                    <a:extLst>
                      <a:ext uri="{FF2B5EF4-FFF2-40B4-BE49-F238E27FC236}">
                        <a16:creationId xmlns:a16="http://schemas.microsoft.com/office/drawing/2014/main" id="{F4C1441D-B9E9-E0AC-18BC-E27A5215DACF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10663179" y="2648816"/>
                    <a:ext cx="18720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9">
                <p14:nvContentPartPr>
                  <p14:cNvPr id="2406" name="Pennanteckning 2405">
                    <a:extLst>
                      <a:ext uri="{FF2B5EF4-FFF2-40B4-BE49-F238E27FC236}">
                        <a16:creationId xmlns:a16="http://schemas.microsoft.com/office/drawing/2014/main" id="{92FE96CF-B19E-35D6-1518-931F24E1FFF2}"/>
                      </a:ext>
                    </a:extLst>
                  </p14:cNvPr>
                  <p14:cNvContentPartPr/>
                  <p14:nvPr/>
                </p14:nvContentPartPr>
                <p14:xfrm>
                  <a:off x="10860459" y="2747096"/>
                  <a:ext cx="20160" cy="54360"/>
                </p14:xfrm>
              </p:contentPart>
            </mc:Choice>
            <mc:Fallback>
              <p:pic>
                <p:nvPicPr>
                  <p:cNvPr id="2406" name="Pennanteckning 2405">
                    <a:extLst>
                      <a:ext uri="{FF2B5EF4-FFF2-40B4-BE49-F238E27FC236}">
                        <a16:creationId xmlns:a16="http://schemas.microsoft.com/office/drawing/2014/main" id="{92FE96CF-B19E-35D6-1518-931F24E1FFF2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10844979" y="2731976"/>
                    <a:ext cx="5076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1">
                <p14:nvContentPartPr>
                  <p14:cNvPr id="2407" name="Pennanteckning 2406">
                    <a:extLst>
                      <a:ext uri="{FF2B5EF4-FFF2-40B4-BE49-F238E27FC236}">
                        <a16:creationId xmlns:a16="http://schemas.microsoft.com/office/drawing/2014/main" id="{DFB73EA7-3AC4-3112-9A61-9B843EA155A6}"/>
                      </a:ext>
                    </a:extLst>
                  </p14:cNvPr>
                  <p14:cNvContentPartPr/>
                  <p14:nvPr/>
                </p14:nvContentPartPr>
                <p14:xfrm>
                  <a:off x="10871619" y="2682656"/>
                  <a:ext cx="198000" cy="101520"/>
                </p14:xfrm>
              </p:contentPart>
            </mc:Choice>
            <mc:Fallback>
              <p:pic>
                <p:nvPicPr>
                  <p:cNvPr id="2407" name="Pennanteckning 2406">
                    <a:extLst>
                      <a:ext uri="{FF2B5EF4-FFF2-40B4-BE49-F238E27FC236}">
                        <a16:creationId xmlns:a16="http://schemas.microsoft.com/office/drawing/2014/main" id="{DFB73EA7-3AC4-3112-9A61-9B843EA155A6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10856499" y="2667536"/>
                    <a:ext cx="22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3">
                <p14:nvContentPartPr>
                  <p14:cNvPr id="2408" name="Pennanteckning 2407">
                    <a:extLst>
                      <a:ext uri="{FF2B5EF4-FFF2-40B4-BE49-F238E27FC236}">
                        <a16:creationId xmlns:a16="http://schemas.microsoft.com/office/drawing/2014/main" id="{6E3E54E6-32CD-FD65-E727-B32DF77E2329}"/>
                      </a:ext>
                    </a:extLst>
                  </p14:cNvPr>
                  <p14:cNvContentPartPr/>
                  <p14:nvPr/>
                </p14:nvContentPartPr>
                <p14:xfrm>
                  <a:off x="11086899" y="2724416"/>
                  <a:ext cx="23760" cy="61560"/>
                </p14:xfrm>
              </p:contentPart>
            </mc:Choice>
            <mc:Fallback>
              <p:pic>
                <p:nvPicPr>
                  <p:cNvPr id="2408" name="Pennanteckning 2407">
                    <a:extLst>
                      <a:ext uri="{FF2B5EF4-FFF2-40B4-BE49-F238E27FC236}">
                        <a16:creationId xmlns:a16="http://schemas.microsoft.com/office/drawing/2014/main" id="{6E3E54E6-32CD-FD65-E727-B32DF77E2329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11071419" y="2709296"/>
                    <a:ext cx="543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5">
                <p14:nvContentPartPr>
                  <p14:cNvPr id="2409" name="Pennanteckning 2408">
                    <a:extLst>
                      <a:ext uri="{FF2B5EF4-FFF2-40B4-BE49-F238E27FC236}">
                        <a16:creationId xmlns:a16="http://schemas.microsoft.com/office/drawing/2014/main" id="{B01FDD4B-4D00-255D-55A2-6D7A5A2A0877}"/>
                      </a:ext>
                    </a:extLst>
                  </p14:cNvPr>
                  <p14:cNvContentPartPr/>
                  <p14:nvPr/>
                </p14:nvContentPartPr>
                <p14:xfrm>
                  <a:off x="11137659" y="2650256"/>
                  <a:ext cx="39600" cy="35640"/>
                </p14:xfrm>
              </p:contentPart>
            </mc:Choice>
            <mc:Fallback>
              <p:pic>
                <p:nvPicPr>
                  <p:cNvPr id="2409" name="Pennanteckning 2408">
                    <a:extLst>
                      <a:ext uri="{FF2B5EF4-FFF2-40B4-BE49-F238E27FC236}">
                        <a16:creationId xmlns:a16="http://schemas.microsoft.com/office/drawing/2014/main" id="{B01FDD4B-4D00-255D-55A2-6D7A5A2A0877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11122539" y="2634776"/>
                    <a:ext cx="7020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7">
                <p14:nvContentPartPr>
                  <p14:cNvPr id="2410" name="Pennanteckning 2409">
                    <a:extLst>
                      <a:ext uri="{FF2B5EF4-FFF2-40B4-BE49-F238E27FC236}">
                        <a16:creationId xmlns:a16="http://schemas.microsoft.com/office/drawing/2014/main" id="{992D3749-7884-88C1-D327-1016C060D7EE}"/>
                      </a:ext>
                    </a:extLst>
                  </p14:cNvPr>
                  <p14:cNvContentPartPr/>
                  <p14:nvPr/>
                </p14:nvContentPartPr>
                <p14:xfrm>
                  <a:off x="11191659" y="2612456"/>
                  <a:ext cx="150120" cy="174600"/>
                </p14:xfrm>
              </p:contentPart>
            </mc:Choice>
            <mc:Fallback>
              <p:pic>
                <p:nvPicPr>
                  <p:cNvPr id="2410" name="Pennanteckning 2409">
                    <a:extLst>
                      <a:ext uri="{FF2B5EF4-FFF2-40B4-BE49-F238E27FC236}">
                        <a16:creationId xmlns:a16="http://schemas.microsoft.com/office/drawing/2014/main" id="{992D3749-7884-88C1-D327-1016C060D7EE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11176179" y="2597336"/>
                    <a:ext cx="18036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9">
                <p14:nvContentPartPr>
                  <p14:cNvPr id="2411" name="Pennanteckning 2410">
                    <a:extLst>
                      <a:ext uri="{FF2B5EF4-FFF2-40B4-BE49-F238E27FC236}">
                        <a16:creationId xmlns:a16="http://schemas.microsoft.com/office/drawing/2014/main" id="{7DC43897-F037-531F-E69A-37C04B108342}"/>
                      </a:ext>
                    </a:extLst>
                  </p14:cNvPr>
                  <p14:cNvContentPartPr/>
                  <p14:nvPr/>
                </p14:nvContentPartPr>
                <p14:xfrm>
                  <a:off x="11397939" y="2670056"/>
                  <a:ext cx="163440" cy="54720"/>
                </p14:xfrm>
              </p:contentPart>
            </mc:Choice>
            <mc:Fallback>
              <p:pic>
                <p:nvPicPr>
                  <p:cNvPr id="2411" name="Pennanteckning 2410">
                    <a:extLst>
                      <a:ext uri="{FF2B5EF4-FFF2-40B4-BE49-F238E27FC236}">
                        <a16:creationId xmlns:a16="http://schemas.microsoft.com/office/drawing/2014/main" id="{7DC43897-F037-531F-E69A-37C04B108342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11382819" y="2654936"/>
                    <a:ext cx="1940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1">
                <p14:nvContentPartPr>
                  <p14:cNvPr id="2412" name="Pennanteckning 2411">
                    <a:extLst>
                      <a:ext uri="{FF2B5EF4-FFF2-40B4-BE49-F238E27FC236}">
                        <a16:creationId xmlns:a16="http://schemas.microsoft.com/office/drawing/2014/main" id="{9DB2DC14-5A9E-404A-A3D5-2FA19908DD52}"/>
                      </a:ext>
                    </a:extLst>
                  </p14:cNvPr>
                  <p14:cNvContentPartPr/>
                  <p14:nvPr/>
                </p14:nvContentPartPr>
                <p14:xfrm>
                  <a:off x="11578659" y="2640896"/>
                  <a:ext cx="117360" cy="74880"/>
                </p14:xfrm>
              </p:contentPart>
            </mc:Choice>
            <mc:Fallback>
              <p:pic>
                <p:nvPicPr>
                  <p:cNvPr id="2412" name="Pennanteckning 2411">
                    <a:extLst>
                      <a:ext uri="{FF2B5EF4-FFF2-40B4-BE49-F238E27FC236}">
                        <a16:creationId xmlns:a16="http://schemas.microsoft.com/office/drawing/2014/main" id="{9DB2DC14-5A9E-404A-A3D5-2FA19908DD52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11563539" y="2625776"/>
                    <a:ext cx="1479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3">
                <p14:nvContentPartPr>
                  <p14:cNvPr id="2413" name="Pennanteckning 2412">
                    <a:extLst>
                      <a:ext uri="{FF2B5EF4-FFF2-40B4-BE49-F238E27FC236}">
                        <a16:creationId xmlns:a16="http://schemas.microsoft.com/office/drawing/2014/main" id="{4E7A0472-272C-72FC-1DBF-11512AF12650}"/>
                      </a:ext>
                    </a:extLst>
                  </p14:cNvPr>
                  <p14:cNvContentPartPr/>
                  <p14:nvPr/>
                </p14:nvContentPartPr>
                <p14:xfrm>
                  <a:off x="11729499" y="2548016"/>
                  <a:ext cx="66600" cy="185400"/>
                </p14:xfrm>
              </p:contentPart>
            </mc:Choice>
            <mc:Fallback>
              <p:pic>
                <p:nvPicPr>
                  <p:cNvPr id="2413" name="Pennanteckning 2412">
                    <a:extLst>
                      <a:ext uri="{FF2B5EF4-FFF2-40B4-BE49-F238E27FC236}">
                        <a16:creationId xmlns:a16="http://schemas.microsoft.com/office/drawing/2014/main" id="{4E7A0472-272C-72FC-1DBF-11512AF12650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11714019" y="2532896"/>
                    <a:ext cx="9684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3" name="Grupp 2422">
              <a:extLst>
                <a:ext uri="{FF2B5EF4-FFF2-40B4-BE49-F238E27FC236}">
                  <a16:creationId xmlns:a16="http://schemas.microsoft.com/office/drawing/2014/main" id="{0499D2CF-B7DA-AF20-D056-7ACC9EDEBE8E}"/>
                </a:ext>
              </a:extLst>
            </p:cNvPr>
            <p:cNvGrpSpPr/>
            <p:nvPr/>
          </p:nvGrpSpPr>
          <p:grpSpPr>
            <a:xfrm>
              <a:off x="9113019" y="3125456"/>
              <a:ext cx="799200" cy="140040"/>
              <a:chOff x="9113019" y="3125456"/>
              <a:chExt cx="799200" cy="14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5">
                <p14:nvContentPartPr>
                  <p14:cNvPr id="2416" name="Pennanteckning 2415">
                    <a:extLst>
                      <a:ext uri="{FF2B5EF4-FFF2-40B4-BE49-F238E27FC236}">
                        <a16:creationId xmlns:a16="http://schemas.microsoft.com/office/drawing/2014/main" id="{16D92383-7AD8-547D-4244-F75111B3CB88}"/>
                      </a:ext>
                    </a:extLst>
                  </p14:cNvPr>
                  <p14:cNvContentPartPr/>
                  <p14:nvPr/>
                </p14:nvContentPartPr>
                <p14:xfrm>
                  <a:off x="9113019" y="3125456"/>
                  <a:ext cx="10440" cy="108360"/>
                </p14:xfrm>
              </p:contentPart>
            </mc:Choice>
            <mc:Fallback>
              <p:pic>
                <p:nvPicPr>
                  <p:cNvPr id="2416" name="Pennanteckning 2415">
                    <a:extLst>
                      <a:ext uri="{FF2B5EF4-FFF2-40B4-BE49-F238E27FC236}">
                        <a16:creationId xmlns:a16="http://schemas.microsoft.com/office/drawing/2014/main" id="{16D92383-7AD8-547D-4244-F75111B3CB88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9097899" y="3109976"/>
                    <a:ext cx="4104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7">
                <p14:nvContentPartPr>
                  <p14:cNvPr id="2417" name="Pennanteckning 2416">
                    <a:extLst>
                      <a:ext uri="{FF2B5EF4-FFF2-40B4-BE49-F238E27FC236}">
                        <a16:creationId xmlns:a16="http://schemas.microsoft.com/office/drawing/2014/main" id="{4903E479-8E5E-83CC-DFCE-B0FF275FCCE7}"/>
                      </a:ext>
                    </a:extLst>
                  </p14:cNvPr>
                  <p14:cNvContentPartPr/>
                  <p14:nvPr/>
                </p14:nvContentPartPr>
                <p14:xfrm>
                  <a:off x="9208419" y="3180536"/>
                  <a:ext cx="113400" cy="82440"/>
                </p14:xfrm>
              </p:contentPart>
            </mc:Choice>
            <mc:Fallback>
              <p:pic>
                <p:nvPicPr>
                  <p:cNvPr id="2417" name="Pennanteckning 2416">
                    <a:extLst>
                      <a:ext uri="{FF2B5EF4-FFF2-40B4-BE49-F238E27FC236}">
                        <a16:creationId xmlns:a16="http://schemas.microsoft.com/office/drawing/2014/main" id="{4903E479-8E5E-83CC-DFCE-B0FF275FCCE7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9192939" y="3165416"/>
                    <a:ext cx="1436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9">
                <p14:nvContentPartPr>
                  <p14:cNvPr id="2418" name="Pennanteckning 2417">
                    <a:extLst>
                      <a:ext uri="{FF2B5EF4-FFF2-40B4-BE49-F238E27FC236}">
                        <a16:creationId xmlns:a16="http://schemas.microsoft.com/office/drawing/2014/main" id="{0AB909F8-C955-6D1B-BC85-36F42E4C5301}"/>
                      </a:ext>
                    </a:extLst>
                  </p14:cNvPr>
                  <p14:cNvContentPartPr/>
                  <p14:nvPr/>
                </p14:nvContentPartPr>
                <p14:xfrm>
                  <a:off x="9382299" y="3198896"/>
                  <a:ext cx="110880" cy="66600"/>
                </p14:xfrm>
              </p:contentPart>
            </mc:Choice>
            <mc:Fallback>
              <p:pic>
                <p:nvPicPr>
                  <p:cNvPr id="2418" name="Pennanteckning 2417">
                    <a:extLst>
                      <a:ext uri="{FF2B5EF4-FFF2-40B4-BE49-F238E27FC236}">
                        <a16:creationId xmlns:a16="http://schemas.microsoft.com/office/drawing/2014/main" id="{0AB909F8-C955-6D1B-BC85-36F42E4C5301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9367179" y="3183776"/>
                    <a:ext cx="14112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1">
                <p14:nvContentPartPr>
                  <p14:cNvPr id="2419" name="Pennanteckning 2418">
                    <a:extLst>
                      <a:ext uri="{FF2B5EF4-FFF2-40B4-BE49-F238E27FC236}">
                        <a16:creationId xmlns:a16="http://schemas.microsoft.com/office/drawing/2014/main" id="{A6D4A04B-C313-8C3C-40A0-7698A61DA0FE}"/>
                      </a:ext>
                    </a:extLst>
                  </p14:cNvPr>
                  <p14:cNvContentPartPr/>
                  <p14:nvPr/>
                </p14:nvContentPartPr>
                <p14:xfrm>
                  <a:off x="9516939" y="3232376"/>
                  <a:ext cx="360" cy="360"/>
                </p14:xfrm>
              </p:contentPart>
            </mc:Choice>
            <mc:Fallback>
              <p:pic>
                <p:nvPicPr>
                  <p:cNvPr id="2419" name="Pennanteckning 2418">
                    <a:extLst>
                      <a:ext uri="{FF2B5EF4-FFF2-40B4-BE49-F238E27FC236}">
                        <a16:creationId xmlns:a16="http://schemas.microsoft.com/office/drawing/2014/main" id="{A6D4A04B-C313-8C3C-40A0-7698A61DA0FE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9501819" y="3217256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3">
                <p14:nvContentPartPr>
                  <p14:cNvPr id="2420" name="Pennanteckning 2419">
                    <a:extLst>
                      <a:ext uri="{FF2B5EF4-FFF2-40B4-BE49-F238E27FC236}">
                        <a16:creationId xmlns:a16="http://schemas.microsoft.com/office/drawing/2014/main" id="{86BD907C-2FDC-524B-5C4D-53CEEBC218C7}"/>
                      </a:ext>
                    </a:extLst>
                  </p14:cNvPr>
                  <p14:cNvContentPartPr/>
                  <p14:nvPr/>
                </p14:nvContentPartPr>
                <p14:xfrm>
                  <a:off x="9516939" y="3200696"/>
                  <a:ext cx="126720" cy="32040"/>
                </p14:xfrm>
              </p:contentPart>
            </mc:Choice>
            <mc:Fallback>
              <p:pic>
                <p:nvPicPr>
                  <p:cNvPr id="2420" name="Pennanteckning 2419">
                    <a:extLst>
                      <a:ext uri="{FF2B5EF4-FFF2-40B4-BE49-F238E27FC236}">
                        <a16:creationId xmlns:a16="http://schemas.microsoft.com/office/drawing/2014/main" id="{86BD907C-2FDC-524B-5C4D-53CEEBC218C7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9501819" y="3185576"/>
                    <a:ext cx="15732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5">
                <p14:nvContentPartPr>
                  <p14:cNvPr id="2421" name="Pennanteckning 2420">
                    <a:extLst>
                      <a:ext uri="{FF2B5EF4-FFF2-40B4-BE49-F238E27FC236}">
                        <a16:creationId xmlns:a16="http://schemas.microsoft.com/office/drawing/2014/main" id="{83E360E3-690C-32F9-886C-83495BFF4061}"/>
                      </a:ext>
                    </a:extLst>
                  </p14:cNvPr>
                  <p14:cNvContentPartPr/>
                  <p14:nvPr/>
                </p14:nvContentPartPr>
                <p14:xfrm>
                  <a:off x="9692619" y="3185576"/>
                  <a:ext cx="97560" cy="56520"/>
                </p14:xfrm>
              </p:contentPart>
            </mc:Choice>
            <mc:Fallback>
              <p:pic>
                <p:nvPicPr>
                  <p:cNvPr id="2421" name="Pennanteckning 2420">
                    <a:extLst>
                      <a:ext uri="{FF2B5EF4-FFF2-40B4-BE49-F238E27FC236}">
                        <a16:creationId xmlns:a16="http://schemas.microsoft.com/office/drawing/2014/main" id="{83E360E3-690C-32F9-886C-83495BFF4061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9677499" y="3170456"/>
                    <a:ext cx="1278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7">
                <p14:nvContentPartPr>
                  <p14:cNvPr id="2422" name="Pennanteckning 2421">
                    <a:extLst>
                      <a:ext uri="{FF2B5EF4-FFF2-40B4-BE49-F238E27FC236}">
                        <a16:creationId xmlns:a16="http://schemas.microsoft.com/office/drawing/2014/main" id="{BD694988-AF6D-058D-01E0-BD49BCA88638}"/>
                      </a:ext>
                    </a:extLst>
                  </p14:cNvPr>
                  <p14:cNvContentPartPr/>
                  <p14:nvPr/>
                </p14:nvContentPartPr>
                <p14:xfrm>
                  <a:off x="9880899" y="3152816"/>
                  <a:ext cx="31320" cy="83160"/>
                </p14:xfrm>
              </p:contentPart>
            </mc:Choice>
            <mc:Fallback>
              <p:pic>
                <p:nvPicPr>
                  <p:cNvPr id="2422" name="Pennanteckning 2421">
                    <a:extLst>
                      <a:ext uri="{FF2B5EF4-FFF2-40B4-BE49-F238E27FC236}">
                        <a16:creationId xmlns:a16="http://schemas.microsoft.com/office/drawing/2014/main" id="{BD694988-AF6D-058D-01E0-BD49BCA88638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9865779" y="3137696"/>
                    <a:ext cx="61920" cy="11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8" name="Grupp 2427">
              <a:extLst>
                <a:ext uri="{FF2B5EF4-FFF2-40B4-BE49-F238E27FC236}">
                  <a16:creationId xmlns:a16="http://schemas.microsoft.com/office/drawing/2014/main" id="{C43B95EF-1205-9084-501E-B4C892FDEA38}"/>
                </a:ext>
              </a:extLst>
            </p:cNvPr>
            <p:cNvGrpSpPr/>
            <p:nvPr/>
          </p:nvGrpSpPr>
          <p:grpSpPr>
            <a:xfrm>
              <a:off x="10091139" y="3080096"/>
              <a:ext cx="689760" cy="201960"/>
              <a:chOff x="10091139" y="3080096"/>
              <a:chExt cx="689760" cy="201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9">
                <p14:nvContentPartPr>
                  <p14:cNvPr id="2424" name="Pennanteckning 2423">
                    <a:extLst>
                      <a:ext uri="{FF2B5EF4-FFF2-40B4-BE49-F238E27FC236}">
                        <a16:creationId xmlns:a16="http://schemas.microsoft.com/office/drawing/2014/main" id="{80732424-E0C9-9E70-9CAA-7D4EF36128CE}"/>
                      </a:ext>
                    </a:extLst>
                  </p14:cNvPr>
                  <p14:cNvContentPartPr/>
                  <p14:nvPr/>
                </p14:nvContentPartPr>
                <p14:xfrm>
                  <a:off x="10091139" y="3187376"/>
                  <a:ext cx="72360" cy="63000"/>
                </p14:xfrm>
              </p:contentPart>
            </mc:Choice>
            <mc:Fallback>
              <p:pic>
                <p:nvPicPr>
                  <p:cNvPr id="2424" name="Pennanteckning 2423">
                    <a:extLst>
                      <a:ext uri="{FF2B5EF4-FFF2-40B4-BE49-F238E27FC236}">
                        <a16:creationId xmlns:a16="http://schemas.microsoft.com/office/drawing/2014/main" id="{80732424-E0C9-9E70-9CAA-7D4EF36128CE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10075659" y="3171896"/>
                    <a:ext cx="102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1">
                <p14:nvContentPartPr>
                  <p14:cNvPr id="2425" name="Pennanteckning 2424">
                    <a:extLst>
                      <a:ext uri="{FF2B5EF4-FFF2-40B4-BE49-F238E27FC236}">
                        <a16:creationId xmlns:a16="http://schemas.microsoft.com/office/drawing/2014/main" id="{AE900304-0380-D2C3-5893-A1A36C86B908}"/>
                      </a:ext>
                    </a:extLst>
                  </p14:cNvPr>
                  <p14:cNvContentPartPr/>
                  <p14:nvPr/>
                </p14:nvContentPartPr>
                <p14:xfrm>
                  <a:off x="10267539" y="3080096"/>
                  <a:ext cx="12600" cy="201960"/>
                </p14:xfrm>
              </p:contentPart>
            </mc:Choice>
            <mc:Fallback>
              <p:pic>
                <p:nvPicPr>
                  <p:cNvPr id="2425" name="Pennanteckning 2424">
                    <a:extLst>
                      <a:ext uri="{FF2B5EF4-FFF2-40B4-BE49-F238E27FC236}">
                        <a16:creationId xmlns:a16="http://schemas.microsoft.com/office/drawing/2014/main" id="{AE900304-0380-D2C3-5893-A1A36C86B908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10252419" y="3064976"/>
                    <a:ext cx="432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3">
                <p14:nvContentPartPr>
                  <p14:cNvPr id="2426" name="Pennanteckning 2425">
                    <a:extLst>
                      <a:ext uri="{FF2B5EF4-FFF2-40B4-BE49-F238E27FC236}">
                        <a16:creationId xmlns:a16="http://schemas.microsoft.com/office/drawing/2014/main" id="{4C9C5C0A-10A4-0CED-1AEB-01ABC0ABB83F}"/>
                      </a:ext>
                    </a:extLst>
                  </p14:cNvPr>
                  <p14:cNvContentPartPr/>
                  <p14:nvPr/>
                </p14:nvContentPartPr>
                <p14:xfrm>
                  <a:off x="10251699" y="3139496"/>
                  <a:ext cx="79920" cy="41400"/>
                </p14:xfrm>
              </p:contentPart>
            </mc:Choice>
            <mc:Fallback>
              <p:pic>
                <p:nvPicPr>
                  <p:cNvPr id="2426" name="Pennanteckning 2425">
                    <a:extLst>
                      <a:ext uri="{FF2B5EF4-FFF2-40B4-BE49-F238E27FC236}">
                        <a16:creationId xmlns:a16="http://schemas.microsoft.com/office/drawing/2014/main" id="{4C9C5C0A-10A4-0CED-1AEB-01ABC0ABB83F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10236579" y="3124376"/>
                    <a:ext cx="1101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5">
                <p14:nvContentPartPr>
                  <p14:cNvPr id="2427" name="Pennanteckning 2426">
                    <a:extLst>
                      <a:ext uri="{FF2B5EF4-FFF2-40B4-BE49-F238E27FC236}">
                        <a16:creationId xmlns:a16="http://schemas.microsoft.com/office/drawing/2014/main" id="{D2582378-4E17-B1F2-DD95-228575D4F8FA}"/>
                      </a:ext>
                    </a:extLst>
                  </p14:cNvPr>
                  <p14:cNvContentPartPr/>
                  <p14:nvPr/>
                </p14:nvContentPartPr>
                <p14:xfrm>
                  <a:off x="10383819" y="3085136"/>
                  <a:ext cx="397080" cy="139320"/>
                </p14:xfrm>
              </p:contentPart>
            </mc:Choice>
            <mc:Fallback>
              <p:pic>
                <p:nvPicPr>
                  <p:cNvPr id="2427" name="Pennanteckning 2426">
                    <a:extLst>
                      <a:ext uri="{FF2B5EF4-FFF2-40B4-BE49-F238E27FC236}">
                        <a16:creationId xmlns:a16="http://schemas.microsoft.com/office/drawing/2014/main" id="{D2582378-4E17-B1F2-DD95-228575D4F8FA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10368699" y="3070016"/>
                    <a:ext cx="427320" cy="16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36" name="Grupp 2435">
              <a:extLst>
                <a:ext uri="{FF2B5EF4-FFF2-40B4-BE49-F238E27FC236}">
                  <a16:creationId xmlns:a16="http://schemas.microsoft.com/office/drawing/2014/main" id="{2EDDCFF1-CA20-B27F-FFD7-AB3FBE56813A}"/>
                </a:ext>
              </a:extLst>
            </p:cNvPr>
            <p:cNvGrpSpPr/>
            <p:nvPr/>
          </p:nvGrpSpPr>
          <p:grpSpPr>
            <a:xfrm>
              <a:off x="10983939" y="3013136"/>
              <a:ext cx="1005120" cy="309960"/>
              <a:chOff x="10983939" y="3013136"/>
              <a:chExt cx="1005120" cy="309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47">
                <p14:nvContentPartPr>
                  <p14:cNvPr id="2429" name="Pennanteckning 2428">
                    <a:extLst>
                      <a:ext uri="{FF2B5EF4-FFF2-40B4-BE49-F238E27FC236}">
                        <a16:creationId xmlns:a16="http://schemas.microsoft.com/office/drawing/2014/main" id="{D03F8CA8-FFB7-3A28-4A70-C6BA3B1F9E30}"/>
                      </a:ext>
                    </a:extLst>
                  </p14:cNvPr>
                  <p14:cNvContentPartPr/>
                  <p14:nvPr/>
                </p14:nvContentPartPr>
                <p14:xfrm>
                  <a:off x="10983939" y="3131216"/>
                  <a:ext cx="32040" cy="167760"/>
                </p14:xfrm>
              </p:contentPart>
            </mc:Choice>
            <mc:Fallback>
              <p:pic>
                <p:nvPicPr>
                  <p:cNvPr id="2429" name="Pennanteckning 2428">
                    <a:extLst>
                      <a:ext uri="{FF2B5EF4-FFF2-40B4-BE49-F238E27FC236}">
                        <a16:creationId xmlns:a16="http://schemas.microsoft.com/office/drawing/2014/main" id="{D03F8CA8-FFB7-3A28-4A70-C6BA3B1F9E30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10968459" y="3116096"/>
                    <a:ext cx="6264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9">
                <p14:nvContentPartPr>
                  <p14:cNvPr id="2430" name="Pennanteckning 2429">
                    <a:extLst>
                      <a:ext uri="{FF2B5EF4-FFF2-40B4-BE49-F238E27FC236}">
                        <a16:creationId xmlns:a16="http://schemas.microsoft.com/office/drawing/2014/main" id="{24545A30-E88F-00E4-E179-2F09A03D2E56}"/>
                      </a:ext>
                    </a:extLst>
                  </p14:cNvPr>
                  <p14:cNvContentPartPr/>
                  <p14:nvPr/>
                </p14:nvContentPartPr>
                <p14:xfrm>
                  <a:off x="11013099" y="3094496"/>
                  <a:ext cx="93240" cy="75600"/>
                </p14:xfrm>
              </p:contentPart>
            </mc:Choice>
            <mc:Fallback>
              <p:pic>
                <p:nvPicPr>
                  <p:cNvPr id="2430" name="Pennanteckning 2429">
                    <a:extLst>
                      <a:ext uri="{FF2B5EF4-FFF2-40B4-BE49-F238E27FC236}">
                        <a16:creationId xmlns:a16="http://schemas.microsoft.com/office/drawing/2014/main" id="{24545A30-E88F-00E4-E179-2F09A03D2E56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10997979" y="3079016"/>
                    <a:ext cx="12384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1">
                <p14:nvContentPartPr>
                  <p14:cNvPr id="2431" name="Pennanteckning 2430">
                    <a:extLst>
                      <a:ext uri="{FF2B5EF4-FFF2-40B4-BE49-F238E27FC236}">
                        <a16:creationId xmlns:a16="http://schemas.microsoft.com/office/drawing/2014/main" id="{CCEEAD85-12A7-5352-B423-8D1D2078BA8D}"/>
                      </a:ext>
                    </a:extLst>
                  </p14:cNvPr>
                  <p14:cNvContentPartPr/>
                  <p14:nvPr/>
                </p14:nvContentPartPr>
                <p14:xfrm>
                  <a:off x="11200659" y="3087656"/>
                  <a:ext cx="140040" cy="111600"/>
                </p14:xfrm>
              </p:contentPart>
            </mc:Choice>
            <mc:Fallback>
              <p:pic>
                <p:nvPicPr>
                  <p:cNvPr id="2431" name="Pennanteckning 2430">
                    <a:extLst>
                      <a:ext uri="{FF2B5EF4-FFF2-40B4-BE49-F238E27FC236}">
                        <a16:creationId xmlns:a16="http://schemas.microsoft.com/office/drawing/2014/main" id="{CCEEAD85-12A7-5352-B423-8D1D2078BA8D}"/>
                      </a:ext>
                    </a:extLst>
                  </p:cNvPr>
                  <p:cNvPicPr/>
                  <p:nvPr/>
                </p:nvPicPr>
                <p:blipFill>
                  <a:blip r:embed="rId752"/>
                  <a:stretch>
                    <a:fillRect/>
                  </a:stretch>
                </p:blipFill>
                <p:spPr>
                  <a:xfrm>
                    <a:off x="11185179" y="3072536"/>
                    <a:ext cx="1706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3">
                <p14:nvContentPartPr>
                  <p14:cNvPr id="2432" name="Pennanteckning 2431">
                    <a:extLst>
                      <a:ext uri="{FF2B5EF4-FFF2-40B4-BE49-F238E27FC236}">
                        <a16:creationId xmlns:a16="http://schemas.microsoft.com/office/drawing/2014/main" id="{4832B8FC-16EC-96AA-9AF0-49E13D85937E}"/>
                      </a:ext>
                    </a:extLst>
                  </p14:cNvPr>
                  <p14:cNvContentPartPr/>
                  <p14:nvPr/>
                </p14:nvContentPartPr>
                <p14:xfrm>
                  <a:off x="11360499" y="3110336"/>
                  <a:ext cx="71640" cy="61560"/>
                </p14:xfrm>
              </p:contentPart>
            </mc:Choice>
            <mc:Fallback>
              <p:pic>
                <p:nvPicPr>
                  <p:cNvPr id="2432" name="Pennanteckning 2431">
                    <a:extLst>
                      <a:ext uri="{FF2B5EF4-FFF2-40B4-BE49-F238E27FC236}">
                        <a16:creationId xmlns:a16="http://schemas.microsoft.com/office/drawing/2014/main" id="{4832B8FC-16EC-96AA-9AF0-49E13D85937E}"/>
                      </a:ext>
                    </a:extLst>
                  </p:cNvPr>
                  <p:cNvPicPr/>
                  <p:nvPr/>
                </p:nvPicPr>
                <p:blipFill>
                  <a:blip r:embed="rId754"/>
                  <a:stretch>
                    <a:fillRect/>
                  </a:stretch>
                </p:blipFill>
                <p:spPr>
                  <a:xfrm>
                    <a:off x="11345019" y="3095216"/>
                    <a:ext cx="1018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5">
                <p14:nvContentPartPr>
                  <p14:cNvPr id="2433" name="Pennanteckning 2432">
                    <a:extLst>
                      <a:ext uri="{FF2B5EF4-FFF2-40B4-BE49-F238E27FC236}">
                        <a16:creationId xmlns:a16="http://schemas.microsoft.com/office/drawing/2014/main" id="{C288CE1B-EE9E-6B23-81EC-6FA29BA16545}"/>
                      </a:ext>
                    </a:extLst>
                  </p14:cNvPr>
                  <p14:cNvContentPartPr/>
                  <p14:nvPr/>
                </p14:nvContentPartPr>
                <p14:xfrm>
                  <a:off x="11479299" y="3100976"/>
                  <a:ext cx="19440" cy="222120"/>
                </p14:xfrm>
              </p:contentPart>
            </mc:Choice>
            <mc:Fallback>
              <p:pic>
                <p:nvPicPr>
                  <p:cNvPr id="2433" name="Pennanteckning 2432">
                    <a:extLst>
                      <a:ext uri="{FF2B5EF4-FFF2-40B4-BE49-F238E27FC236}">
                        <a16:creationId xmlns:a16="http://schemas.microsoft.com/office/drawing/2014/main" id="{C288CE1B-EE9E-6B23-81EC-6FA29BA16545}"/>
                      </a:ext>
                    </a:extLst>
                  </p:cNvPr>
                  <p:cNvPicPr/>
                  <p:nvPr/>
                </p:nvPicPr>
                <p:blipFill>
                  <a:blip r:embed="rId756"/>
                  <a:stretch>
                    <a:fillRect/>
                  </a:stretch>
                </p:blipFill>
                <p:spPr>
                  <a:xfrm>
                    <a:off x="11463819" y="3085856"/>
                    <a:ext cx="500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7">
                <p14:nvContentPartPr>
                  <p14:cNvPr id="2434" name="Pennanteckning 2433">
                    <a:extLst>
                      <a:ext uri="{FF2B5EF4-FFF2-40B4-BE49-F238E27FC236}">
                        <a16:creationId xmlns:a16="http://schemas.microsoft.com/office/drawing/2014/main" id="{F707BAE8-1160-3CBD-FD27-0B5644902602}"/>
                      </a:ext>
                    </a:extLst>
                  </p14:cNvPr>
                  <p14:cNvContentPartPr/>
                  <p14:nvPr/>
                </p14:nvContentPartPr>
                <p14:xfrm>
                  <a:off x="11493339" y="3109976"/>
                  <a:ext cx="82440" cy="64440"/>
                </p14:xfrm>
              </p:contentPart>
            </mc:Choice>
            <mc:Fallback>
              <p:pic>
                <p:nvPicPr>
                  <p:cNvPr id="2434" name="Pennanteckning 2433">
                    <a:extLst>
                      <a:ext uri="{FF2B5EF4-FFF2-40B4-BE49-F238E27FC236}">
                        <a16:creationId xmlns:a16="http://schemas.microsoft.com/office/drawing/2014/main" id="{F707BAE8-1160-3CBD-FD27-0B5644902602}"/>
                      </a:ext>
                    </a:extLst>
                  </p:cNvPr>
                  <p:cNvPicPr/>
                  <p:nvPr/>
                </p:nvPicPr>
                <p:blipFill>
                  <a:blip r:embed="rId758"/>
                  <a:stretch>
                    <a:fillRect/>
                  </a:stretch>
                </p:blipFill>
                <p:spPr>
                  <a:xfrm>
                    <a:off x="11478219" y="3094496"/>
                    <a:ext cx="1126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9">
                <p14:nvContentPartPr>
                  <p14:cNvPr id="2435" name="Pennanteckning 2434">
                    <a:extLst>
                      <a:ext uri="{FF2B5EF4-FFF2-40B4-BE49-F238E27FC236}">
                        <a16:creationId xmlns:a16="http://schemas.microsoft.com/office/drawing/2014/main" id="{65F2501B-B048-FE21-A86D-686F347EAFBC}"/>
                      </a:ext>
                    </a:extLst>
                  </p14:cNvPr>
                  <p14:cNvContentPartPr/>
                  <p14:nvPr/>
                </p14:nvContentPartPr>
                <p14:xfrm>
                  <a:off x="11680899" y="3013136"/>
                  <a:ext cx="308160" cy="122400"/>
                </p14:xfrm>
              </p:contentPart>
            </mc:Choice>
            <mc:Fallback>
              <p:pic>
                <p:nvPicPr>
                  <p:cNvPr id="2435" name="Pennanteckning 2434">
                    <a:extLst>
                      <a:ext uri="{FF2B5EF4-FFF2-40B4-BE49-F238E27FC236}">
                        <a16:creationId xmlns:a16="http://schemas.microsoft.com/office/drawing/2014/main" id="{65F2501B-B048-FE21-A86D-686F347EAFBC}"/>
                      </a:ext>
                    </a:extLst>
                  </p:cNvPr>
                  <p:cNvPicPr/>
                  <p:nvPr/>
                </p:nvPicPr>
                <p:blipFill>
                  <a:blip r:embed="rId760"/>
                  <a:stretch>
                    <a:fillRect/>
                  </a:stretch>
                </p:blipFill>
                <p:spPr>
                  <a:xfrm>
                    <a:off x="11665419" y="2998016"/>
                    <a:ext cx="338760" cy="15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41" name="Grupp 2440">
              <a:extLst>
                <a:ext uri="{FF2B5EF4-FFF2-40B4-BE49-F238E27FC236}">
                  <a16:creationId xmlns:a16="http://schemas.microsoft.com/office/drawing/2014/main" id="{AB19F956-CBF3-8CFE-9463-D8C9AD59D52C}"/>
                </a:ext>
              </a:extLst>
            </p:cNvPr>
            <p:cNvGrpSpPr/>
            <p:nvPr/>
          </p:nvGrpSpPr>
          <p:grpSpPr>
            <a:xfrm>
              <a:off x="9142899" y="3426416"/>
              <a:ext cx="652320" cy="179280"/>
              <a:chOff x="9142899" y="3426416"/>
              <a:chExt cx="652320" cy="17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61">
                <p14:nvContentPartPr>
                  <p14:cNvPr id="2437" name="Pennanteckning 2436">
                    <a:extLst>
                      <a:ext uri="{FF2B5EF4-FFF2-40B4-BE49-F238E27FC236}">
                        <a16:creationId xmlns:a16="http://schemas.microsoft.com/office/drawing/2014/main" id="{965882AC-3CAE-FFC9-F23F-066C82C01A98}"/>
                      </a:ext>
                    </a:extLst>
                  </p14:cNvPr>
                  <p14:cNvContentPartPr/>
                  <p14:nvPr/>
                </p14:nvContentPartPr>
                <p14:xfrm>
                  <a:off x="9173139" y="3426416"/>
                  <a:ext cx="44640" cy="179280"/>
                </p14:xfrm>
              </p:contentPart>
            </mc:Choice>
            <mc:Fallback>
              <p:pic>
                <p:nvPicPr>
                  <p:cNvPr id="2437" name="Pennanteckning 2436">
                    <a:extLst>
                      <a:ext uri="{FF2B5EF4-FFF2-40B4-BE49-F238E27FC236}">
                        <a16:creationId xmlns:a16="http://schemas.microsoft.com/office/drawing/2014/main" id="{965882AC-3CAE-FFC9-F23F-066C82C01A98}"/>
                      </a:ext>
                    </a:extLst>
                  </p:cNvPr>
                  <p:cNvPicPr/>
                  <p:nvPr/>
                </p:nvPicPr>
                <p:blipFill>
                  <a:blip r:embed="rId762"/>
                  <a:stretch>
                    <a:fillRect/>
                  </a:stretch>
                </p:blipFill>
                <p:spPr>
                  <a:xfrm>
                    <a:off x="9158019" y="3411296"/>
                    <a:ext cx="752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3">
                <p14:nvContentPartPr>
                  <p14:cNvPr id="2438" name="Pennanteckning 2437">
                    <a:extLst>
                      <a:ext uri="{FF2B5EF4-FFF2-40B4-BE49-F238E27FC236}">
                        <a16:creationId xmlns:a16="http://schemas.microsoft.com/office/drawing/2014/main" id="{54DD9808-D4C0-570E-75F3-2E80B0B4254A}"/>
                      </a:ext>
                    </a:extLst>
                  </p14:cNvPr>
                  <p14:cNvContentPartPr/>
                  <p14:nvPr/>
                </p14:nvContentPartPr>
                <p14:xfrm>
                  <a:off x="9142899" y="3457736"/>
                  <a:ext cx="393480" cy="128520"/>
                </p14:xfrm>
              </p:contentPart>
            </mc:Choice>
            <mc:Fallback>
              <p:pic>
                <p:nvPicPr>
                  <p:cNvPr id="2438" name="Pennanteckning 2437">
                    <a:extLst>
                      <a:ext uri="{FF2B5EF4-FFF2-40B4-BE49-F238E27FC236}">
                        <a16:creationId xmlns:a16="http://schemas.microsoft.com/office/drawing/2014/main" id="{54DD9808-D4C0-570E-75F3-2E80B0B4254A}"/>
                      </a:ext>
                    </a:extLst>
                  </p:cNvPr>
                  <p:cNvPicPr/>
                  <p:nvPr/>
                </p:nvPicPr>
                <p:blipFill>
                  <a:blip r:embed="rId764"/>
                  <a:stretch>
                    <a:fillRect/>
                  </a:stretch>
                </p:blipFill>
                <p:spPr>
                  <a:xfrm>
                    <a:off x="9127779" y="3442256"/>
                    <a:ext cx="4240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5">
                <p14:nvContentPartPr>
                  <p14:cNvPr id="2439" name="Pennanteckning 2438">
                    <a:extLst>
                      <a:ext uri="{FF2B5EF4-FFF2-40B4-BE49-F238E27FC236}">
                        <a16:creationId xmlns:a16="http://schemas.microsoft.com/office/drawing/2014/main" id="{48245D87-38A9-9ACE-0382-C844AC64B912}"/>
                      </a:ext>
                    </a:extLst>
                  </p14:cNvPr>
                  <p14:cNvContentPartPr/>
                  <p14:nvPr/>
                </p14:nvContentPartPr>
                <p14:xfrm>
                  <a:off x="9564819" y="3428216"/>
                  <a:ext cx="230400" cy="174240"/>
                </p14:xfrm>
              </p:contentPart>
            </mc:Choice>
            <mc:Fallback>
              <p:pic>
                <p:nvPicPr>
                  <p:cNvPr id="2439" name="Pennanteckning 2438">
                    <a:extLst>
                      <a:ext uri="{FF2B5EF4-FFF2-40B4-BE49-F238E27FC236}">
                        <a16:creationId xmlns:a16="http://schemas.microsoft.com/office/drawing/2014/main" id="{48245D87-38A9-9ACE-0382-C844AC64B912}"/>
                      </a:ext>
                    </a:extLst>
                  </p:cNvPr>
                  <p:cNvPicPr/>
                  <p:nvPr/>
                </p:nvPicPr>
                <p:blipFill>
                  <a:blip r:embed="rId766"/>
                  <a:stretch>
                    <a:fillRect/>
                  </a:stretch>
                </p:blipFill>
                <p:spPr>
                  <a:xfrm>
                    <a:off x="9549699" y="3413096"/>
                    <a:ext cx="261000" cy="204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61" name="Grupp 2460">
            <a:extLst>
              <a:ext uri="{FF2B5EF4-FFF2-40B4-BE49-F238E27FC236}">
                <a16:creationId xmlns:a16="http://schemas.microsoft.com/office/drawing/2014/main" id="{E629035C-F98B-F6AD-BD2A-421AFF557A18}"/>
              </a:ext>
            </a:extLst>
          </p:cNvPr>
          <p:cNvGrpSpPr/>
          <p:nvPr/>
        </p:nvGrpSpPr>
        <p:grpSpPr>
          <a:xfrm>
            <a:off x="8841939" y="3872456"/>
            <a:ext cx="3178027" cy="1291192"/>
            <a:chOff x="8841939" y="3872456"/>
            <a:chExt cx="3178027" cy="1291192"/>
          </a:xfrm>
        </p:grpSpPr>
        <p:grpSp>
          <p:nvGrpSpPr>
            <p:cNvPr id="2277" name="Grupp 2276">
              <a:extLst>
                <a:ext uri="{FF2B5EF4-FFF2-40B4-BE49-F238E27FC236}">
                  <a16:creationId xmlns:a16="http://schemas.microsoft.com/office/drawing/2014/main" id="{8F0D5C30-8C5A-3ED4-8B75-A3B1934EC36D}"/>
                </a:ext>
              </a:extLst>
            </p:cNvPr>
            <p:cNvGrpSpPr/>
            <p:nvPr/>
          </p:nvGrpSpPr>
          <p:grpSpPr>
            <a:xfrm>
              <a:off x="9025846" y="4040088"/>
              <a:ext cx="1322640" cy="172800"/>
              <a:chOff x="9123459" y="3479336"/>
              <a:chExt cx="1322640" cy="172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67">
                <p14:nvContentPartPr>
                  <p14:cNvPr id="2270" name="Pennanteckning 2269">
                    <a:extLst>
                      <a:ext uri="{FF2B5EF4-FFF2-40B4-BE49-F238E27FC236}">
                        <a16:creationId xmlns:a16="http://schemas.microsoft.com/office/drawing/2014/main" id="{44C94F16-5398-7E33-0A09-BED58C804A6F}"/>
                      </a:ext>
                    </a:extLst>
                  </p14:cNvPr>
                  <p14:cNvContentPartPr/>
                  <p14:nvPr/>
                </p14:nvContentPartPr>
                <p14:xfrm>
                  <a:off x="9123459" y="3536936"/>
                  <a:ext cx="47880" cy="61560"/>
                </p14:xfrm>
              </p:contentPart>
            </mc:Choice>
            <mc:Fallback>
              <p:pic>
                <p:nvPicPr>
                  <p:cNvPr id="2270" name="Pennanteckning 2269">
                    <a:extLst>
                      <a:ext uri="{FF2B5EF4-FFF2-40B4-BE49-F238E27FC236}">
                        <a16:creationId xmlns:a16="http://schemas.microsoft.com/office/drawing/2014/main" id="{44C94F16-5398-7E33-0A09-BED58C804A6F}"/>
                      </a:ext>
                    </a:extLst>
                  </p:cNvPr>
                  <p:cNvPicPr/>
                  <p:nvPr/>
                </p:nvPicPr>
                <p:blipFill>
                  <a:blip r:embed="rId768"/>
                  <a:stretch>
                    <a:fillRect/>
                  </a:stretch>
                </p:blipFill>
                <p:spPr>
                  <a:xfrm>
                    <a:off x="9107979" y="3521816"/>
                    <a:ext cx="7812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9">
                <p14:nvContentPartPr>
                  <p14:cNvPr id="2271" name="Pennanteckning 2270">
                    <a:extLst>
                      <a:ext uri="{FF2B5EF4-FFF2-40B4-BE49-F238E27FC236}">
                        <a16:creationId xmlns:a16="http://schemas.microsoft.com/office/drawing/2014/main" id="{A0AC0899-6047-CE1B-113D-AADF0B92D6FF}"/>
                      </a:ext>
                    </a:extLst>
                  </p14:cNvPr>
                  <p14:cNvContentPartPr/>
                  <p14:nvPr/>
                </p14:nvContentPartPr>
                <p14:xfrm>
                  <a:off x="9351339" y="3526136"/>
                  <a:ext cx="147600" cy="126000"/>
                </p14:xfrm>
              </p:contentPart>
            </mc:Choice>
            <mc:Fallback>
              <p:pic>
                <p:nvPicPr>
                  <p:cNvPr id="2271" name="Pennanteckning 2270">
                    <a:extLst>
                      <a:ext uri="{FF2B5EF4-FFF2-40B4-BE49-F238E27FC236}">
                        <a16:creationId xmlns:a16="http://schemas.microsoft.com/office/drawing/2014/main" id="{A0AC0899-6047-CE1B-113D-AADF0B92D6FF}"/>
                      </a:ext>
                    </a:extLst>
                  </p:cNvPr>
                  <p:cNvPicPr/>
                  <p:nvPr/>
                </p:nvPicPr>
                <p:blipFill>
                  <a:blip r:embed="rId770"/>
                  <a:stretch>
                    <a:fillRect/>
                  </a:stretch>
                </p:blipFill>
                <p:spPr>
                  <a:xfrm>
                    <a:off x="9336219" y="3511016"/>
                    <a:ext cx="17820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1">
                <p14:nvContentPartPr>
                  <p14:cNvPr id="2272" name="Pennanteckning 2271">
                    <a:extLst>
                      <a:ext uri="{FF2B5EF4-FFF2-40B4-BE49-F238E27FC236}">
                        <a16:creationId xmlns:a16="http://schemas.microsoft.com/office/drawing/2014/main" id="{186BC17D-D184-F360-BC1E-6AC25A57C620}"/>
                      </a:ext>
                    </a:extLst>
                  </p14:cNvPr>
                  <p14:cNvContentPartPr/>
                  <p14:nvPr/>
                </p14:nvContentPartPr>
                <p14:xfrm>
                  <a:off x="9570579" y="3510296"/>
                  <a:ext cx="428040" cy="121680"/>
                </p14:xfrm>
              </p:contentPart>
            </mc:Choice>
            <mc:Fallback>
              <p:pic>
                <p:nvPicPr>
                  <p:cNvPr id="2272" name="Pennanteckning 2271">
                    <a:extLst>
                      <a:ext uri="{FF2B5EF4-FFF2-40B4-BE49-F238E27FC236}">
                        <a16:creationId xmlns:a16="http://schemas.microsoft.com/office/drawing/2014/main" id="{186BC17D-D184-F360-BC1E-6AC25A57C620}"/>
                      </a:ext>
                    </a:extLst>
                  </p:cNvPr>
                  <p:cNvPicPr/>
                  <p:nvPr/>
                </p:nvPicPr>
                <p:blipFill>
                  <a:blip r:embed="rId772"/>
                  <a:stretch>
                    <a:fillRect/>
                  </a:stretch>
                </p:blipFill>
                <p:spPr>
                  <a:xfrm>
                    <a:off x="9555459" y="3495176"/>
                    <a:ext cx="4582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3">
                <p14:nvContentPartPr>
                  <p14:cNvPr id="2273" name="Pennanteckning 2272">
                    <a:extLst>
                      <a:ext uri="{FF2B5EF4-FFF2-40B4-BE49-F238E27FC236}">
                        <a16:creationId xmlns:a16="http://schemas.microsoft.com/office/drawing/2014/main" id="{3DE08C57-C21E-7386-33AC-7E89D668DEB6}"/>
                      </a:ext>
                    </a:extLst>
                  </p14:cNvPr>
                  <p14:cNvContentPartPr/>
                  <p14:nvPr/>
                </p14:nvContentPartPr>
                <p14:xfrm>
                  <a:off x="10061619" y="3479336"/>
                  <a:ext cx="384480" cy="127440"/>
                </p14:xfrm>
              </p:contentPart>
            </mc:Choice>
            <mc:Fallback>
              <p:pic>
                <p:nvPicPr>
                  <p:cNvPr id="2273" name="Pennanteckning 2272">
                    <a:extLst>
                      <a:ext uri="{FF2B5EF4-FFF2-40B4-BE49-F238E27FC236}">
                        <a16:creationId xmlns:a16="http://schemas.microsoft.com/office/drawing/2014/main" id="{3DE08C57-C21E-7386-33AC-7E89D668DEB6}"/>
                      </a:ext>
                    </a:extLst>
                  </p:cNvPr>
                  <p:cNvPicPr/>
                  <p:nvPr/>
                </p:nvPicPr>
                <p:blipFill>
                  <a:blip r:embed="rId774"/>
                  <a:stretch>
                    <a:fillRect/>
                  </a:stretch>
                </p:blipFill>
                <p:spPr>
                  <a:xfrm>
                    <a:off x="10046499" y="3464216"/>
                    <a:ext cx="4147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76" name="Grupp 2275">
              <a:extLst>
                <a:ext uri="{FF2B5EF4-FFF2-40B4-BE49-F238E27FC236}">
                  <a16:creationId xmlns:a16="http://schemas.microsoft.com/office/drawing/2014/main" id="{59F4EE2B-ECE9-BDBC-9BFB-D9E3BFA8494A}"/>
                </a:ext>
              </a:extLst>
            </p:cNvPr>
            <p:cNvGrpSpPr/>
            <p:nvPr/>
          </p:nvGrpSpPr>
          <p:grpSpPr>
            <a:xfrm>
              <a:off x="10649446" y="4023168"/>
              <a:ext cx="217800" cy="116640"/>
              <a:chOff x="10747059" y="3462416"/>
              <a:chExt cx="217800" cy="116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75">
                <p14:nvContentPartPr>
                  <p14:cNvPr id="2274" name="Pennanteckning 2273">
                    <a:extLst>
                      <a:ext uri="{FF2B5EF4-FFF2-40B4-BE49-F238E27FC236}">
                        <a16:creationId xmlns:a16="http://schemas.microsoft.com/office/drawing/2014/main" id="{EC8C2906-FC85-3891-D4F4-C088D48C6DF9}"/>
                      </a:ext>
                    </a:extLst>
                  </p14:cNvPr>
                  <p14:cNvContentPartPr/>
                  <p14:nvPr/>
                </p14:nvContentPartPr>
                <p14:xfrm>
                  <a:off x="10747059" y="3500936"/>
                  <a:ext cx="13680" cy="78120"/>
                </p14:xfrm>
              </p:contentPart>
            </mc:Choice>
            <mc:Fallback>
              <p:pic>
                <p:nvPicPr>
                  <p:cNvPr id="2274" name="Pennanteckning 2273">
                    <a:extLst>
                      <a:ext uri="{FF2B5EF4-FFF2-40B4-BE49-F238E27FC236}">
                        <a16:creationId xmlns:a16="http://schemas.microsoft.com/office/drawing/2014/main" id="{EC8C2906-FC85-3891-D4F4-C088D48C6DF9}"/>
                      </a:ext>
                    </a:extLst>
                  </p:cNvPr>
                  <p:cNvPicPr/>
                  <p:nvPr/>
                </p:nvPicPr>
                <p:blipFill>
                  <a:blip r:embed="rId776"/>
                  <a:stretch>
                    <a:fillRect/>
                  </a:stretch>
                </p:blipFill>
                <p:spPr>
                  <a:xfrm>
                    <a:off x="10731939" y="3485816"/>
                    <a:ext cx="4428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7">
                <p14:nvContentPartPr>
                  <p14:cNvPr id="2275" name="Pennanteckning 2274">
                    <a:extLst>
                      <a:ext uri="{FF2B5EF4-FFF2-40B4-BE49-F238E27FC236}">
                        <a16:creationId xmlns:a16="http://schemas.microsoft.com/office/drawing/2014/main" id="{B0975809-7BE9-9F0E-6A1B-E97CC59D9D04}"/>
                      </a:ext>
                    </a:extLst>
                  </p14:cNvPr>
                  <p14:cNvContentPartPr/>
                  <p14:nvPr/>
                </p14:nvContentPartPr>
                <p14:xfrm>
                  <a:off x="10760379" y="3462416"/>
                  <a:ext cx="204480" cy="105120"/>
                </p14:xfrm>
              </p:contentPart>
            </mc:Choice>
            <mc:Fallback>
              <p:pic>
                <p:nvPicPr>
                  <p:cNvPr id="2275" name="Pennanteckning 2274">
                    <a:extLst>
                      <a:ext uri="{FF2B5EF4-FFF2-40B4-BE49-F238E27FC236}">
                        <a16:creationId xmlns:a16="http://schemas.microsoft.com/office/drawing/2014/main" id="{B0975809-7BE9-9F0E-6A1B-E97CC59D9D04}"/>
                      </a:ext>
                    </a:extLst>
                  </p:cNvPr>
                  <p:cNvPicPr/>
                  <p:nvPr/>
                </p:nvPicPr>
                <p:blipFill>
                  <a:blip r:embed="rId778"/>
                  <a:stretch>
                    <a:fillRect/>
                  </a:stretch>
                </p:blipFill>
                <p:spPr>
                  <a:xfrm>
                    <a:off x="10745259" y="3447296"/>
                    <a:ext cx="235080" cy="135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84" name="Grupp 2283">
              <a:extLst>
                <a:ext uri="{FF2B5EF4-FFF2-40B4-BE49-F238E27FC236}">
                  <a16:creationId xmlns:a16="http://schemas.microsoft.com/office/drawing/2014/main" id="{CF0A0B3A-4364-896D-18B9-3456026FCD5B}"/>
                </a:ext>
              </a:extLst>
            </p:cNvPr>
            <p:cNvGrpSpPr/>
            <p:nvPr/>
          </p:nvGrpSpPr>
          <p:grpSpPr>
            <a:xfrm>
              <a:off x="11113126" y="3950448"/>
              <a:ext cx="906840" cy="177120"/>
              <a:chOff x="11210739" y="3389696"/>
              <a:chExt cx="906840" cy="177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79">
                <p14:nvContentPartPr>
                  <p14:cNvPr id="2278" name="Pennanteckning 2277">
                    <a:extLst>
                      <a:ext uri="{FF2B5EF4-FFF2-40B4-BE49-F238E27FC236}">
                        <a16:creationId xmlns:a16="http://schemas.microsoft.com/office/drawing/2014/main" id="{4EF103B0-FCDE-51D9-3FC4-11ACD0E80878}"/>
                      </a:ext>
                    </a:extLst>
                  </p14:cNvPr>
                  <p14:cNvContentPartPr/>
                  <p14:nvPr/>
                </p14:nvContentPartPr>
                <p14:xfrm>
                  <a:off x="11210739" y="3494456"/>
                  <a:ext cx="133560" cy="72360"/>
                </p14:xfrm>
              </p:contentPart>
            </mc:Choice>
            <mc:Fallback>
              <p:pic>
                <p:nvPicPr>
                  <p:cNvPr id="2278" name="Pennanteckning 2277">
                    <a:extLst>
                      <a:ext uri="{FF2B5EF4-FFF2-40B4-BE49-F238E27FC236}">
                        <a16:creationId xmlns:a16="http://schemas.microsoft.com/office/drawing/2014/main" id="{4EF103B0-FCDE-51D9-3FC4-11ACD0E80878}"/>
                      </a:ext>
                    </a:extLst>
                  </p:cNvPr>
                  <p:cNvPicPr/>
                  <p:nvPr/>
                </p:nvPicPr>
                <p:blipFill>
                  <a:blip r:embed="rId780"/>
                  <a:stretch>
                    <a:fillRect/>
                  </a:stretch>
                </p:blipFill>
                <p:spPr>
                  <a:xfrm>
                    <a:off x="11195259" y="3478976"/>
                    <a:ext cx="16380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1">
                <p14:nvContentPartPr>
                  <p14:cNvPr id="2279" name="Pennanteckning 2278">
                    <a:extLst>
                      <a:ext uri="{FF2B5EF4-FFF2-40B4-BE49-F238E27FC236}">
                        <a16:creationId xmlns:a16="http://schemas.microsoft.com/office/drawing/2014/main" id="{0C388179-A25F-0C1B-DDAC-77FD93DE2B0D}"/>
                      </a:ext>
                    </a:extLst>
                  </p14:cNvPr>
                  <p14:cNvContentPartPr/>
                  <p14:nvPr/>
                </p14:nvContentPartPr>
                <p14:xfrm>
                  <a:off x="11377779" y="3466016"/>
                  <a:ext cx="181080" cy="96480"/>
                </p14:xfrm>
              </p:contentPart>
            </mc:Choice>
            <mc:Fallback>
              <p:pic>
                <p:nvPicPr>
                  <p:cNvPr id="2279" name="Pennanteckning 2278">
                    <a:extLst>
                      <a:ext uri="{FF2B5EF4-FFF2-40B4-BE49-F238E27FC236}">
                        <a16:creationId xmlns:a16="http://schemas.microsoft.com/office/drawing/2014/main" id="{0C388179-A25F-0C1B-DDAC-77FD93DE2B0D}"/>
                      </a:ext>
                    </a:extLst>
                  </p:cNvPr>
                  <p:cNvPicPr/>
                  <p:nvPr/>
                </p:nvPicPr>
                <p:blipFill>
                  <a:blip r:embed="rId782"/>
                  <a:stretch>
                    <a:fillRect/>
                  </a:stretch>
                </p:blipFill>
                <p:spPr>
                  <a:xfrm>
                    <a:off x="11362659" y="3450536"/>
                    <a:ext cx="21168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3">
                <p14:nvContentPartPr>
                  <p14:cNvPr id="2280" name="Pennanteckning 2279">
                    <a:extLst>
                      <a:ext uri="{FF2B5EF4-FFF2-40B4-BE49-F238E27FC236}">
                        <a16:creationId xmlns:a16="http://schemas.microsoft.com/office/drawing/2014/main" id="{B14D746F-A6F0-6B27-C175-84A37862B8A1}"/>
                      </a:ext>
                    </a:extLst>
                  </p14:cNvPr>
                  <p14:cNvContentPartPr/>
                  <p14:nvPr/>
                </p14:nvContentPartPr>
                <p14:xfrm>
                  <a:off x="11561019" y="3399776"/>
                  <a:ext cx="33840" cy="149400"/>
                </p14:xfrm>
              </p:contentPart>
            </mc:Choice>
            <mc:Fallback>
              <p:pic>
                <p:nvPicPr>
                  <p:cNvPr id="2280" name="Pennanteckning 2279">
                    <a:extLst>
                      <a:ext uri="{FF2B5EF4-FFF2-40B4-BE49-F238E27FC236}">
                        <a16:creationId xmlns:a16="http://schemas.microsoft.com/office/drawing/2014/main" id="{B14D746F-A6F0-6B27-C175-84A37862B8A1}"/>
                      </a:ext>
                    </a:extLst>
                  </p:cNvPr>
                  <p:cNvPicPr/>
                  <p:nvPr/>
                </p:nvPicPr>
                <p:blipFill>
                  <a:blip r:embed="rId784"/>
                  <a:stretch>
                    <a:fillRect/>
                  </a:stretch>
                </p:blipFill>
                <p:spPr>
                  <a:xfrm>
                    <a:off x="11545899" y="3384656"/>
                    <a:ext cx="644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5">
                <p14:nvContentPartPr>
                  <p14:cNvPr id="2281" name="Pennanteckning 2280">
                    <a:extLst>
                      <a:ext uri="{FF2B5EF4-FFF2-40B4-BE49-F238E27FC236}">
                        <a16:creationId xmlns:a16="http://schemas.microsoft.com/office/drawing/2014/main" id="{1FCB7510-448A-5E3C-7BB3-50A3597CCDA1}"/>
                      </a:ext>
                    </a:extLst>
                  </p14:cNvPr>
                  <p14:cNvContentPartPr/>
                  <p14:nvPr/>
                </p14:nvContentPartPr>
                <p14:xfrm>
                  <a:off x="11562819" y="3481856"/>
                  <a:ext cx="235440" cy="74160"/>
                </p14:xfrm>
              </p:contentPart>
            </mc:Choice>
            <mc:Fallback>
              <p:pic>
                <p:nvPicPr>
                  <p:cNvPr id="2281" name="Pennanteckning 2280">
                    <a:extLst>
                      <a:ext uri="{FF2B5EF4-FFF2-40B4-BE49-F238E27FC236}">
                        <a16:creationId xmlns:a16="http://schemas.microsoft.com/office/drawing/2014/main" id="{1FCB7510-448A-5E3C-7BB3-50A3597CCDA1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11547699" y="3466736"/>
                    <a:ext cx="26604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7">
                <p14:nvContentPartPr>
                  <p14:cNvPr id="2282" name="Pennanteckning 2281">
                    <a:extLst>
                      <a:ext uri="{FF2B5EF4-FFF2-40B4-BE49-F238E27FC236}">
                        <a16:creationId xmlns:a16="http://schemas.microsoft.com/office/drawing/2014/main" id="{E92F344E-BE93-7492-37BB-85AEFF81F5FF}"/>
                      </a:ext>
                    </a:extLst>
                  </p14:cNvPr>
                  <p14:cNvContentPartPr/>
                  <p14:nvPr/>
                </p14:nvContentPartPr>
                <p14:xfrm>
                  <a:off x="11814819" y="3437576"/>
                  <a:ext cx="151920" cy="106560"/>
                </p14:xfrm>
              </p:contentPart>
            </mc:Choice>
            <mc:Fallback>
              <p:pic>
                <p:nvPicPr>
                  <p:cNvPr id="2282" name="Pennanteckning 2281">
                    <a:extLst>
                      <a:ext uri="{FF2B5EF4-FFF2-40B4-BE49-F238E27FC236}">
                        <a16:creationId xmlns:a16="http://schemas.microsoft.com/office/drawing/2014/main" id="{E92F344E-BE93-7492-37BB-85AEFF81F5FF}"/>
                      </a:ext>
                    </a:extLst>
                  </p:cNvPr>
                  <p:cNvPicPr/>
                  <p:nvPr/>
                </p:nvPicPr>
                <p:blipFill>
                  <a:blip r:embed="rId788"/>
                  <a:stretch>
                    <a:fillRect/>
                  </a:stretch>
                </p:blipFill>
                <p:spPr>
                  <a:xfrm>
                    <a:off x="11799339" y="3422096"/>
                    <a:ext cx="1821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9">
                <p14:nvContentPartPr>
                  <p14:cNvPr id="2283" name="Pennanteckning 2282">
                    <a:extLst>
                      <a:ext uri="{FF2B5EF4-FFF2-40B4-BE49-F238E27FC236}">
                        <a16:creationId xmlns:a16="http://schemas.microsoft.com/office/drawing/2014/main" id="{536E75BF-223F-986D-8898-8EDF30355D50}"/>
                      </a:ext>
                    </a:extLst>
                  </p14:cNvPr>
                  <p14:cNvContentPartPr/>
                  <p14:nvPr/>
                </p14:nvContentPartPr>
                <p14:xfrm>
                  <a:off x="11976819" y="3389696"/>
                  <a:ext cx="140760" cy="137520"/>
                </p14:xfrm>
              </p:contentPart>
            </mc:Choice>
            <mc:Fallback>
              <p:pic>
                <p:nvPicPr>
                  <p:cNvPr id="2283" name="Pennanteckning 2282">
                    <a:extLst>
                      <a:ext uri="{FF2B5EF4-FFF2-40B4-BE49-F238E27FC236}">
                        <a16:creationId xmlns:a16="http://schemas.microsoft.com/office/drawing/2014/main" id="{536E75BF-223F-986D-8898-8EDF30355D50}"/>
                      </a:ext>
                    </a:extLst>
                  </p:cNvPr>
                  <p:cNvPicPr/>
                  <p:nvPr/>
                </p:nvPicPr>
                <p:blipFill>
                  <a:blip r:embed="rId790"/>
                  <a:stretch>
                    <a:fillRect/>
                  </a:stretch>
                </p:blipFill>
                <p:spPr>
                  <a:xfrm>
                    <a:off x="11961699" y="3374576"/>
                    <a:ext cx="171360" cy="16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1" name="Grupp 2290">
              <a:extLst>
                <a:ext uri="{FF2B5EF4-FFF2-40B4-BE49-F238E27FC236}">
                  <a16:creationId xmlns:a16="http://schemas.microsoft.com/office/drawing/2014/main" id="{683E65D5-957F-6F05-A4CC-C7223486DDB3}"/>
                </a:ext>
              </a:extLst>
            </p:cNvPr>
            <p:cNvGrpSpPr/>
            <p:nvPr/>
          </p:nvGrpSpPr>
          <p:grpSpPr>
            <a:xfrm>
              <a:off x="9057886" y="4413408"/>
              <a:ext cx="1279080" cy="291600"/>
              <a:chOff x="9155499" y="3852656"/>
              <a:chExt cx="1279080" cy="29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91">
                <p14:nvContentPartPr>
                  <p14:cNvPr id="2285" name="Pennanteckning 2284">
                    <a:extLst>
                      <a:ext uri="{FF2B5EF4-FFF2-40B4-BE49-F238E27FC236}">
                        <a16:creationId xmlns:a16="http://schemas.microsoft.com/office/drawing/2014/main" id="{69CA4123-428C-4CC4-E57D-F9F1DD9836A4}"/>
                      </a:ext>
                    </a:extLst>
                  </p14:cNvPr>
                  <p14:cNvContentPartPr/>
                  <p14:nvPr/>
                </p14:nvContentPartPr>
                <p14:xfrm>
                  <a:off x="9155499" y="3946976"/>
                  <a:ext cx="134280" cy="93240"/>
                </p14:xfrm>
              </p:contentPart>
            </mc:Choice>
            <mc:Fallback>
              <p:pic>
                <p:nvPicPr>
                  <p:cNvPr id="2285" name="Pennanteckning 2284">
                    <a:extLst>
                      <a:ext uri="{FF2B5EF4-FFF2-40B4-BE49-F238E27FC236}">
                        <a16:creationId xmlns:a16="http://schemas.microsoft.com/office/drawing/2014/main" id="{69CA4123-428C-4CC4-E57D-F9F1DD9836A4}"/>
                      </a:ext>
                    </a:extLst>
                  </p:cNvPr>
                  <p:cNvPicPr/>
                  <p:nvPr/>
                </p:nvPicPr>
                <p:blipFill>
                  <a:blip r:embed="rId792"/>
                  <a:stretch>
                    <a:fillRect/>
                  </a:stretch>
                </p:blipFill>
                <p:spPr>
                  <a:xfrm>
                    <a:off x="9140379" y="3931856"/>
                    <a:ext cx="16488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3">
                <p14:nvContentPartPr>
                  <p14:cNvPr id="2286" name="Pennanteckning 2285">
                    <a:extLst>
                      <a:ext uri="{FF2B5EF4-FFF2-40B4-BE49-F238E27FC236}">
                        <a16:creationId xmlns:a16="http://schemas.microsoft.com/office/drawing/2014/main" id="{187C13C1-3E9C-647C-0B84-FEB12F6911FF}"/>
                      </a:ext>
                    </a:extLst>
                  </p14:cNvPr>
                  <p14:cNvContentPartPr/>
                  <p14:nvPr/>
                </p14:nvContentPartPr>
                <p14:xfrm>
                  <a:off x="9313899" y="3959576"/>
                  <a:ext cx="290520" cy="86400"/>
                </p14:xfrm>
              </p:contentPart>
            </mc:Choice>
            <mc:Fallback>
              <p:pic>
                <p:nvPicPr>
                  <p:cNvPr id="2286" name="Pennanteckning 2285">
                    <a:extLst>
                      <a:ext uri="{FF2B5EF4-FFF2-40B4-BE49-F238E27FC236}">
                        <a16:creationId xmlns:a16="http://schemas.microsoft.com/office/drawing/2014/main" id="{187C13C1-3E9C-647C-0B84-FEB12F6911FF}"/>
                      </a:ext>
                    </a:extLst>
                  </p:cNvPr>
                  <p:cNvPicPr/>
                  <p:nvPr/>
                </p:nvPicPr>
                <p:blipFill>
                  <a:blip r:embed="rId794"/>
                  <a:stretch>
                    <a:fillRect/>
                  </a:stretch>
                </p:blipFill>
                <p:spPr>
                  <a:xfrm>
                    <a:off x="9298419" y="3944456"/>
                    <a:ext cx="32112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5">
                <p14:nvContentPartPr>
                  <p14:cNvPr id="2287" name="Pennanteckning 2286">
                    <a:extLst>
                      <a:ext uri="{FF2B5EF4-FFF2-40B4-BE49-F238E27FC236}">
                        <a16:creationId xmlns:a16="http://schemas.microsoft.com/office/drawing/2014/main" id="{FA2F236E-2BC4-EF8B-5DA9-5E74002C1550}"/>
                      </a:ext>
                    </a:extLst>
                  </p14:cNvPr>
                  <p14:cNvContentPartPr/>
                  <p14:nvPr/>
                </p14:nvContentPartPr>
                <p14:xfrm>
                  <a:off x="9619899" y="3852656"/>
                  <a:ext cx="165960" cy="199080"/>
                </p14:xfrm>
              </p:contentPart>
            </mc:Choice>
            <mc:Fallback>
              <p:pic>
                <p:nvPicPr>
                  <p:cNvPr id="2287" name="Pennanteckning 2286">
                    <a:extLst>
                      <a:ext uri="{FF2B5EF4-FFF2-40B4-BE49-F238E27FC236}">
                        <a16:creationId xmlns:a16="http://schemas.microsoft.com/office/drawing/2014/main" id="{FA2F236E-2BC4-EF8B-5DA9-5E74002C1550}"/>
                      </a:ext>
                    </a:extLst>
                  </p:cNvPr>
                  <p:cNvPicPr/>
                  <p:nvPr/>
                </p:nvPicPr>
                <p:blipFill>
                  <a:blip r:embed="rId796"/>
                  <a:stretch>
                    <a:fillRect/>
                  </a:stretch>
                </p:blipFill>
                <p:spPr>
                  <a:xfrm>
                    <a:off x="9604779" y="3837536"/>
                    <a:ext cx="19656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7">
                <p14:nvContentPartPr>
                  <p14:cNvPr id="2288" name="Pennanteckning 2287">
                    <a:extLst>
                      <a:ext uri="{FF2B5EF4-FFF2-40B4-BE49-F238E27FC236}">
                        <a16:creationId xmlns:a16="http://schemas.microsoft.com/office/drawing/2014/main" id="{66DB96E7-C2A1-DEBD-8B6E-431391045054}"/>
                      </a:ext>
                    </a:extLst>
                  </p14:cNvPr>
                  <p14:cNvContentPartPr/>
                  <p14:nvPr/>
                </p14:nvContentPartPr>
                <p14:xfrm>
                  <a:off x="9801699" y="3950216"/>
                  <a:ext cx="59760" cy="84960"/>
                </p14:xfrm>
              </p:contentPart>
            </mc:Choice>
            <mc:Fallback>
              <p:pic>
                <p:nvPicPr>
                  <p:cNvPr id="2288" name="Pennanteckning 2287">
                    <a:extLst>
                      <a:ext uri="{FF2B5EF4-FFF2-40B4-BE49-F238E27FC236}">
                        <a16:creationId xmlns:a16="http://schemas.microsoft.com/office/drawing/2014/main" id="{66DB96E7-C2A1-DEBD-8B6E-431391045054}"/>
                      </a:ext>
                    </a:extLst>
                  </p:cNvPr>
                  <p:cNvPicPr/>
                  <p:nvPr/>
                </p:nvPicPr>
                <p:blipFill>
                  <a:blip r:embed="rId798"/>
                  <a:stretch>
                    <a:fillRect/>
                  </a:stretch>
                </p:blipFill>
                <p:spPr>
                  <a:xfrm>
                    <a:off x="9786219" y="3935096"/>
                    <a:ext cx="903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9">
                <p14:nvContentPartPr>
                  <p14:cNvPr id="2289" name="Pennanteckning 2288">
                    <a:extLst>
                      <a:ext uri="{FF2B5EF4-FFF2-40B4-BE49-F238E27FC236}">
                        <a16:creationId xmlns:a16="http://schemas.microsoft.com/office/drawing/2014/main" id="{70487B38-4F53-A561-E015-84FFB2F48C74}"/>
                      </a:ext>
                    </a:extLst>
                  </p14:cNvPr>
                  <p14:cNvContentPartPr/>
                  <p14:nvPr/>
                </p14:nvContentPartPr>
                <p14:xfrm>
                  <a:off x="9930579" y="3950216"/>
                  <a:ext cx="227880" cy="50400"/>
                </p14:xfrm>
              </p:contentPart>
            </mc:Choice>
            <mc:Fallback>
              <p:pic>
                <p:nvPicPr>
                  <p:cNvPr id="2289" name="Pennanteckning 2288">
                    <a:extLst>
                      <a:ext uri="{FF2B5EF4-FFF2-40B4-BE49-F238E27FC236}">
                        <a16:creationId xmlns:a16="http://schemas.microsoft.com/office/drawing/2014/main" id="{70487B38-4F53-A561-E015-84FFB2F48C74}"/>
                      </a:ext>
                    </a:extLst>
                  </p:cNvPr>
                  <p:cNvPicPr/>
                  <p:nvPr/>
                </p:nvPicPr>
                <p:blipFill>
                  <a:blip r:embed="rId800"/>
                  <a:stretch>
                    <a:fillRect/>
                  </a:stretch>
                </p:blipFill>
                <p:spPr>
                  <a:xfrm>
                    <a:off x="9915099" y="3935096"/>
                    <a:ext cx="2584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1">
                <p14:nvContentPartPr>
                  <p14:cNvPr id="2290" name="Pennanteckning 2289">
                    <a:extLst>
                      <a:ext uri="{FF2B5EF4-FFF2-40B4-BE49-F238E27FC236}">
                        <a16:creationId xmlns:a16="http://schemas.microsoft.com/office/drawing/2014/main" id="{8A3D9163-FF86-5F50-CDDD-A445EFBDE17A}"/>
                      </a:ext>
                    </a:extLst>
                  </p14:cNvPr>
                  <p14:cNvContentPartPr/>
                  <p14:nvPr/>
                </p14:nvContentPartPr>
                <p14:xfrm>
                  <a:off x="10223259" y="3861656"/>
                  <a:ext cx="211320" cy="282600"/>
                </p14:xfrm>
              </p:contentPart>
            </mc:Choice>
            <mc:Fallback>
              <p:pic>
                <p:nvPicPr>
                  <p:cNvPr id="2290" name="Pennanteckning 2289">
                    <a:extLst>
                      <a:ext uri="{FF2B5EF4-FFF2-40B4-BE49-F238E27FC236}">
                        <a16:creationId xmlns:a16="http://schemas.microsoft.com/office/drawing/2014/main" id="{8A3D9163-FF86-5F50-CDDD-A445EFBDE17A}"/>
                      </a:ext>
                    </a:extLst>
                  </p:cNvPr>
                  <p:cNvPicPr/>
                  <p:nvPr/>
                </p:nvPicPr>
                <p:blipFill>
                  <a:blip r:embed="rId802"/>
                  <a:stretch>
                    <a:fillRect/>
                  </a:stretch>
                </p:blipFill>
                <p:spPr>
                  <a:xfrm>
                    <a:off x="10208139" y="3846536"/>
                    <a:ext cx="241560" cy="31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9" name="Grupp 2298">
              <a:extLst>
                <a:ext uri="{FF2B5EF4-FFF2-40B4-BE49-F238E27FC236}">
                  <a16:creationId xmlns:a16="http://schemas.microsoft.com/office/drawing/2014/main" id="{F2B6C98F-685A-82B5-F558-65AB82A3DDC2}"/>
                </a:ext>
              </a:extLst>
            </p:cNvPr>
            <p:cNvGrpSpPr/>
            <p:nvPr/>
          </p:nvGrpSpPr>
          <p:grpSpPr>
            <a:xfrm>
              <a:off x="10666006" y="4345728"/>
              <a:ext cx="1071720" cy="307080"/>
              <a:chOff x="10763619" y="3784976"/>
              <a:chExt cx="1071720" cy="30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03">
                <p14:nvContentPartPr>
                  <p14:cNvPr id="2292" name="Pennanteckning 2291">
                    <a:extLst>
                      <a:ext uri="{FF2B5EF4-FFF2-40B4-BE49-F238E27FC236}">
                        <a16:creationId xmlns:a16="http://schemas.microsoft.com/office/drawing/2014/main" id="{9CDFFC35-C347-3EC9-1712-225CC84D3EAE}"/>
                      </a:ext>
                    </a:extLst>
                  </p14:cNvPr>
                  <p14:cNvContentPartPr/>
                  <p14:nvPr/>
                </p14:nvContentPartPr>
                <p14:xfrm>
                  <a:off x="10763619" y="3924296"/>
                  <a:ext cx="98280" cy="64800"/>
                </p14:xfrm>
              </p:contentPart>
            </mc:Choice>
            <mc:Fallback>
              <p:pic>
                <p:nvPicPr>
                  <p:cNvPr id="2292" name="Pennanteckning 2291">
                    <a:extLst>
                      <a:ext uri="{FF2B5EF4-FFF2-40B4-BE49-F238E27FC236}">
                        <a16:creationId xmlns:a16="http://schemas.microsoft.com/office/drawing/2014/main" id="{9CDFFC35-C347-3EC9-1712-225CC84D3EAE}"/>
                      </a:ext>
                    </a:extLst>
                  </p:cNvPr>
                  <p:cNvPicPr/>
                  <p:nvPr/>
                </p:nvPicPr>
                <p:blipFill>
                  <a:blip r:embed="rId804"/>
                  <a:stretch>
                    <a:fillRect/>
                  </a:stretch>
                </p:blipFill>
                <p:spPr>
                  <a:xfrm>
                    <a:off x="10748499" y="3909176"/>
                    <a:ext cx="1288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5">
                <p14:nvContentPartPr>
                  <p14:cNvPr id="2293" name="Pennanteckning 2292">
                    <a:extLst>
                      <a:ext uri="{FF2B5EF4-FFF2-40B4-BE49-F238E27FC236}">
                        <a16:creationId xmlns:a16="http://schemas.microsoft.com/office/drawing/2014/main" id="{CB927D85-C8EB-1ED0-BD17-B4E06210246E}"/>
                      </a:ext>
                    </a:extLst>
                  </p14:cNvPr>
                  <p14:cNvContentPartPr/>
                  <p14:nvPr/>
                </p14:nvContentPartPr>
                <p14:xfrm>
                  <a:off x="10875219" y="3784976"/>
                  <a:ext cx="167760" cy="290520"/>
                </p14:xfrm>
              </p:contentPart>
            </mc:Choice>
            <mc:Fallback>
              <p:pic>
                <p:nvPicPr>
                  <p:cNvPr id="2293" name="Pennanteckning 2292">
                    <a:extLst>
                      <a:ext uri="{FF2B5EF4-FFF2-40B4-BE49-F238E27FC236}">
                        <a16:creationId xmlns:a16="http://schemas.microsoft.com/office/drawing/2014/main" id="{CB927D85-C8EB-1ED0-BD17-B4E06210246E}"/>
                      </a:ext>
                    </a:extLst>
                  </p:cNvPr>
                  <p:cNvPicPr/>
                  <p:nvPr/>
                </p:nvPicPr>
                <p:blipFill>
                  <a:blip r:embed="rId806"/>
                  <a:stretch>
                    <a:fillRect/>
                  </a:stretch>
                </p:blipFill>
                <p:spPr>
                  <a:xfrm>
                    <a:off x="10859739" y="3769496"/>
                    <a:ext cx="19836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7">
                <p14:nvContentPartPr>
                  <p14:cNvPr id="2294" name="Pennanteckning 2293">
                    <a:extLst>
                      <a:ext uri="{FF2B5EF4-FFF2-40B4-BE49-F238E27FC236}">
                        <a16:creationId xmlns:a16="http://schemas.microsoft.com/office/drawing/2014/main" id="{76BD2C22-BE70-90F9-0147-5A42C3B003B6}"/>
                      </a:ext>
                    </a:extLst>
                  </p14:cNvPr>
                  <p14:cNvContentPartPr/>
                  <p14:nvPr/>
                </p14:nvContentPartPr>
                <p14:xfrm>
                  <a:off x="10875219" y="3926816"/>
                  <a:ext cx="169200" cy="46440"/>
                </p14:xfrm>
              </p:contentPart>
            </mc:Choice>
            <mc:Fallback>
              <p:pic>
                <p:nvPicPr>
                  <p:cNvPr id="2294" name="Pennanteckning 2293">
                    <a:extLst>
                      <a:ext uri="{FF2B5EF4-FFF2-40B4-BE49-F238E27FC236}">
                        <a16:creationId xmlns:a16="http://schemas.microsoft.com/office/drawing/2014/main" id="{76BD2C22-BE70-90F9-0147-5A42C3B003B6}"/>
                      </a:ext>
                    </a:extLst>
                  </p:cNvPr>
                  <p:cNvPicPr/>
                  <p:nvPr/>
                </p:nvPicPr>
                <p:blipFill>
                  <a:blip r:embed="rId808"/>
                  <a:stretch>
                    <a:fillRect/>
                  </a:stretch>
                </p:blipFill>
                <p:spPr>
                  <a:xfrm>
                    <a:off x="10859739" y="3911696"/>
                    <a:ext cx="19980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9">
                <p14:nvContentPartPr>
                  <p14:cNvPr id="2296" name="Pennanteckning 2295">
                    <a:extLst>
                      <a:ext uri="{FF2B5EF4-FFF2-40B4-BE49-F238E27FC236}">
                        <a16:creationId xmlns:a16="http://schemas.microsoft.com/office/drawing/2014/main" id="{9BA34E1B-C309-525C-76B8-526CDF15C820}"/>
                      </a:ext>
                    </a:extLst>
                  </p14:cNvPr>
                  <p14:cNvContentPartPr/>
                  <p14:nvPr/>
                </p14:nvContentPartPr>
                <p14:xfrm>
                  <a:off x="11305059" y="3922856"/>
                  <a:ext cx="10440" cy="169200"/>
                </p14:xfrm>
              </p:contentPart>
            </mc:Choice>
            <mc:Fallback>
              <p:pic>
                <p:nvPicPr>
                  <p:cNvPr id="2296" name="Pennanteckning 2295">
                    <a:extLst>
                      <a:ext uri="{FF2B5EF4-FFF2-40B4-BE49-F238E27FC236}">
                        <a16:creationId xmlns:a16="http://schemas.microsoft.com/office/drawing/2014/main" id="{9BA34E1B-C309-525C-76B8-526CDF15C820}"/>
                      </a:ext>
                    </a:extLst>
                  </p:cNvPr>
                  <p:cNvPicPr/>
                  <p:nvPr/>
                </p:nvPicPr>
                <p:blipFill>
                  <a:blip r:embed="rId810"/>
                  <a:stretch>
                    <a:fillRect/>
                  </a:stretch>
                </p:blipFill>
                <p:spPr>
                  <a:xfrm>
                    <a:off x="11289939" y="3907376"/>
                    <a:ext cx="4104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1">
                <p14:nvContentPartPr>
                  <p14:cNvPr id="2297" name="Pennanteckning 2296">
                    <a:extLst>
                      <a:ext uri="{FF2B5EF4-FFF2-40B4-BE49-F238E27FC236}">
                        <a16:creationId xmlns:a16="http://schemas.microsoft.com/office/drawing/2014/main" id="{02DDE252-60B1-BAAB-EB0D-8B6C16D60574}"/>
                      </a:ext>
                    </a:extLst>
                  </p14:cNvPr>
                  <p14:cNvContentPartPr/>
                  <p14:nvPr/>
                </p14:nvContentPartPr>
                <p14:xfrm>
                  <a:off x="11289219" y="3907016"/>
                  <a:ext cx="146880" cy="62280"/>
                </p14:xfrm>
              </p:contentPart>
            </mc:Choice>
            <mc:Fallback>
              <p:pic>
                <p:nvPicPr>
                  <p:cNvPr id="2297" name="Pennanteckning 2296">
                    <a:extLst>
                      <a:ext uri="{FF2B5EF4-FFF2-40B4-BE49-F238E27FC236}">
                        <a16:creationId xmlns:a16="http://schemas.microsoft.com/office/drawing/2014/main" id="{02DDE252-60B1-BAAB-EB0D-8B6C16D60574}"/>
                      </a:ext>
                    </a:extLst>
                  </p:cNvPr>
                  <p:cNvPicPr/>
                  <p:nvPr/>
                </p:nvPicPr>
                <p:blipFill>
                  <a:blip r:embed="rId812"/>
                  <a:stretch>
                    <a:fillRect/>
                  </a:stretch>
                </p:blipFill>
                <p:spPr>
                  <a:xfrm>
                    <a:off x="11274099" y="3891536"/>
                    <a:ext cx="1774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3">
                <p14:nvContentPartPr>
                  <p14:cNvPr id="2298" name="Pennanteckning 2297">
                    <a:extLst>
                      <a:ext uri="{FF2B5EF4-FFF2-40B4-BE49-F238E27FC236}">
                        <a16:creationId xmlns:a16="http://schemas.microsoft.com/office/drawing/2014/main" id="{EC157AFF-EF99-3E4E-B4C5-2CF7D3D5E8B6}"/>
                      </a:ext>
                    </a:extLst>
                  </p14:cNvPr>
                  <p14:cNvContentPartPr/>
                  <p14:nvPr/>
                </p14:nvContentPartPr>
                <p14:xfrm>
                  <a:off x="11484339" y="3871016"/>
                  <a:ext cx="351000" cy="98280"/>
                </p14:xfrm>
              </p:contentPart>
            </mc:Choice>
            <mc:Fallback>
              <p:pic>
                <p:nvPicPr>
                  <p:cNvPr id="2298" name="Pennanteckning 2297">
                    <a:extLst>
                      <a:ext uri="{FF2B5EF4-FFF2-40B4-BE49-F238E27FC236}">
                        <a16:creationId xmlns:a16="http://schemas.microsoft.com/office/drawing/2014/main" id="{EC157AFF-EF99-3E4E-B4C5-2CF7D3D5E8B6}"/>
                      </a:ext>
                    </a:extLst>
                  </p:cNvPr>
                  <p:cNvPicPr/>
                  <p:nvPr/>
                </p:nvPicPr>
                <p:blipFill>
                  <a:blip r:embed="rId814"/>
                  <a:stretch>
                    <a:fillRect/>
                  </a:stretch>
                </p:blipFill>
                <p:spPr>
                  <a:xfrm>
                    <a:off x="11468859" y="3855536"/>
                    <a:ext cx="381240" cy="12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06" name="Grupp 2305">
              <a:extLst>
                <a:ext uri="{FF2B5EF4-FFF2-40B4-BE49-F238E27FC236}">
                  <a16:creationId xmlns:a16="http://schemas.microsoft.com/office/drawing/2014/main" id="{E622DEAE-FDC8-7BA3-E92A-C2A8B13C78CD}"/>
                </a:ext>
              </a:extLst>
            </p:cNvPr>
            <p:cNvGrpSpPr/>
            <p:nvPr/>
          </p:nvGrpSpPr>
          <p:grpSpPr>
            <a:xfrm>
              <a:off x="9083806" y="4865928"/>
              <a:ext cx="874080" cy="297720"/>
              <a:chOff x="9181419" y="4305176"/>
              <a:chExt cx="874080" cy="29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5">
                <p14:nvContentPartPr>
                  <p14:cNvPr id="2300" name="Pennanteckning 2299">
                    <a:extLst>
                      <a:ext uri="{FF2B5EF4-FFF2-40B4-BE49-F238E27FC236}">
                        <a16:creationId xmlns:a16="http://schemas.microsoft.com/office/drawing/2014/main" id="{F2C1FD59-E8C9-C669-B7EE-D9D7FDEE2860}"/>
                      </a:ext>
                    </a:extLst>
                  </p14:cNvPr>
                  <p14:cNvContentPartPr/>
                  <p14:nvPr/>
                </p14:nvContentPartPr>
                <p14:xfrm>
                  <a:off x="9181419" y="4352696"/>
                  <a:ext cx="175320" cy="119160"/>
                </p14:xfrm>
              </p:contentPart>
            </mc:Choice>
            <mc:Fallback>
              <p:pic>
                <p:nvPicPr>
                  <p:cNvPr id="2300" name="Pennanteckning 2299">
                    <a:extLst>
                      <a:ext uri="{FF2B5EF4-FFF2-40B4-BE49-F238E27FC236}">
                        <a16:creationId xmlns:a16="http://schemas.microsoft.com/office/drawing/2014/main" id="{F2C1FD59-E8C9-C669-B7EE-D9D7FDEE2860}"/>
                      </a:ext>
                    </a:extLst>
                  </p:cNvPr>
                  <p:cNvPicPr/>
                  <p:nvPr/>
                </p:nvPicPr>
                <p:blipFill>
                  <a:blip r:embed="rId816"/>
                  <a:stretch>
                    <a:fillRect/>
                  </a:stretch>
                </p:blipFill>
                <p:spPr>
                  <a:xfrm>
                    <a:off x="9166299" y="4337576"/>
                    <a:ext cx="2059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7">
                <p14:nvContentPartPr>
                  <p14:cNvPr id="2301" name="Pennanteckning 2300">
                    <a:extLst>
                      <a:ext uri="{FF2B5EF4-FFF2-40B4-BE49-F238E27FC236}">
                        <a16:creationId xmlns:a16="http://schemas.microsoft.com/office/drawing/2014/main" id="{573EE0C3-0203-913E-A7D2-010F9E64B1EC}"/>
                      </a:ext>
                    </a:extLst>
                  </p14:cNvPr>
                  <p14:cNvContentPartPr/>
                  <p14:nvPr/>
                </p14:nvContentPartPr>
                <p14:xfrm>
                  <a:off x="9399939" y="4408856"/>
                  <a:ext cx="16200" cy="194040"/>
                </p14:xfrm>
              </p:contentPart>
            </mc:Choice>
            <mc:Fallback>
              <p:pic>
                <p:nvPicPr>
                  <p:cNvPr id="2301" name="Pennanteckning 2300">
                    <a:extLst>
                      <a:ext uri="{FF2B5EF4-FFF2-40B4-BE49-F238E27FC236}">
                        <a16:creationId xmlns:a16="http://schemas.microsoft.com/office/drawing/2014/main" id="{573EE0C3-0203-913E-A7D2-010F9E64B1EC}"/>
                      </a:ext>
                    </a:extLst>
                  </p:cNvPr>
                  <p:cNvPicPr/>
                  <p:nvPr/>
                </p:nvPicPr>
                <p:blipFill>
                  <a:blip r:embed="rId818"/>
                  <a:stretch>
                    <a:fillRect/>
                  </a:stretch>
                </p:blipFill>
                <p:spPr>
                  <a:xfrm>
                    <a:off x="9384819" y="4393736"/>
                    <a:ext cx="4680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9">
                <p14:nvContentPartPr>
                  <p14:cNvPr id="2302" name="Pennanteckning 2301">
                    <a:extLst>
                      <a:ext uri="{FF2B5EF4-FFF2-40B4-BE49-F238E27FC236}">
                        <a16:creationId xmlns:a16="http://schemas.microsoft.com/office/drawing/2014/main" id="{1FBFDE65-7805-650A-FD37-9452BAEB266B}"/>
                      </a:ext>
                    </a:extLst>
                  </p14:cNvPr>
                  <p14:cNvContentPartPr/>
                  <p14:nvPr/>
                </p14:nvContentPartPr>
                <p14:xfrm>
                  <a:off x="9398139" y="4367816"/>
                  <a:ext cx="101880" cy="79920"/>
                </p14:xfrm>
              </p:contentPart>
            </mc:Choice>
            <mc:Fallback>
              <p:pic>
                <p:nvPicPr>
                  <p:cNvPr id="2302" name="Pennanteckning 2301">
                    <a:extLst>
                      <a:ext uri="{FF2B5EF4-FFF2-40B4-BE49-F238E27FC236}">
                        <a16:creationId xmlns:a16="http://schemas.microsoft.com/office/drawing/2014/main" id="{1FBFDE65-7805-650A-FD37-9452BAEB266B}"/>
                      </a:ext>
                    </a:extLst>
                  </p:cNvPr>
                  <p:cNvPicPr/>
                  <p:nvPr/>
                </p:nvPicPr>
                <p:blipFill>
                  <a:blip r:embed="rId820"/>
                  <a:stretch>
                    <a:fillRect/>
                  </a:stretch>
                </p:blipFill>
                <p:spPr>
                  <a:xfrm>
                    <a:off x="9383019" y="4352696"/>
                    <a:ext cx="1321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1">
                <p14:nvContentPartPr>
                  <p14:cNvPr id="2303" name="Pennanteckning 2302">
                    <a:extLst>
                      <a:ext uri="{FF2B5EF4-FFF2-40B4-BE49-F238E27FC236}">
                        <a16:creationId xmlns:a16="http://schemas.microsoft.com/office/drawing/2014/main" id="{ED842B3E-1E64-B98A-15A2-03E5A088DAB7}"/>
                      </a:ext>
                    </a:extLst>
                  </p14:cNvPr>
                  <p14:cNvContentPartPr/>
                  <p14:nvPr/>
                </p14:nvContentPartPr>
                <p14:xfrm>
                  <a:off x="9600099" y="4382936"/>
                  <a:ext cx="57960" cy="72360"/>
                </p14:xfrm>
              </p:contentPart>
            </mc:Choice>
            <mc:Fallback>
              <p:pic>
                <p:nvPicPr>
                  <p:cNvPr id="2303" name="Pennanteckning 2302">
                    <a:extLst>
                      <a:ext uri="{FF2B5EF4-FFF2-40B4-BE49-F238E27FC236}">
                        <a16:creationId xmlns:a16="http://schemas.microsoft.com/office/drawing/2014/main" id="{ED842B3E-1E64-B98A-15A2-03E5A088DAB7}"/>
                      </a:ext>
                    </a:extLst>
                  </p:cNvPr>
                  <p:cNvPicPr/>
                  <p:nvPr/>
                </p:nvPicPr>
                <p:blipFill>
                  <a:blip r:embed="rId822"/>
                  <a:stretch>
                    <a:fillRect/>
                  </a:stretch>
                </p:blipFill>
                <p:spPr>
                  <a:xfrm>
                    <a:off x="9584619" y="4367816"/>
                    <a:ext cx="8820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3">
                <p14:nvContentPartPr>
                  <p14:cNvPr id="2304" name="Pennanteckning 2303">
                    <a:extLst>
                      <a:ext uri="{FF2B5EF4-FFF2-40B4-BE49-F238E27FC236}">
                        <a16:creationId xmlns:a16="http://schemas.microsoft.com/office/drawing/2014/main" id="{D9AE1D9A-00AA-6DDB-3D3B-B475D1F3E283}"/>
                      </a:ext>
                    </a:extLst>
                  </p14:cNvPr>
                  <p14:cNvContentPartPr/>
                  <p14:nvPr/>
                </p14:nvContentPartPr>
                <p14:xfrm>
                  <a:off x="9743379" y="4379696"/>
                  <a:ext cx="97920" cy="72360"/>
                </p14:xfrm>
              </p:contentPart>
            </mc:Choice>
            <mc:Fallback>
              <p:pic>
                <p:nvPicPr>
                  <p:cNvPr id="2304" name="Pennanteckning 2303">
                    <a:extLst>
                      <a:ext uri="{FF2B5EF4-FFF2-40B4-BE49-F238E27FC236}">
                        <a16:creationId xmlns:a16="http://schemas.microsoft.com/office/drawing/2014/main" id="{D9AE1D9A-00AA-6DDB-3D3B-B475D1F3E283}"/>
                      </a:ext>
                    </a:extLst>
                  </p:cNvPr>
                  <p:cNvPicPr/>
                  <p:nvPr/>
                </p:nvPicPr>
                <p:blipFill>
                  <a:blip r:embed="rId824"/>
                  <a:stretch>
                    <a:fillRect/>
                  </a:stretch>
                </p:blipFill>
                <p:spPr>
                  <a:xfrm>
                    <a:off x="9728259" y="4364216"/>
                    <a:ext cx="12852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5">
                <p14:nvContentPartPr>
                  <p14:cNvPr id="2305" name="Pennanteckning 2304">
                    <a:extLst>
                      <a:ext uri="{FF2B5EF4-FFF2-40B4-BE49-F238E27FC236}">
                        <a16:creationId xmlns:a16="http://schemas.microsoft.com/office/drawing/2014/main" id="{D07DD3AA-B848-543F-73DC-48EB8C17A943}"/>
                      </a:ext>
                    </a:extLst>
                  </p14:cNvPr>
                  <p14:cNvContentPartPr/>
                  <p14:nvPr/>
                </p14:nvContentPartPr>
                <p14:xfrm>
                  <a:off x="9899619" y="4305176"/>
                  <a:ext cx="155880" cy="165240"/>
                </p14:xfrm>
              </p:contentPart>
            </mc:Choice>
            <mc:Fallback>
              <p:pic>
                <p:nvPicPr>
                  <p:cNvPr id="2305" name="Pennanteckning 2304">
                    <a:extLst>
                      <a:ext uri="{FF2B5EF4-FFF2-40B4-BE49-F238E27FC236}">
                        <a16:creationId xmlns:a16="http://schemas.microsoft.com/office/drawing/2014/main" id="{D07DD3AA-B848-543F-73DC-48EB8C17A943}"/>
                      </a:ext>
                    </a:extLst>
                  </p:cNvPr>
                  <p:cNvPicPr/>
                  <p:nvPr/>
                </p:nvPicPr>
                <p:blipFill>
                  <a:blip r:embed="rId826"/>
                  <a:stretch>
                    <a:fillRect/>
                  </a:stretch>
                </p:blipFill>
                <p:spPr>
                  <a:xfrm>
                    <a:off x="9884139" y="4290056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2440" name="Pennanteckning 2439">
                  <a:extLst>
                    <a:ext uri="{FF2B5EF4-FFF2-40B4-BE49-F238E27FC236}">
                      <a16:creationId xmlns:a16="http://schemas.microsoft.com/office/drawing/2014/main" id="{BB26A004-6300-3095-FF1F-CB60D74A2D3B}"/>
                    </a:ext>
                  </a:extLst>
                </p14:cNvPr>
                <p14:cNvContentPartPr/>
                <p14:nvPr/>
              </p14:nvContentPartPr>
              <p14:xfrm>
                <a:off x="8841939" y="3872456"/>
                <a:ext cx="850320" cy="24840"/>
              </p14:xfrm>
            </p:contentPart>
          </mc:Choice>
          <mc:Fallback>
            <p:pic>
              <p:nvPicPr>
                <p:cNvPr id="2440" name="Pennanteckning 2439">
                  <a:extLst>
                    <a:ext uri="{FF2B5EF4-FFF2-40B4-BE49-F238E27FC236}">
                      <a16:creationId xmlns:a16="http://schemas.microsoft.com/office/drawing/2014/main" id="{BB26A004-6300-3095-FF1F-CB60D74A2D3B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826459" y="3857336"/>
                  <a:ext cx="8809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4" name="Grupp 2463">
            <a:extLst>
              <a:ext uri="{FF2B5EF4-FFF2-40B4-BE49-F238E27FC236}">
                <a16:creationId xmlns:a16="http://schemas.microsoft.com/office/drawing/2014/main" id="{E0D8B8DF-061C-901C-DE56-6218C6E3A33A}"/>
              </a:ext>
            </a:extLst>
          </p:cNvPr>
          <p:cNvGrpSpPr/>
          <p:nvPr/>
        </p:nvGrpSpPr>
        <p:grpSpPr>
          <a:xfrm>
            <a:off x="9379059" y="6242928"/>
            <a:ext cx="2550907" cy="664688"/>
            <a:chOff x="9379059" y="6242928"/>
            <a:chExt cx="2550907" cy="664688"/>
          </a:xfrm>
        </p:grpSpPr>
        <p:grpSp>
          <p:nvGrpSpPr>
            <p:cNvPr id="2359" name="Grupp 2358">
              <a:extLst>
                <a:ext uri="{FF2B5EF4-FFF2-40B4-BE49-F238E27FC236}">
                  <a16:creationId xmlns:a16="http://schemas.microsoft.com/office/drawing/2014/main" id="{6B700B67-1C22-92AF-7837-93B676501E67}"/>
                </a:ext>
              </a:extLst>
            </p:cNvPr>
            <p:cNvGrpSpPr/>
            <p:nvPr/>
          </p:nvGrpSpPr>
          <p:grpSpPr>
            <a:xfrm>
              <a:off x="11087206" y="6242928"/>
              <a:ext cx="842760" cy="299160"/>
              <a:chOff x="11184819" y="5682176"/>
              <a:chExt cx="842760" cy="299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29">
                <p14:nvContentPartPr>
                  <p14:cNvPr id="2354" name="Pennanteckning 2353">
                    <a:extLst>
                      <a:ext uri="{FF2B5EF4-FFF2-40B4-BE49-F238E27FC236}">
                        <a16:creationId xmlns:a16="http://schemas.microsoft.com/office/drawing/2014/main" id="{E49017D0-4F61-AE56-98A3-EB4833AEAC9F}"/>
                      </a:ext>
                    </a:extLst>
                  </p14:cNvPr>
                  <p14:cNvContentPartPr/>
                  <p14:nvPr/>
                </p14:nvContentPartPr>
                <p14:xfrm>
                  <a:off x="11184819" y="5798816"/>
                  <a:ext cx="56520" cy="70560"/>
                </p14:xfrm>
              </p:contentPart>
            </mc:Choice>
            <mc:Fallback>
              <p:pic>
                <p:nvPicPr>
                  <p:cNvPr id="2354" name="Pennanteckning 2353">
                    <a:extLst>
                      <a:ext uri="{FF2B5EF4-FFF2-40B4-BE49-F238E27FC236}">
                        <a16:creationId xmlns:a16="http://schemas.microsoft.com/office/drawing/2014/main" id="{E49017D0-4F61-AE56-98A3-EB4833AEAC9F}"/>
                      </a:ext>
                    </a:extLst>
                  </p:cNvPr>
                  <p:cNvPicPr/>
                  <p:nvPr/>
                </p:nvPicPr>
                <p:blipFill>
                  <a:blip r:embed="rId830"/>
                  <a:stretch>
                    <a:fillRect/>
                  </a:stretch>
                </p:blipFill>
                <p:spPr>
                  <a:xfrm>
                    <a:off x="11169339" y="5783336"/>
                    <a:ext cx="867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1">
                <p14:nvContentPartPr>
                  <p14:cNvPr id="2355" name="Pennanteckning 2354">
                    <a:extLst>
                      <a:ext uri="{FF2B5EF4-FFF2-40B4-BE49-F238E27FC236}">
                        <a16:creationId xmlns:a16="http://schemas.microsoft.com/office/drawing/2014/main" id="{5D1BF450-C2A2-42DB-A06C-FFE59AB51173}"/>
                      </a:ext>
                    </a:extLst>
                  </p14:cNvPr>
                  <p14:cNvContentPartPr/>
                  <p14:nvPr/>
                </p14:nvContentPartPr>
                <p14:xfrm>
                  <a:off x="11324499" y="5682176"/>
                  <a:ext cx="29520" cy="299160"/>
                </p14:xfrm>
              </p:contentPart>
            </mc:Choice>
            <mc:Fallback>
              <p:pic>
                <p:nvPicPr>
                  <p:cNvPr id="2355" name="Pennanteckning 2354">
                    <a:extLst>
                      <a:ext uri="{FF2B5EF4-FFF2-40B4-BE49-F238E27FC236}">
                        <a16:creationId xmlns:a16="http://schemas.microsoft.com/office/drawing/2014/main" id="{5D1BF450-C2A2-42DB-A06C-FFE59AB51173}"/>
                      </a:ext>
                    </a:extLst>
                  </p:cNvPr>
                  <p:cNvPicPr/>
                  <p:nvPr/>
                </p:nvPicPr>
                <p:blipFill>
                  <a:blip r:embed="rId832"/>
                  <a:stretch>
                    <a:fillRect/>
                  </a:stretch>
                </p:blipFill>
                <p:spPr>
                  <a:xfrm>
                    <a:off x="11309019" y="5667056"/>
                    <a:ext cx="60120" cy="32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3">
                <p14:nvContentPartPr>
                  <p14:cNvPr id="2356" name="Pennanteckning 2355">
                    <a:extLst>
                      <a:ext uri="{FF2B5EF4-FFF2-40B4-BE49-F238E27FC236}">
                        <a16:creationId xmlns:a16="http://schemas.microsoft.com/office/drawing/2014/main" id="{FA082A2E-6095-AC8C-D432-C7B57F73BB07}"/>
                      </a:ext>
                    </a:extLst>
                  </p14:cNvPr>
                  <p14:cNvContentPartPr/>
                  <p14:nvPr/>
                </p14:nvContentPartPr>
                <p14:xfrm>
                  <a:off x="11279859" y="5827976"/>
                  <a:ext cx="101520" cy="40680"/>
                </p14:xfrm>
              </p:contentPart>
            </mc:Choice>
            <mc:Fallback>
              <p:pic>
                <p:nvPicPr>
                  <p:cNvPr id="2356" name="Pennanteckning 2355">
                    <a:extLst>
                      <a:ext uri="{FF2B5EF4-FFF2-40B4-BE49-F238E27FC236}">
                        <a16:creationId xmlns:a16="http://schemas.microsoft.com/office/drawing/2014/main" id="{FA082A2E-6095-AC8C-D432-C7B57F73BB07}"/>
                      </a:ext>
                    </a:extLst>
                  </p:cNvPr>
                  <p:cNvPicPr/>
                  <p:nvPr/>
                </p:nvPicPr>
                <p:blipFill>
                  <a:blip r:embed="rId834"/>
                  <a:stretch>
                    <a:fillRect/>
                  </a:stretch>
                </p:blipFill>
                <p:spPr>
                  <a:xfrm>
                    <a:off x="11264739" y="5812856"/>
                    <a:ext cx="13212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5">
                <p14:nvContentPartPr>
                  <p14:cNvPr id="2357" name="Pennanteckning 2356">
                    <a:extLst>
                      <a:ext uri="{FF2B5EF4-FFF2-40B4-BE49-F238E27FC236}">
                        <a16:creationId xmlns:a16="http://schemas.microsoft.com/office/drawing/2014/main" id="{76841D47-00A8-882D-F142-37C31ADC0043}"/>
                      </a:ext>
                    </a:extLst>
                  </p14:cNvPr>
                  <p14:cNvContentPartPr/>
                  <p14:nvPr/>
                </p14:nvContentPartPr>
                <p14:xfrm>
                  <a:off x="11510979" y="5797016"/>
                  <a:ext cx="71640" cy="80640"/>
                </p14:xfrm>
              </p:contentPart>
            </mc:Choice>
            <mc:Fallback>
              <p:pic>
                <p:nvPicPr>
                  <p:cNvPr id="2357" name="Pennanteckning 2356">
                    <a:extLst>
                      <a:ext uri="{FF2B5EF4-FFF2-40B4-BE49-F238E27FC236}">
                        <a16:creationId xmlns:a16="http://schemas.microsoft.com/office/drawing/2014/main" id="{76841D47-00A8-882D-F142-37C31ADC0043}"/>
                      </a:ext>
                    </a:extLst>
                  </p:cNvPr>
                  <p:cNvPicPr/>
                  <p:nvPr/>
                </p:nvPicPr>
                <p:blipFill>
                  <a:blip r:embed="rId836"/>
                  <a:stretch>
                    <a:fillRect/>
                  </a:stretch>
                </p:blipFill>
                <p:spPr>
                  <a:xfrm>
                    <a:off x="11495859" y="5781896"/>
                    <a:ext cx="1018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7">
                <p14:nvContentPartPr>
                  <p14:cNvPr id="2358" name="Pennanteckning 2357">
                    <a:extLst>
                      <a:ext uri="{FF2B5EF4-FFF2-40B4-BE49-F238E27FC236}">
                        <a16:creationId xmlns:a16="http://schemas.microsoft.com/office/drawing/2014/main" id="{9DBE26CF-6A6C-15C7-07F8-849201840583}"/>
                      </a:ext>
                    </a:extLst>
                  </p14:cNvPr>
                  <p14:cNvContentPartPr/>
                  <p14:nvPr/>
                </p14:nvContentPartPr>
                <p14:xfrm>
                  <a:off x="11633019" y="5802056"/>
                  <a:ext cx="394560" cy="145800"/>
                </p14:xfrm>
              </p:contentPart>
            </mc:Choice>
            <mc:Fallback>
              <p:pic>
                <p:nvPicPr>
                  <p:cNvPr id="2358" name="Pennanteckning 2357">
                    <a:extLst>
                      <a:ext uri="{FF2B5EF4-FFF2-40B4-BE49-F238E27FC236}">
                        <a16:creationId xmlns:a16="http://schemas.microsoft.com/office/drawing/2014/main" id="{9DBE26CF-6A6C-15C7-07F8-849201840583}"/>
                      </a:ext>
                    </a:extLst>
                  </p:cNvPr>
                  <p:cNvPicPr/>
                  <p:nvPr/>
                </p:nvPicPr>
                <p:blipFill>
                  <a:blip r:embed="rId838"/>
                  <a:stretch>
                    <a:fillRect/>
                  </a:stretch>
                </p:blipFill>
                <p:spPr>
                  <a:xfrm>
                    <a:off x="11617899" y="5786936"/>
                    <a:ext cx="424800" cy="17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1" name="Grupp 2450">
              <a:extLst>
                <a:ext uri="{FF2B5EF4-FFF2-40B4-BE49-F238E27FC236}">
                  <a16:creationId xmlns:a16="http://schemas.microsoft.com/office/drawing/2014/main" id="{923A4189-91AE-C1CD-ED9E-E8315BFBF260}"/>
                </a:ext>
              </a:extLst>
            </p:cNvPr>
            <p:cNvGrpSpPr/>
            <p:nvPr/>
          </p:nvGrpSpPr>
          <p:grpSpPr>
            <a:xfrm>
              <a:off x="9379059" y="6278208"/>
              <a:ext cx="1527427" cy="629408"/>
              <a:chOff x="9379059" y="6278208"/>
              <a:chExt cx="1527427" cy="629408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39">
                <p14:nvContentPartPr>
                  <p14:cNvPr id="2342" name="Pennanteckning 2341">
                    <a:extLst>
                      <a:ext uri="{FF2B5EF4-FFF2-40B4-BE49-F238E27FC236}">
                        <a16:creationId xmlns:a16="http://schemas.microsoft.com/office/drawing/2014/main" id="{9CD63563-F4B2-37D4-B12A-84D0D073F2CA}"/>
                      </a:ext>
                    </a:extLst>
                  </p14:cNvPr>
                  <p14:cNvContentPartPr/>
                  <p14:nvPr/>
                </p14:nvContentPartPr>
                <p14:xfrm>
                  <a:off x="9508966" y="6321768"/>
                  <a:ext cx="12960" cy="135000"/>
                </p14:xfrm>
              </p:contentPart>
            </mc:Choice>
            <mc:Fallback>
              <p:pic>
                <p:nvPicPr>
                  <p:cNvPr id="2342" name="Pennanteckning 2341">
                    <a:extLst>
                      <a:ext uri="{FF2B5EF4-FFF2-40B4-BE49-F238E27FC236}">
                        <a16:creationId xmlns:a16="http://schemas.microsoft.com/office/drawing/2014/main" id="{9CD63563-F4B2-37D4-B12A-84D0D073F2CA}"/>
                      </a:ext>
                    </a:extLst>
                  </p:cNvPr>
                  <p:cNvPicPr/>
                  <p:nvPr/>
                </p:nvPicPr>
                <p:blipFill>
                  <a:blip r:embed="rId840"/>
                  <a:stretch>
                    <a:fillRect/>
                  </a:stretch>
                </p:blipFill>
                <p:spPr>
                  <a:xfrm>
                    <a:off x="9493846" y="6306648"/>
                    <a:ext cx="4356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1">
                <p14:nvContentPartPr>
                  <p14:cNvPr id="2343" name="Pennanteckning 2342">
                    <a:extLst>
                      <a:ext uri="{FF2B5EF4-FFF2-40B4-BE49-F238E27FC236}">
                        <a16:creationId xmlns:a16="http://schemas.microsoft.com/office/drawing/2014/main" id="{D6CE47AC-D926-6136-BD5D-46593F788889}"/>
                      </a:ext>
                    </a:extLst>
                  </p14:cNvPr>
                  <p14:cNvContentPartPr/>
                  <p14:nvPr/>
                </p14:nvContentPartPr>
                <p14:xfrm>
                  <a:off x="9479806" y="6314928"/>
                  <a:ext cx="111600" cy="52920"/>
                </p14:xfrm>
              </p:contentPart>
            </mc:Choice>
            <mc:Fallback>
              <p:pic>
                <p:nvPicPr>
                  <p:cNvPr id="2343" name="Pennanteckning 2342">
                    <a:extLst>
                      <a:ext uri="{FF2B5EF4-FFF2-40B4-BE49-F238E27FC236}">
                        <a16:creationId xmlns:a16="http://schemas.microsoft.com/office/drawing/2014/main" id="{D6CE47AC-D926-6136-BD5D-46593F788889}"/>
                      </a:ext>
                    </a:extLst>
                  </p:cNvPr>
                  <p:cNvPicPr/>
                  <p:nvPr/>
                </p:nvPicPr>
                <p:blipFill>
                  <a:blip r:embed="rId842"/>
                  <a:stretch>
                    <a:fillRect/>
                  </a:stretch>
                </p:blipFill>
                <p:spPr>
                  <a:xfrm>
                    <a:off x="9464326" y="6299808"/>
                    <a:ext cx="1422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3">
                <p14:nvContentPartPr>
                  <p14:cNvPr id="2345" name="Pennanteckning 2344">
                    <a:extLst>
                      <a:ext uri="{FF2B5EF4-FFF2-40B4-BE49-F238E27FC236}">
                        <a16:creationId xmlns:a16="http://schemas.microsoft.com/office/drawing/2014/main" id="{7C175450-24C2-5BD3-BB5B-C3D21D799B12}"/>
                      </a:ext>
                    </a:extLst>
                  </p14:cNvPr>
                  <p14:cNvContentPartPr/>
                  <p14:nvPr/>
                </p14:nvContentPartPr>
                <p14:xfrm>
                  <a:off x="9755926" y="6374328"/>
                  <a:ext cx="80640" cy="222840"/>
                </p14:xfrm>
              </p:contentPart>
            </mc:Choice>
            <mc:Fallback>
              <p:pic>
                <p:nvPicPr>
                  <p:cNvPr id="2345" name="Pennanteckning 2344">
                    <a:extLst>
                      <a:ext uri="{FF2B5EF4-FFF2-40B4-BE49-F238E27FC236}">
                        <a16:creationId xmlns:a16="http://schemas.microsoft.com/office/drawing/2014/main" id="{7C175450-24C2-5BD3-BB5B-C3D21D799B12}"/>
                      </a:ext>
                    </a:extLst>
                  </p:cNvPr>
                  <p:cNvPicPr/>
                  <p:nvPr/>
                </p:nvPicPr>
                <p:blipFill>
                  <a:blip r:embed="rId844"/>
                  <a:stretch>
                    <a:fillRect/>
                  </a:stretch>
                </p:blipFill>
                <p:spPr>
                  <a:xfrm>
                    <a:off x="9740446" y="6359208"/>
                    <a:ext cx="11124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5">
                <p14:nvContentPartPr>
                  <p14:cNvPr id="2346" name="Pennanteckning 2345">
                    <a:extLst>
                      <a:ext uri="{FF2B5EF4-FFF2-40B4-BE49-F238E27FC236}">
                        <a16:creationId xmlns:a16="http://schemas.microsoft.com/office/drawing/2014/main" id="{7AAC65F4-FB30-1D79-3619-D7C328660868}"/>
                      </a:ext>
                    </a:extLst>
                  </p14:cNvPr>
                  <p14:cNvContentPartPr/>
                  <p14:nvPr/>
                </p14:nvContentPartPr>
                <p14:xfrm>
                  <a:off x="9915766" y="6407808"/>
                  <a:ext cx="222120" cy="67320"/>
                </p14:xfrm>
              </p:contentPart>
            </mc:Choice>
            <mc:Fallback>
              <p:pic>
                <p:nvPicPr>
                  <p:cNvPr id="2346" name="Pennanteckning 2345">
                    <a:extLst>
                      <a:ext uri="{FF2B5EF4-FFF2-40B4-BE49-F238E27FC236}">
                        <a16:creationId xmlns:a16="http://schemas.microsoft.com/office/drawing/2014/main" id="{7AAC65F4-FB30-1D79-3619-D7C328660868}"/>
                      </a:ext>
                    </a:extLst>
                  </p:cNvPr>
                  <p:cNvPicPr/>
                  <p:nvPr/>
                </p:nvPicPr>
                <p:blipFill>
                  <a:blip r:embed="rId846"/>
                  <a:stretch>
                    <a:fillRect/>
                  </a:stretch>
                </p:blipFill>
                <p:spPr>
                  <a:xfrm>
                    <a:off x="9900286" y="6392688"/>
                    <a:ext cx="2527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7">
                <p14:nvContentPartPr>
                  <p14:cNvPr id="2347" name="Pennanteckning 2346">
                    <a:extLst>
                      <a:ext uri="{FF2B5EF4-FFF2-40B4-BE49-F238E27FC236}">
                        <a16:creationId xmlns:a16="http://schemas.microsoft.com/office/drawing/2014/main" id="{92EF3CD9-086E-A12A-4FF5-3F17685A1980}"/>
                      </a:ext>
                    </a:extLst>
                  </p14:cNvPr>
                  <p14:cNvContentPartPr/>
                  <p14:nvPr/>
                </p14:nvContentPartPr>
                <p14:xfrm>
                  <a:off x="10186846" y="6402768"/>
                  <a:ext cx="160200" cy="74160"/>
                </p14:xfrm>
              </p:contentPart>
            </mc:Choice>
            <mc:Fallback>
              <p:pic>
                <p:nvPicPr>
                  <p:cNvPr id="2347" name="Pennanteckning 2346">
                    <a:extLst>
                      <a:ext uri="{FF2B5EF4-FFF2-40B4-BE49-F238E27FC236}">
                        <a16:creationId xmlns:a16="http://schemas.microsoft.com/office/drawing/2014/main" id="{92EF3CD9-086E-A12A-4FF5-3F17685A1980}"/>
                      </a:ext>
                    </a:extLst>
                  </p:cNvPr>
                  <p:cNvPicPr/>
                  <p:nvPr/>
                </p:nvPicPr>
                <p:blipFill>
                  <a:blip r:embed="rId848"/>
                  <a:stretch>
                    <a:fillRect/>
                  </a:stretch>
                </p:blipFill>
                <p:spPr>
                  <a:xfrm>
                    <a:off x="10171366" y="6387648"/>
                    <a:ext cx="19080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9">
                <p14:nvContentPartPr>
                  <p14:cNvPr id="2348" name="Pennanteckning 2347">
                    <a:extLst>
                      <a:ext uri="{FF2B5EF4-FFF2-40B4-BE49-F238E27FC236}">
                        <a16:creationId xmlns:a16="http://schemas.microsoft.com/office/drawing/2014/main" id="{85BFC694-C293-77D6-6458-CC1D01A9A9A3}"/>
                      </a:ext>
                    </a:extLst>
                  </p14:cNvPr>
                  <p14:cNvContentPartPr/>
                  <p14:nvPr/>
                </p14:nvContentPartPr>
                <p14:xfrm>
                  <a:off x="10361446" y="6397728"/>
                  <a:ext cx="111600" cy="50400"/>
                </p14:xfrm>
              </p:contentPart>
            </mc:Choice>
            <mc:Fallback>
              <p:pic>
                <p:nvPicPr>
                  <p:cNvPr id="2348" name="Pennanteckning 2347">
                    <a:extLst>
                      <a:ext uri="{FF2B5EF4-FFF2-40B4-BE49-F238E27FC236}">
                        <a16:creationId xmlns:a16="http://schemas.microsoft.com/office/drawing/2014/main" id="{85BFC694-C293-77D6-6458-CC1D01A9A9A3}"/>
                      </a:ext>
                    </a:extLst>
                  </p:cNvPr>
                  <p:cNvPicPr/>
                  <p:nvPr/>
                </p:nvPicPr>
                <p:blipFill>
                  <a:blip r:embed="rId850"/>
                  <a:stretch>
                    <a:fillRect/>
                  </a:stretch>
                </p:blipFill>
                <p:spPr>
                  <a:xfrm>
                    <a:off x="10346326" y="6382608"/>
                    <a:ext cx="1422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1">
                <p14:nvContentPartPr>
                  <p14:cNvPr id="2349" name="Pennanteckning 2348">
                    <a:extLst>
                      <a:ext uri="{FF2B5EF4-FFF2-40B4-BE49-F238E27FC236}">
                        <a16:creationId xmlns:a16="http://schemas.microsoft.com/office/drawing/2014/main" id="{6C66A593-F9A8-D2C2-BE24-95B85BE2E83C}"/>
                      </a:ext>
                    </a:extLst>
                  </p14:cNvPr>
                  <p14:cNvContentPartPr/>
                  <p14:nvPr/>
                </p14:nvContentPartPr>
                <p14:xfrm>
                  <a:off x="10549006" y="6282528"/>
                  <a:ext cx="13680" cy="131040"/>
                </p14:xfrm>
              </p:contentPart>
            </mc:Choice>
            <mc:Fallback>
              <p:pic>
                <p:nvPicPr>
                  <p:cNvPr id="2349" name="Pennanteckning 2348">
                    <a:extLst>
                      <a:ext uri="{FF2B5EF4-FFF2-40B4-BE49-F238E27FC236}">
                        <a16:creationId xmlns:a16="http://schemas.microsoft.com/office/drawing/2014/main" id="{6C66A593-F9A8-D2C2-BE24-95B85BE2E83C}"/>
                      </a:ext>
                    </a:extLst>
                  </p:cNvPr>
                  <p:cNvPicPr/>
                  <p:nvPr/>
                </p:nvPicPr>
                <p:blipFill>
                  <a:blip r:embed="rId852"/>
                  <a:stretch>
                    <a:fillRect/>
                  </a:stretch>
                </p:blipFill>
                <p:spPr>
                  <a:xfrm>
                    <a:off x="10533886" y="6267048"/>
                    <a:ext cx="4428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3">
                <p14:nvContentPartPr>
                  <p14:cNvPr id="2350" name="Pennanteckning 2349">
                    <a:extLst>
                      <a:ext uri="{FF2B5EF4-FFF2-40B4-BE49-F238E27FC236}">
                        <a16:creationId xmlns:a16="http://schemas.microsoft.com/office/drawing/2014/main" id="{82ADD3F2-8E23-1939-789F-859C397227E2}"/>
                      </a:ext>
                    </a:extLst>
                  </p14:cNvPr>
                  <p14:cNvContentPartPr/>
                  <p14:nvPr/>
                </p14:nvContentPartPr>
                <p14:xfrm>
                  <a:off x="10598326" y="6381888"/>
                  <a:ext cx="41400" cy="49680"/>
                </p14:xfrm>
              </p:contentPart>
            </mc:Choice>
            <mc:Fallback>
              <p:pic>
                <p:nvPicPr>
                  <p:cNvPr id="2350" name="Pennanteckning 2349">
                    <a:extLst>
                      <a:ext uri="{FF2B5EF4-FFF2-40B4-BE49-F238E27FC236}">
                        <a16:creationId xmlns:a16="http://schemas.microsoft.com/office/drawing/2014/main" id="{82ADD3F2-8E23-1939-789F-859C397227E2}"/>
                      </a:ext>
                    </a:extLst>
                  </p:cNvPr>
                  <p:cNvPicPr/>
                  <p:nvPr/>
                </p:nvPicPr>
                <p:blipFill>
                  <a:blip r:embed="rId854"/>
                  <a:stretch>
                    <a:fillRect/>
                  </a:stretch>
                </p:blipFill>
                <p:spPr>
                  <a:xfrm>
                    <a:off x="10583206" y="6366768"/>
                    <a:ext cx="720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5">
                <p14:nvContentPartPr>
                  <p14:cNvPr id="2351" name="Pennanteckning 2350">
                    <a:extLst>
                      <a:ext uri="{FF2B5EF4-FFF2-40B4-BE49-F238E27FC236}">
                        <a16:creationId xmlns:a16="http://schemas.microsoft.com/office/drawing/2014/main" id="{BB1C642D-E3CD-5555-3015-D5988774F887}"/>
                      </a:ext>
                    </a:extLst>
                  </p14:cNvPr>
                  <p14:cNvContentPartPr/>
                  <p14:nvPr/>
                </p14:nvContentPartPr>
                <p14:xfrm>
                  <a:off x="10662766" y="6286488"/>
                  <a:ext cx="39600" cy="33840"/>
                </p14:xfrm>
              </p:contentPart>
            </mc:Choice>
            <mc:Fallback>
              <p:pic>
                <p:nvPicPr>
                  <p:cNvPr id="2351" name="Pennanteckning 2350">
                    <a:extLst>
                      <a:ext uri="{FF2B5EF4-FFF2-40B4-BE49-F238E27FC236}">
                        <a16:creationId xmlns:a16="http://schemas.microsoft.com/office/drawing/2014/main" id="{BB1C642D-E3CD-5555-3015-D5988774F887}"/>
                      </a:ext>
                    </a:extLst>
                  </p:cNvPr>
                  <p:cNvPicPr/>
                  <p:nvPr/>
                </p:nvPicPr>
                <p:blipFill>
                  <a:blip r:embed="rId856"/>
                  <a:stretch>
                    <a:fillRect/>
                  </a:stretch>
                </p:blipFill>
                <p:spPr>
                  <a:xfrm>
                    <a:off x="10647646" y="6271368"/>
                    <a:ext cx="7020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7">
                <p14:nvContentPartPr>
                  <p14:cNvPr id="2352" name="Pennanteckning 2351">
                    <a:extLst>
                      <a:ext uri="{FF2B5EF4-FFF2-40B4-BE49-F238E27FC236}">
                        <a16:creationId xmlns:a16="http://schemas.microsoft.com/office/drawing/2014/main" id="{F392CB60-197A-2F58-AE3E-5FF8DBED4351}"/>
                      </a:ext>
                    </a:extLst>
                  </p14:cNvPr>
                  <p14:cNvContentPartPr/>
                  <p14:nvPr/>
                </p14:nvContentPartPr>
                <p14:xfrm>
                  <a:off x="10748806" y="6278208"/>
                  <a:ext cx="157680" cy="261360"/>
                </p14:xfrm>
              </p:contentPart>
            </mc:Choice>
            <mc:Fallback>
              <p:pic>
                <p:nvPicPr>
                  <p:cNvPr id="2352" name="Pennanteckning 2351">
                    <a:extLst>
                      <a:ext uri="{FF2B5EF4-FFF2-40B4-BE49-F238E27FC236}">
                        <a16:creationId xmlns:a16="http://schemas.microsoft.com/office/drawing/2014/main" id="{F392CB60-197A-2F58-AE3E-5FF8DBED4351}"/>
                      </a:ext>
                    </a:extLst>
                  </p:cNvPr>
                  <p:cNvPicPr/>
                  <p:nvPr/>
                </p:nvPicPr>
                <p:blipFill>
                  <a:blip r:embed="rId858"/>
                  <a:stretch>
                    <a:fillRect/>
                  </a:stretch>
                </p:blipFill>
                <p:spPr>
                  <a:xfrm>
                    <a:off x="10733686" y="6263088"/>
                    <a:ext cx="18828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9">
                <p14:nvContentPartPr>
                  <p14:cNvPr id="2442" name="Pennanteckning 2441">
                    <a:extLst>
                      <a:ext uri="{FF2B5EF4-FFF2-40B4-BE49-F238E27FC236}">
                        <a16:creationId xmlns:a16="http://schemas.microsoft.com/office/drawing/2014/main" id="{C9E418B7-F68D-CF21-5043-B66BFE36BD3F}"/>
                      </a:ext>
                    </a:extLst>
                  </p14:cNvPr>
                  <p14:cNvContentPartPr/>
                  <p14:nvPr/>
                </p14:nvContentPartPr>
                <p14:xfrm>
                  <a:off x="9456819" y="6655616"/>
                  <a:ext cx="23040" cy="150120"/>
                </p14:xfrm>
              </p:contentPart>
            </mc:Choice>
            <mc:Fallback>
              <p:pic>
                <p:nvPicPr>
                  <p:cNvPr id="2442" name="Pennanteckning 2441">
                    <a:extLst>
                      <a:ext uri="{FF2B5EF4-FFF2-40B4-BE49-F238E27FC236}">
                        <a16:creationId xmlns:a16="http://schemas.microsoft.com/office/drawing/2014/main" id="{C9E418B7-F68D-CF21-5043-B66BFE36BD3F}"/>
                      </a:ext>
                    </a:extLst>
                  </p:cNvPr>
                  <p:cNvPicPr/>
                  <p:nvPr/>
                </p:nvPicPr>
                <p:blipFill>
                  <a:blip r:embed="rId860"/>
                  <a:stretch>
                    <a:fillRect/>
                  </a:stretch>
                </p:blipFill>
                <p:spPr>
                  <a:xfrm>
                    <a:off x="9441699" y="6640136"/>
                    <a:ext cx="5364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1">
                <p14:nvContentPartPr>
                  <p14:cNvPr id="2443" name="Pennanteckning 2442">
                    <a:extLst>
                      <a:ext uri="{FF2B5EF4-FFF2-40B4-BE49-F238E27FC236}">
                        <a16:creationId xmlns:a16="http://schemas.microsoft.com/office/drawing/2014/main" id="{66F887C7-D81A-8833-5E75-45D625817F39}"/>
                      </a:ext>
                    </a:extLst>
                  </p14:cNvPr>
                  <p14:cNvContentPartPr/>
                  <p14:nvPr/>
                </p14:nvContentPartPr>
                <p14:xfrm>
                  <a:off x="9379059" y="6748136"/>
                  <a:ext cx="171000" cy="43560"/>
                </p14:xfrm>
              </p:contentPart>
            </mc:Choice>
            <mc:Fallback>
              <p:pic>
                <p:nvPicPr>
                  <p:cNvPr id="2443" name="Pennanteckning 2442">
                    <a:extLst>
                      <a:ext uri="{FF2B5EF4-FFF2-40B4-BE49-F238E27FC236}">
                        <a16:creationId xmlns:a16="http://schemas.microsoft.com/office/drawing/2014/main" id="{66F887C7-D81A-8833-5E75-45D625817F39}"/>
                      </a:ext>
                    </a:extLst>
                  </p:cNvPr>
                  <p:cNvPicPr/>
                  <p:nvPr/>
                </p:nvPicPr>
                <p:blipFill>
                  <a:blip r:embed="rId862"/>
                  <a:stretch>
                    <a:fillRect/>
                  </a:stretch>
                </p:blipFill>
                <p:spPr>
                  <a:xfrm>
                    <a:off x="9363939" y="6733016"/>
                    <a:ext cx="20160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3">
                <p14:nvContentPartPr>
                  <p14:cNvPr id="2444" name="Pennanteckning 2443">
                    <a:extLst>
                      <a:ext uri="{FF2B5EF4-FFF2-40B4-BE49-F238E27FC236}">
                        <a16:creationId xmlns:a16="http://schemas.microsoft.com/office/drawing/2014/main" id="{1312A0D5-60B0-826B-8F15-30ABA678ECD4}"/>
                      </a:ext>
                    </a:extLst>
                  </p14:cNvPr>
                  <p14:cNvContentPartPr/>
                  <p14:nvPr/>
                </p14:nvContentPartPr>
                <p14:xfrm>
                  <a:off x="9706299" y="6741656"/>
                  <a:ext cx="74160" cy="68040"/>
                </p14:xfrm>
              </p:contentPart>
            </mc:Choice>
            <mc:Fallback>
              <p:pic>
                <p:nvPicPr>
                  <p:cNvPr id="2444" name="Pennanteckning 2443">
                    <a:extLst>
                      <a:ext uri="{FF2B5EF4-FFF2-40B4-BE49-F238E27FC236}">
                        <a16:creationId xmlns:a16="http://schemas.microsoft.com/office/drawing/2014/main" id="{1312A0D5-60B0-826B-8F15-30ABA678ECD4}"/>
                      </a:ext>
                    </a:extLst>
                  </p:cNvPr>
                  <p:cNvPicPr/>
                  <p:nvPr/>
                </p:nvPicPr>
                <p:blipFill>
                  <a:blip r:embed="rId864"/>
                  <a:stretch>
                    <a:fillRect/>
                  </a:stretch>
                </p:blipFill>
                <p:spPr>
                  <a:xfrm>
                    <a:off x="9690819" y="6726536"/>
                    <a:ext cx="1044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5">
                <p14:nvContentPartPr>
                  <p14:cNvPr id="2445" name="Pennanteckning 2444">
                    <a:extLst>
                      <a:ext uri="{FF2B5EF4-FFF2-40B4-BE49-F238E27FC236}">
                        <a16:creationId xmlns:a16="http://schemas.microsoft.com/office/drawing/2014/main" id="{B7D6982E-1796-B5D7-BAD4-D2FF2899C1BF}"/>
                      </a:ext>
                    </a:extLst>
                  </p14:cNvPr>
                  <p14:cNvContentPartPr/>
                  <p14:nvPr/>
                </p14:nvContentPartPr>
                <p14:xfrm>
                  <a:off x="9835899" y="6700616"/>
                  <a:ext cx="124200" cy="102600"/>
                </p14:xfrm>
              </p:contentPart>
            </mc:Choice>
            <mc:Fallback>
              <p:pic>
                <p:nvPicPr>
                  <p:cNvPr id="2445" name="Pennanteckning 2444">
                    <a:extLst>
                      <a:ext uri="{FF2B5EF4-FFF2-40B4-BE49-F238E27FC236}">
                        <a16:creationId xmlns:a16="http://schemas.microsoft.com/office/drawing/2014/main" id="{B7D6982E-1796-B5D7-BAD4-D2FF2899C1BF}"/>
                      </a:ext>
                    </a:extLst>
                  </p:cNvPr>
                  <p:cNvPicPr/>
                  <p:nvPr/>
                </p:nvPicPr>
                <p:blipFill>
                  <a:blip r:embed="rId866"/>
                  <a:stretch>
                    <a:fillRect/>
                  </a:stretch>
                </p:blipFill>
                <p:spPr>
                  <a:xfrm>
                    <a:off x="9820779" y="6685496"/>
                    <a:ext cx="15480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7">
                <p14:nvContentPartPr>
                  <p14:cNvPr id="2446" name="Pennanteckning 2445">
                    <a:extLst>
                      <a:ext uri="{FF2B5EF4-FFF2-40B4-BE49-F238E27FC236}">
                        <a16:creationId xmlns:a16="http://schemas.microsoft.com/office/drawing/2014/main" id="{C20C6298-A2FD-7A8C-A2BC-E2266B810AA8}"/>
                      </a:ext>
                    </a:extLst>
                  </p14:cNvPr>
                  <p14:cNvContentPartPr/>
                  <p14:nvPr/>
                </p14:nvContentPartPr>
                <p14:xfrm>
                  <a:off x="9986379" y="6657056"/>
                  <a:ext cx="268920" cy="100800"/>
                </p14:xfrm>
              </p:contentPart>
            </mc:Choice>
            <mc:Fallback>
              <p:pic>
                <p:nvPicPr>
                  <p:cNvPr id="2446" name="Pennanteckning 2445">
                    <a:extLst>
                      <a:ext uri="{FF2B5EF4-FFF2-40B4-BE49-F238E27FC236}">
                        <a16:creationId xmlns:a16="http://schemas.microsoft.com/office/drawing/2014/main" id="{C20C6298-A2FD-7A8C-A2BC-E2266B810AA8}"/>
                      </a:ext>
                    </a:extLst>
                  </p:cNvPr>
                  <p:cNvPicPr/>
                  <p:nvPr/>
                </p:nvPicPr>
                <p:blipFill>
                  <a:blip r:embed="rId868"/>
                  <a:stretch>
                    <a:fillRect/>
                  </a:stretch>
                </p:blipFill>
                <p:spPr>
                  <a:xfrm>
                    <a:off x="9971259" y="6641936"/>
                    <a:ext cx="2995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9">
                <p14:nvContentPartPr>
                  <p14:cNvPr id="2447" name="Pennanteckning 2446">
                    <a:extLst>
                      <a:ext uri="{FF2B5EF4-FFF2-40B4-BE49-F238E27FC236}">
                        <a16:creationId xmlns:a16="http://schemas.microsoft.com/office/drawing/2014/main" id="{DA55B809-2481-2C1E-6C71-4AB0AB026014}"/>
                      </a:ext>
                    </a:extLst>
                  </p14:cNvPr>
                  <p14:cNvContentPartPr/>
                  <p14:nvPr/>
                </p14:nvContentPartPr>
                <p14:xfrm>
                  <a:off x="10269339" y="6592616"/>
                  <a:ext cx="155880" cy="315000"/>
                </p14:xfrm>
              </p:contentPart>
            </mc:Choice>
            <mc:Fallback>
              <p:pic>
                <p:nvPicPr>
                  <p:cNvPr id="2447" name="Pennanteckning 2446">
                    <a:extLst>
                      <a:ext uri="{FF2B5EF4-FFF2-40B4-BE49-F238E27FC236}">
                        <a16:creationId xmlns:a16="http://schemas.microsoft.com/office/drawing/2014/main" id="{DA55B809-2481-2C1E-6C71-4AB0AB026014}"/>
                      </a:ext>
                    </a:extLst>
                  </p:cNvPr>
                  <p:cNvPicPr/>
                  <p:nvPr/>
                </p:nvPicPr>
                <p:blipFill>
                  <a:blip r:embed="rId870"/>
                  <a:stretch>
                    <a:fillRect/>
                  </a:stretch>
                </p:blipFill>
                <p:spPr>
                  <a:xfrm>
                    <a:off x="10254219" y="6577496"/>
                    <a:ext cx="186480" cy="34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1">
                <p14:nvContentPartPr>
                  <p14:cNvPr id="2448" name="Pennanteckning 2447">
                    <a:extLst>
                      <a:ext uri="{FF2B5EF4-FFF2-40B4-BE49-F238E27FC236}">
                        <a16:creationId xmlns:a16="http://schemas.microsoft.com/office/drawing/2014/main" id="{F50928DC-A820-2420-ED39-1DA4FE711957}"/>
                      </a:ext>
                    </a:extLst>
                  </p14:cNvPr>
                  <p14:cNvContentPartPr/>
                  <p14:nvPr/>
                </p14:nvContentPartPr>
                <p14:xfrm>
                  <a:off x="10450059" y="6626816"/>
                  <a:ext cx="16200" cy="10440"/>
                </p14:xfrm>
              </p:contentPart>
            </mc:Choice>
            <mc:Fallback>
              <p:pic>
                <p:nvPicPr>
                  <p:cNvPr id="2448" name="Pennanteckning 2447">
                    <a:extLst>
                      <a:ext uri="{FF2B5EF4-FFF2-40B4-BE49-F238E27FC236}">
                        <a16:creationId xmlns:a16="http://schemas.microsoft.com/office/drawing/2014/main" id="{F50928DC-A820-2420-ED39-1DA4FE711957}"/>
                      </a:ext>
                    </a:extLst>
                  </p:cNvPr>
                  <p:cNvPicPr/>
                  <p:nvPr/>
                </p:nvPicPr>
                <p:blipFill>
                  <a:blip r:embed="rId872"/>
                  <a:stretch>
                    <a:fillRect/>
                  </a:stretch>
                </p:blipFill>
                <p:spPr>
                  <a:xfrm>
                    <a:off x="10434939" y="6611696"/>
                    <a:ext cx="468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3">
                <p14:nvContentPartPr>
                  <p14:cNvPr id="2449" name="Pennanteckning 2448">
                    <a:extLst>
                      <a:ext uri="{FF2B5EF4-FFF2-40B4-BE49-F238E27FC236}">
                        <a16:creationId xmlns:a16="http://schemas.microsoft.com/office/drawing/2014/main" id="{B183616E-38BC-4458-8D8F-6B2BD993E3E5}"/>
                      </a:ext>
                    </a:extLst>
                  </p14:cNvPr>
                  <p14:cNvContentPartPr/>
                  <p14:nvPr/>
                </p14:nvContentPartPr>
                <p14:xfrm>
                  <a:off x="10492539" y="6592616"/>
                  <a:ext cx="77400" cy="205200"/>
                </p14:xfrm>
              </p:contentPart>
            </mc:Choice>
            <mc:Fallback>
              <p:pic>
                <p:nvPicPr>
                  <p:cNvPr id="2449" name="Pennanteckning 2448">
                    <a:extLst>
                      <a:ext uri="{FF2B5EF4-FFF2-40B4-BE49-F238E27FC236}">
                        <a16:creationId xmlns:a16="http://schemas.microsoft.com/office/drawing/2014/main" id="{B183616E-38BC-4458-8D8F-6B2BD993E3E5}"/>
                      </a:ext>
                    </a:extLst>
                  </p:cNvPr>
                  <p:cNvPicPr/>
                  <p:nvPr/>
                </p:nvPicPr>
                <p:blipFill>
                  <a:blip r:embed="rId874"/>
                  <a:stretch>
                    <a:fillRect/>
                  </a:stretch>
                </p:blipFill>
                <p:spPr>
                  <a:xfrm>
                    <a:off x="10477419" y="6577496"/>
                    <a:ext cx="10800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5">
                <p14:nvContentPartPr>
                  <p14:cNvPr id="2450" name="Pennanteckning 2449">
                    <a:extLst>
                      <a:ext uri="{FF2B5EF4-FFF2-40B4-BE49-F238E27FC236}">
                        <a16:creationId xmlns:a16="http://schemas.microsoft.com/office/drawing/2014/main" id="{EBE53976-FC19-6921-28C1-532C06269228}"/>
                      </a:ext>
                    </a:extLst>
                  </p14:cNvPr>
                  <p14:cNvContentPartPr/>
                  <p14:nvPr/>
                </p14:nvContentPartPr>
                <p14:xfrm>
                  <a:off x="10504419" y="6662816"/>
                  <a:ext cx="100080" cy="38160"/>
                </p14:xfrm>
              </p:contentPart>
            </mc:Choice>
            <mc:Fallback>
              <p:pic>
                <p:nvPicPr>
                  <p:cNvPr id="2450" name="Pennanteckning 2449">
                    <a:extLst>
                      <a:ext uri="{FF2B5EF4-FFF2-40B4-BE49-F238E27FC236}">
                        <a16:creationId xmlns:a16="http://schemas.microsoft.com/office/drawing/2014/main" id="{EBE53976-FC19-6921-28C1-532C06269228}"/>
                      </a:ext>
                    </a:extLst>
                  </p:cNvPr>
                  <p:cNvPicPr/>
                  <p:nvPr/>
                </p:nvPicPr>
                <p:blipFill>
                  <a:blip r:embed="rId876"/>
                  <a:stretch>
                    <a:fillRect/>
                  </a:stretch>
                </p:blipFill>
                <p:spPr>
                  <a:xfrm>
                    <a:off x="10489299" y="6647696"/>
                    <a:ext cx="130320" cy="68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816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32</Words>
  <Application>Microsoft Macintosh PowerPoint</Application>
  <PresentationFormat>Bredbild</PresentationFormat>
  <Paragraphs>9</Paragraphs>
  <Slides>4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419</cp:revision>
  <dcterms:created xsi:type="dcterms:W3CDTF">2023-02-18T16:14:37Z</dcterms:created>
  <dcterms:modified xsi:type="dcterms:W3CDTF">2024-01-28T20:00:48Z</dcterms:modified>
</cp:coreProperties>
</file>